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4" r:id="rId4"/>
    <p:sldId id="285" r:id="rId5"/>
    <p:sldId id="286" r:id="rId6"/>
    <p:sldId id="283" r:id="rId7"/>
    <p:sldId id="27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4568"/>
            <a:ext cx="12192000" cy="466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Тестирование и верификация программного обеспечения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№24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Студент: Новиков А.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«Постройка дома»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ИКБО-24-21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992" y="1053247"/>
            <a:ext cx="11260015" cy="572639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разработать описание бизнес-процесса с использованием DFД-диаграммы.</a:t>
            </a:r>
          </a:p>
          <a:p>
            <a:pPr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Задание 1:</a:t>
            </a:r>
            <a:b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аналогичный Заданию 1 из Практического занятия 22 бизнес процесс в виде DFД-диаграммы в нотации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Гейна-Сарсона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891" y="431809"/>
            <a:ext cx="3612217" cy="476616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DFD </a:t>
            </a:r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4099435" y="6278682"/>
            <a:ext cx="39931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Контекстная диаграмма уровня системы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0C7CC3-92DA-491A-4A97-33439B8E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66" y="991243"/>
            <a:ext cx="7387864" cy="52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4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891" y="431809"/>
            <a:ext cx="3612217" cy="476616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DFD </a:t>
            </a:r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4423638" y="6304002"/>
            <a:ext cx="33447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 уровня подсистемы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57E39E-A9EF-488F-9390-AD5EB3C2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46" y="908108"/>
            <a:ext cx="7670301" cy="539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891" y="431809"/>
            <a:ext cx="3612217" cy="476616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DFD </a:t>
            </a:r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4347438" y="6304002"/>
            <a:ext cx="34971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Декомпозиция одного из процессов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6A050D-3144-FCB8-1B24-B55A4FE1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85" y="1059659"/>
            <a:ext cx="7416824" cy="52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1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26677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на тему «Постройка дома».</a:t>
            </a: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99FAFB-50A6-0813-E1A7-797D3DA76335}"/>
              </a:ext>
            </a:extLst>
          </p:cNvPr>
          <p:cNvSpPr txBox="1">
            <a:spLocks/>
          </p:cNvSpPr>
          <p:nvPr/>
        </p:nvSpPr>
        <p:spPr>
          <a:xfrm>
            <a:off x="2934092" y="3167386"/>
            <a:ext cx="7179491" cy="5232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8590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155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Liberation Serif</vt:lpstr>
      <vt:lpstr>Times New Roman</vt:lpstr>
      <vt:lpstr>Тема Office</vt:lpstr>
      <vt:lpstr>Презентация PowerPoint</vt:lpstr>
      <vt:lpstr>Цель и задача</vt:lpstr>
      <vt:lpstr>DFD диаграмма</vt:lpstr>
      <vt:lpstr>DFD диаграмма</vt:lpstr>
      <vt:lpstr>DFD диаграмма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Alexander</cp:lastModifiedBy>
  <cp:revision>96</cp:revision>
  <dcterms:created xsi:type="dcterms:W3CDTF">2022-12-09T09:15:04Z</dcterms:created>
  <dcterms:modified xsi:type="dcterms:W3CDTF">2023-11-27T06:43:31Z</dcterms:modified>
</cp:coreProperties>
</file>