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4" r:id="rId4"/>
    <p:sldId id="283" r:id="rId5"/>
    <p:sldId id="27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№23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«Заказ товаров в интернет-магазине»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92" y="1053247"/>
            <a:ext cx="11260015" cy="572639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построение WFD-диаграммы.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на основе задания, выданного преподавателем, выполнить следующие действия: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Создать текстовое описание бизнес-процесса и его трех подпроцессов. При создании текстового описания учесть необходимость декомпозиции хотя бы одного из подпроцессов.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WFD-диаграмму верхнего уровня и детализированные WFD-диаграммы нижних уровней.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 и защитить разработанную модель.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практического занятия: сохраненное в файле текстовое описание бизнес-процесса, представление модели бизнес-процесса в виде WFD-диаграмм, а также презентация бизнес-процесса. Отчет о выполненной работе предоставить преподавателю по окончании практического занятия.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1: Построить модель бизнес-процесса с использованием WFD-диаграммы на основе предоставленного варианта. Подпроцессы в бизнес-процессе служат основой для декомпозиции их на операции (функции, действия) и для введения необходимых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663" y="431809"/>
            <a:ext cx="3802670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latin typeface="Times New Roman" panose="02020603050405020304" pitchFamily="18" charset="0"/>
                <a:ea typeface="Droid Sans Fallback"/>
                <a:cs typeface="FreeSans"/>
              </a:rPr>
              <a:t>W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986346" y="6304002"/>
            <a:ext cx="22193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en-US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WFD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16BB2B-86CB-FC34-90E0-63BBC530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26" y="1106267"/>
            <a:ext cx="2602342" cy="49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WFD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на тему «</a:t>
            </a: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Заказ товаров в интернет-магазине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247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WFD диаграмма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104</cp:revision>
  <dcterms:created xsi:type="dcterms:W3CDTF">2022-12-09T09:15:04Z</dcterms:created>
  <dcterms:modified xsi:type="dcterms:W3CDTF">2023-09-22T10:53:39Z</dcterms:modified>
</cp:coreProperties>
</file>