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642" r:id="rId2"/>
    <p:sldId id="556" r:id="rId3"/>
    <p:sldId id="604" r:id="rId4"/>
    <p:sldId id="652" r:id="rId5"/>
    <p:sldId id="647" r:id="rId6"/>
    <p:sldId id="651" r:id="rId7"/>
    <p:sldId id="649" r:id="rId8"/>
    <p:sldId id="653" r:id="rId9"/>
    <p:sldId id="654" r:id="rId10"/>
    <p:sldId id="650" r:id="rId11"/>
    <p:sldId id="648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642"/>
            <p14:sldId id="556"/>
            <p14:sldId id="604"/>
            <p14:sldId id="652"/>
            <p14:sldId id="647"/>
            <p14:sldId id="651"/>
            <p14:sldId id="649"/>
            <p14:sldId id="653"/>
            <p14:sldId id="654"/>
            <p14:sldId id="650"/>
            <p14:sldId id="6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6" autoAdjust="0"/>
    <p:restoredTop sz="96374" autoAdjust="0"/>
  </p:normalViewPr>
  <p:slideViewPr>
    <p:cSldViewPr snapToGrid="0">
      <p:cViewPr varScale="1">
        <p:scale>
          <a:sx n="113" d="100"/>
          <a:sy n="113" d="100"/>
        </p:scale>
        <p:origin x="138" y="90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  <p:sldLayoutId id="2147483904" r:id="rId30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FBoucher/GlobalAzureBootcamp-201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pl.wikiquote.org/wiki/Plik:Current_event_clock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smartlemming.com/blog/2009/06/smart-lemming-diary-its-all-about-goals-objectiv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7" Type="http://schemas.openxmlformats.org/officeDocument/2006/relationships/image" Target="../media/image13.jpeg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hyperlink" Target="http://www.vivien-chevallier.com/" TargetMode="External"/><Relationship Id="rId4" Type="http://schemas.openxmlformats.org/officeDocument/2006/relationships/hyperlink" Target="http://twitter.com/vchevallier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creativecommons.org/licenses/by-nc-sa/3.0/" TargetMode="External"/><Relationship Id="rId7" Type="http://schemas.openxmlformats.org/officeDocument/2006/relationships/hyperlink" Target="https://github.com/Carl-Hugo" TargetMode="External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forevolve.com/" TargetMode="External"/><Relationship Id="rId5" Type="http://schemas.openxmlformats.org/officeDocument/2006/relationships/hyperlink" Target="https://twitter.com/CarlHugoM" TargetMode="Externa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0133" y="10984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Ottawa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A2AA1-CDF9-420C-BAEF-120E32C9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2" y="523220"/>
            <a:ext cx="6020752" cy="53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jFbz8dCsUsy8hbvwNNkfDOrTH6FYWns5DzmTM1wHovBRvqRmS1owruXZ2jkahQbWexwZoyoqxi83pnwUkf4hORBAgn2FOMn4_xbD4NNinCJOiasYFGBZ3X8VTf3bQcllLNKRQjxgZ55zDABou-YyddJ0r0qJorLH-AEYcN8K1Lfzu2bnAWKwMe3klZnjez7OTSyn4Yn1CD0mcadMI_ToG18RaKIrODHceF48W1u1wWIwri4JYOicVNaCoYRohALgN6cGbrRao7BvSvvQJqQjELQ_4acNnzFoIe7DsEcK2JSW8UYVyfak4V6SH0GDZZOaXex4q-zsOdg0V18oRsHZ5yZg6J1QfZOtMOxvBqw1a-6yG7U3SwUXYnnYUtludbwQWXw1JeQRg0eVgGtU4uKKP_8lUKahw2fZVQe-s3fELqgAY4QSuAGAJEsYpYsqSBjkq8BESrlLUd_kOZ26_inA_mZoFOmDQixQ1AMjlIYXsCoA0N3MPnwaB8pQzNqcUyQhkwgYytfoE4bKBhtzg3-gdHd6-YMpr_CqfDJO2IYZ0fRdwkCxNs4u0YpxpjcPRjeNEpn0_schcxvahNyGQP42_pTprKmCHE_eHcsxW8-Ikf9mQYsuLnykC3rC5fVjjv_VK-fLqM2IJtAOakNJ3pr89RDZlOe9k8Z2=w980-h735-no">
            <a:extLst>
              <a:ext uri="{FF2B5EF4-FFF2-40B4-BE49-F238E27FC236}">
                <a16:creationId xmlns:a16="http://schemas.microsoft.com/office/drawing/2014/main" id="{48638A12-BB87-4EBC-AA83-483B1AA6E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97" y="293365"/>
            <a:ext cx="5330139" cy="399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ysql-HDtaZYsXX48TXavonK4X01hwPXLbkSlSQZ4LdgN6o1sTHbl6NW0A9hKPN_bHV9NnKAcGnFTLBmCiiNv0NanEXNVhruCBVe-84519ZRhBL9BpfVVZBnoHzpCdr6wRXWWvthJfRDomELs_2bkPv3FhRpx8H4y7VPckTPtcli-sin2LuXcj2xNH5F--bJKgnEXOMdejLzEwoPR0hfU4Y5QD82mh3i8aXjsI0K4Nd1LXxIScgI5C3ADM15ctBxX13kvOJVS2yuchs3ynta61UKU4XomK6-Omw94QVKNHI_7gKMu3EH0ndTIo9uVycERPUofp-L46qGTOZHLAmDWg4Tune_-2iPUi9Yo1gxmcX5u4Ql97GhfuZfaA0-Yd84v1HvQ7BarukAznxG9ecTwxBlHar0OKQ4fc4nnNU0dpz97HZMtOob4xrQ3jiykb55j5gxE7IC-XuGXgBIXuhLgRJ8oNbNUpN-9ZWTP40NdCzhaLJzoTRcwxZN2Jhw0x7Fof34TwpEMMEn071AjleByCOiJlHxL1mCLtTgxj2qj-rXV6uZye0GwNQMqGjBCAdUe7VYafc-pM07DxLHTxtHCXrKhVg43G_mrrdNe2jclthbCve2lQjPfu2SUKOwXBXjEsw3KY_rsvkCRv4GF5eG7gt38tzp_dAMq=w980-h735-no">
            <a:extLst>
              <a:ext uri="{FF2B5EF4-FFF2-40B4-BE49-F238E27FC236}">
                <a16:creationId xmlns:a16="http://schemas.microsoft.com/office/drawing/2014/main" id="{3242B001-AAF1-41C4-B765-49D2255B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19" y="2147582"/>
            <a:ext cx="5575881" cy="418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903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643449"/>
            <a:ext cx="9310688" cy="5006377"/>
          </a:xfrm>
          <a:prstGeom prst="rect">
            <a:avLst/>
          </a:prstGeo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Get started with Azure</a:t>
            </a:r>
            <a:r>
              <a:rPr lang="en-US" dirty="0"/>
              <a:t>: https://docs.microsoft.com/en-us/azure/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hlinkClick r:id="rId4"/>
              </a:rPr>
              <a:t>G</a:t>
            </a:r>
            <a:r>
              <a:rPr lang="en-US" dirty="0" err="1">
                <a:hlinkClick r:id="rId4"/>
              </a:rPr>
              <a:t>itHub</a:t>
            </a:r>
            <a:r>
              <a:rPr lang="en-US" dirty="0">
                <a:hlinkClick r:id="rId4"/>
              </a:rPr>
              <a:t> – Repository</a:t>
            </a:r>
            <a:r>
              <a:rPr lang="en-US" dirty="0"/>
              <a:t>: https://github.com/FBoucher/GlobalAzureBootcamp-2019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17387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157288" y="134938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E05784-F17C-42C6-8C5C-66288A14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94904"/>
              </p:ext>
            </p:extLst>
          </p:nvPr>
        </p:nvGraphicFramePr>
        <p:xfrm>
          <a:off x="4261377" y="477974"/>
          <a:ext cx="7405689" cy="6046951"/>
        </p:xfrm>
        <a:graphic>
          <a:graphicData uri="http://schemas.openxmlformats.org/drawingml/2006/table">
            <a:tbl>
              <a:tblPr/>
              <a:tblGrid>
                <a:gridCol w="3200764">
                  <a:extLst>
                    <a:ext uri="{9D8B030D-6E8A-4147-A177-3AD203B41FA5}">
                      <a16:colId xmlns:a16="http://schemas.microsoft.com/office/drawing/2014/main" val="1568868351"/>
                    </a:ext>
                  </a:extLst>
                </a:gridCol>
                <a:gridCol w="4204925">
                  <a:extLst>
                    <a:ext uri="{9D8B030D-6E8A-4147-A177-3AD203B41FA5}">
                      <a16:colId xmlns:a16="http://schemas.microsoft.com/office/drawing/2014/main" val="2357717524"/>
                    </a:ext>
                  </a:extLst>
                </a:gridCol>
              </a:tblGrid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Details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7142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08h30-9h00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Arrival/ Coffee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296223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09h00-9h15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Intro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63791"/>
                  </a:ext>
                </a:extLst>
              </a:tr>
              <a:tr h="51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09h15-10h00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1 - CI/CD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88915"/>
                  </a:ext>
                </a:extLst>
              </a:tr>
              <a:tr h="5128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10h00-10h45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2 - ARM template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554694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10h45-11h30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3 - Container 1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7505"/>
                  </a:ext>
                </a:extLst>
              </a:tr>
              <a:tr h="5029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11h30-12h15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4 - Containers 2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130115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12h15-13h00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Lunch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81679"/>
                  </a:ext>
                </a:extLst>
              </a:tr>
              <a:tr h="6919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13h00-13h45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5 - AI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23937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13h45-14h30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6 - Serverless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06844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14h30-15h15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7 - Security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31453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15h15-12h30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Endind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7955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647A34-659A-466D-872F-13E583E29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3680" y="1462132"/>
            <a:ext cx="4267405" cy="426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5027A-FE85-406E-B62C-41D7AE95BF49}"/>
              </a:ext>
            </a:extLst>
          </p:cNvPr>
          <p:cNvSpPr txBox="1"/>
          <p:nvPr/>
        </p:nvSpPr>
        <p:spPr>
          <a:xfrm>
            <a:off x="98852" y="6380026"/>
            <a:ext cx="4162525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>
                <a:hlinkClick r:id="rId4" tooltip="http://pl.wikiquote.org/wiki/Plik:Current_event_clock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2929" y="1933488"/>
            <a:ext cx="8997759" cy="2068062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install all the pre-requisites?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Do you have an Azure Subscription?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download the Repository?</a:t>
            </a:r>
          </a:p>
          <a:p>
            <a:pPr marL="0" indent="0">
              <a:buNone/>
            </a:pPr>
            <a:endParaRPr lang="en-CA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929" y="207962"/>
            <a:ext cx="8684829" cy="17727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j-lt"/>
              </a:rPr>
              <a:t>Are you ready?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CC48D-6978-49E2-888F-E0465595F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65403" y="85066"/>
            <a:ext cx="2857500" cy="2847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FCFB1-D1B8-4C28-A136-741DD3ACFC32}"/>
              </a:ext>
            </a:extLst>
          </p:cNvPr>
          <p:cNvSpPr txBox="1"/>
          <p:nvPr/>
        </p:nvSpPr>
        <p:spPr>
          <a:xfrm>
            <a:off x="8760418" y="6433055"/>
            <a:ext cx="3667469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4" tooltip="http://smartlemming.com/blog/2009/06/smart-lemming-diary-its-all-about-goals-objective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100D3-C02B-4BA0-BD68-743AC24088E9}"/>
              </a:ext>
            </a:extLst>
          </p:cNvPr>
          <p:cNvSpPr txBox="1"/>
          <p:nvPr/>
        </p:nvSpPr>
        <p:spPr>
          <a:xfrm>
            <a:off x="312929" y="4782131"/>
            <a:ext cx="12114958" cy="146501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CA" sz="4000" b="1" dirty="0">
                <a:solidFill>
                  <a:schemeClr val="bg1"/>
                </a:solidFill>
              </a:rPr>
              <a:t>Not sure?</a:t>
            </a:r>
          </a:p>
          <a:p>
            <a:r>
              <a:rPr lang="en-US" sz="3600" dirty="0">
                <a:solidFill>
                  <a:schemeClr val="bg1"/>
                </a:solidFill>
              </a:rPr>
              <a:t>github.com/</a:t>
            </a:r>
            <a:r>
              <a:rPr lang="en-US" sz="3600">
                <a:solidFill>
                  <a:schemeClr val="bg1"/>
                </a:solidFill>
              </a:rPr>
              <a:t>msdevmtl/</a:t>
            </a:r>
            <a:r>
              <a:rPr lang="en-US" sz="3600" dirty="0">
                <a:solidFill>
                  <a:schemeClr val="bg1"/>
                </a:solidFill>
              </a:rPr>
              <a:t>GlobalAzureBootcamp-2019</a:t>
            </a: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IicZ9OMS0dQ2RM2UgkgnkzjX_hOFFuZaS7GsEgGN55Mf2yNzYg-Eqkh3VriwJ1dmqzFXE3ylkFPbVBZSzGZjD18Zw_rVzxMlex63zXGQ3A7Re8148rIN47vbIVcgbkQgsq6T1G0xH4Pu-wzEcke3XrIhFgIckjAytkwwqE75jxIW200p4S8nI94Vps46ZzmBs05gJQWHDm5Gm6LXC8VlI39Sk1iRn9v7rh6GZ_AOfASfP7B-l9K3lXG2INVTsZTw_Oy2QeUzRPYjExLZoSghGn6DifbjY6EokSKse2rJzEToIQx817ix-qDI6MaNDwOnvJ2XaYfL3PghDBG77KtdCV1aj3rUxrZipF83lg7uJl8nN6fkrXeLQf4uQVc17s-UlxF5rP8og2959ZytPBq0lECrfdMwBQYJ4cBPGjRjEPlQfflTw4KjoQ7EmG69khRITpx8cb9w-QlNq_En0UCm2WGGrM1gdYY_naYKpROxtg3pC-rCCV3Et9VxeYEe189jIdhpX6RxA6ZyX5utdrDwI0iyfJM1M36YApOGCi6_m4lR6VOdjss-GnIOSmLWQvYew8T-NgI1QzK2-BigOa7LHJnHbFywBB1gA9bhOki5jT2lSn1xU0iTUF-nPP1QeIhgvm4_i0V0On_IMbEGndk6Wpe71u0lPx9F=w980-h735-no">
            <a:extLst>
              <a:ext uri="{FF2B5EF4-FFF2-40B4-BE49-F238E27FC236}">
                <a16:creationId xmlns:a16="http://schemas.microsoft.com/office/drawing/2014/main" id="{F591389F-D56F-4FEA-95AD-5B0856D6B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703" y="2625753"/>
            <a:ext cx="5273879" cy="395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3.googleusercontent.com/SIM92FCXwaLu_5MBs31Fyw56ncsBbdxXSQ9cGjXBZGyYJDHAoBwL3dldM9urkg5xMACai7XCVhJPRTxXIa6zeDmoGvgd2RIpUf09r_1XH4nDrayq-i8_iVrLRujo_K8Pf5DybEmJ0vFeWUNeJDJ_Z4D404ysk2A-Zxsv51ZXWzQzDKBtcD-VDtcNDUL0P9wO2KOoy9fmIgMyu9b0GsDd7wAzyKR5Uw7qiV5hV1TtgrgoLC8jNRRIMew5uK94gf3npQH-0jjuwofr2x2F_Xzp4rYPbxkSAewm6Rj4A3rhsD4G-FEGkJ6Si5kGXspKEPPJC3p71rlgdnKYkqihy5m079bJPDwE5kmZ1_BUowpHyuyas4pSh8GRgayXEe1A5xT1lJc1tYnoER6FRO6lFJIWOEQcYCUWmwG85c8HrNTkP57MiMPGtFYeIx6E5BRdXu5Xf3_xoogLYJA-1Iy8E9JAD4ZsCA2X3_GE9LWeouwKjFmW29paFpY9is4uHDFQ6tZ1g-536UZtWTJoTt4hi1D_VPx_WAx8v8-d1SYq9YkpVxrX_pOpNiSsSlQ_GzVvSqWrGvM7mVE4TtBYpiZIudP6CMKXlg0wlm7s_PAvnsxZjOPgj7gFAPR6AJSc8Cp1cnBLYWmzfiOv13tv16VfeBaTVfuBbH1pS3iE=w981-h735-no">
            <a:extLst>
              <a:ext uri="{FF2B5EF4-FFF2-40B4-BE49-F238E27FC236}">
                <a16:creationId xmlns:a16="http://schemas.microsoft.com/office/drawing/2014/main" id="{E72FCBC6-9D44-421B-A36D-1B3261F5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8" y="343951"/>
            <a:ext cx="5002633" cy="375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846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1063A-2840-49EA-90C3-C5B9428C2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1068222" y="1517232"/>
            <a:ext cx="2601735" cy="2462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864973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Jane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864973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830589" y="1517232"/>
            <a:ext cx="2601735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John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40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740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VVLl6HLx3TB-UMjTT9WlBXlfJUmK6NzpKCIk9GcTdwBH-7TQkC64xC8fOM4gtsbmnvQRe0RYKb7biEWv70-rqMemrAsWI7fTHZlnOANJg8HjC_9ogJSgBD7vtK7HhXUfB3VgG8_-Hz3T1JgQrj-vUMNdGjvQK2iGmML4qVWXjviyTJDKrh_f631zm_PJUjNcFuLZ7_8NSc4ajiltNfx-XJ_sPOG8xc5jUwBzfFhcaYCptlEdBHlzIiTBoPF4kdBC60KnArn3MoDsRJ6kcbs9ecMYsGBgKV8gvmAmIjFfjuVbsyPX-gyx2W9_V1-gcr_5_zlIEbAJ2A1THWycQnriAiAGg_jPQ_HiK8d6zmTYfrhhZDIf6arElp-698CfiWwJkKVfRk8Y2Kb0iP3ttkczs5iYD-bT-eF6-5u2VTDnXCD26RcAmG7N4ZlK7jtCZBiG0ShrRX-eKXh7-PiFugs4lOc3l7UMoH8aOWiV7hfFn5NyK5LpDAfMW3nhXtFyzDzlXThHELXnkcZCuWNePTa1DhRjUKC0Y8lj2AkLXUiLkA--QntklYALPrnU0tZ423tH384pAybWNALFvCGNB2PLHsyDxU03WDkoWrQicZeu9EcRQMyhta6gxqlCSkeHfmeGIV6_cIRitDLgs40blU350fE_d3_WGNHX=w980-h735-no">
            <a:extLst>
              <a:ext uri="{FF2B5EF4-FFF2-40B4-BE49-F238E27FC236}">
                <a16:creationId xmlns:a16="http://schemas.microsoft.com/office/drawing/2014/main" id="{A3990D93-AD4E-43B0-8D27-F79612696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70" y="293614"/>
            <a:ext cx="6884565" cy="516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e1gYKh6O1snfEnHWCHmjpmWpMmhCYwzy-U2VMAnY3efiLgxQZGKyDGLi-to5-2JQ2klnIJeBRTZ_f5Fr_MWFTO5bjcCrjF3mtNzniILRRMUqUQiPnCmtQn55OdcolZql0lM2h_MxW0UMQCHVNooknO4tny9UC403iSG7r1_6ZKybBu9SJsjS3ARb7geo41sZSOR5HD7JF8ofcLYYiKh_V5RH05dyPlP8PkULVAcpQ1lj5TyPt1mrCLYmgCD5BeCqTRtZUO50TfNlC68gLv2zoh6jOMB2jTiIfcp4AEGXbI1tIAChxMtpCNeGTanZaq7CvLQyWM30ft3KQPgGfjZAGnGk1pNZJbPswu52Os4k2UGNigEPjwmvlAYE_n--GbroUNfrS7RmCA9KtZBDGX2B8DqCE97-GIunkQrl3175IfHD3ujZ243TuzUIXsPUNk88_74pz6RccxbQv4qU1y-aI7Pj3Y-rhUxOwyN7wRa4U9Hzr09V8ZtKl2nq093QGiqoGr_2VmRJy3q-wcTkX2axLa4LXCmRomodn3p9TG57KbnytIJr1ul5-9GpcnAh2multaoCWgJpDlKYsKQrrzs-qGYrA6WWFlVJVV9lX_hGwLh1yeCNpEpSW9a9-3GVVqz-dphLsPaqufH01XRIRApwp7tR8xbo0_f9=w980-h735-no">
            <a:extLst>
              <a:ext uri="{FF2B5EF4-FFF2-40B4-BE49-F238E27FC236}">
                <a16:creationId xmlns:a16="http://schemas.microsoft.com/office/drawing/2014/main" id="{E2B2158C-ACD3-4681-8C3E-26C5C7755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8" y="3429000"/>
            <a:ext cx="4102215" cy="307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6837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763348" y="4053280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Frank Boucher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763348" y="4617493"/>
            <a:ext cx="4996517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</a:t>
            </a:r>
            <a:r>
              <a:rPr lang="en-CA" sz="2400" dirty="0" err="1">
                <a:solidFill>
                  <a:schemeClr val="bg1"/>
                </a:solidFill>
              </a:rPr>
              <a:t>fboucheros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	  frankysnotes.com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   YouTube.com/</a:t>
            </a:r>
            <a:r>
              <a:rPr lang="en-CA" sz="2400" dirty="0" err="1">
                <a:solidFill>
                  <a:schemeClr val="bg1"/>
                </a:solidFill>
              </a:rPr>
              <a:t>fboucheros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830589" y="1517232"/>
            <a:ext cx="2601735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John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40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E5FDB-767C-4D0B-B59B-CF914BAA4E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39" y="1628886"/>
            <a:ext cx="2239667" cy="223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57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763348" y="4053280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Vivien Chevallier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763348" y="4617493"/>
            <a:ext cx="4996517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</a:t>
            </a:r>
            <a:r>
              <a:rPr lang="en-CA" sz="2400" dirty="0">
                <a:solidFill>
                  <a:schemeClr val="bg1"/>
                </a:solidFill>
                <a:hlinkClick r:id="rId4"/>
              </a:rPr>
              <a:t>vchevallier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	  </a:t>
            </a:r>
            <a:r>
              <a:rPr lang="en-CA" sz="2400" dirty="0">
                <a:solidFill>
                  <a:schemeClr val="bg1"/>
                </a:solidFill>
                <a:hlinkClick r:id="rId5"/>
              </a:rPr>
              <a:t>www.vivien-chevallier.com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830589" y="1517232"/>
            <a:ext cx="2601735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John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40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E5FDB-767C-4D0B-B59B-CF914BAA4E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39" y="1628886"/>
            <a:ext cx="2239667" cy="223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359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1063A-2840-49EA-90C3-C5B9428C2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01" y="1517232"/>
            <a:ext cx="2462976" cy="2462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864973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Carl-Hugo Marcotte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864972" y="4617493"/>
            <a:ext cx="5762368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</a:t>
            </a:r>
            <a:r>
              <a:rPr lang="en-CA" sz="2400" dirty="0" err="1">
                <a:solidFill>
                  <a:schemeClr val="bg1"/>
                </a:solidFill>
                <a:hlinkClick r:id="rId5"/>
              </a:rPr>
              <a:t>CarlHugoM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  <a:r>
              <a:rPr lang="en-US" sz="2400" dirty="0">
                <a:hlinkClick r:id="rId6"/>
              </a:rPr>
              <a:t>https://www.forevolve.com/</a:t>
            </a: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Other: </a:t>
            </a:r>
            <a:r>
              <a:rPr lang="en-US" sz="2400" dirty="0">
                <a:hlinkClick r:id="rId7"/>
              </a:rPr>
              <a:t>https://github.com/Carl-Hugo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830589" y="1517232"/>
            <a:ext cx="2601735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John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40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934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7804</TotalTime>
  <Words>269</Words>
  <Application>Microsoft Office PowerPoint</Application>
  <PresentationFormat>Widescreen</PresentationFormat>
  <Paragraphs>90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Wingdings</vt:lpstr>
      <vt:lpstr>1_Azure Event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/>
  <cp:lastModifiedBy>Carl-Hugo Marcotte</cp:lastModifiedBy>
  <cp:revision>428</cp:revision>
  <cp:lastPrinted>2014-03-26T17:46:13Z</cp:lastPrinted>
  <dcterms:created xsi:type="dcterms:W3CDTF">2014-03-19T23:21:38Z</dcterms:created>
  <dcterms:modified xsi:type="dcterms:W3CDTF">2019-04-26T16:02:18Z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