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A9D95-C644-9E45-82F0-D54ACA114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EE19AE-A8EF-3D4D-92C8-9F2FE53D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4BE49-11C5-C746-9D83-D816F49E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524E2-6298-7347-B651-DF3A889F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B3C15-B741-6E46-96A0-586486BB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2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AD126-5B9F-BF40-8CB6-CDC9AB85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F6F0D9-E13F-B64C-BF96-71416BB0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434BE-956E-D948-A48C-FF1FD9FB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89D56-D2E6-6C45-A4C0-0450531F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9BEC1-2D0E-B34D-A9B1-BAAD5F0D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6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69C105-4E6B-C146-9C2C-7F49C9D0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19E68-CCC0-F844-9277-5ECED2D3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64356D-455E-A744-8205-19513F3E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B25EE-6050-9E4E-96F3-80E32075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D6A78-A60C-A744-8933-E6BC9197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4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6E78E-80A2-4B4D-BC31-43B642AE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09990-CEDA-EE4B-B538-AA0EF1AE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F84039-5378-7943-B4CA-DB4CC4D5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E59D0-9CD0-C444-A270-F5499B84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6F15C5-145C-AB4A-9AA3-497FE14D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3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929A2-F0BF-824D-A493-C2964545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004D98-B647-A24F-8E8D-6E30D27C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9D265-F573-5E43-AA63-C4546192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30DCD2-298A-CB4B-937B-01C439F8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2EA1D-547B-7649-B071-07D646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73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118FF-B1B9-434C-9531-92EEFD8F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B9E9D-D7DB-C94A-8369-654323190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56ACAA-B097-534F-A62C-1699C8888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D8A0CE-A972-974B-B3D9-6045D824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FDBCBB-7928-EA4E-BB93-0003C51B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5648B1-ED6F-2345-9743-9B1AE704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04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B2032-0763-D644-A298-446B9D86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7AF9EB-3365-F345-A7B3-E84C7369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786BFA-F8CA-D04D-9967-78999DBC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5FF371-B1F4-BD4C-A943-84637B951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F795A4-FD50-D044-81A0-488DE6E3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79246-A61D-F24A-8C0F-A70F897A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0F3E9C-81D7-F240-B2EC-01C11892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CD5F46-5D8C-E143-A193-40BD0E68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9F437-642D-354F-BFAA-1359E4E7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81B01B-5536-704C-AB63-9049C383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B14BB2-BF57-154D-BF15-D87F7012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B67E6A-5B24-7B48-A129-A3C3C72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5E9FAD-5BA1-F440-8D97-F18E2470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EE1391-0564-3F4E-9AAA-21693184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BC10DE-64F4-0640-8DF7-06C75A14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5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DBDA-B10B-E84B-94C4-D980EA70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E6875-DC39-FB40-A086-949135AD4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E392AE-130C-A643-BADD-3E7C312A7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D3CBB-FA58-084D-975E-E89E630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307631-DF1C-0344-9ED3-586D07CE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827EDF-44C2-E640-A8CC-F56957FD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43AD0-22A4-0C4D-9714-BB7D80B1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FAD019-7F49-FB40-B133-B74FC0B7D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6D521-13CA-9940-BFB1-B4AD6BA6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401FBF-87B0-544A-9C72-B5B5765A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3914C-7745-9C41-83B1-61C11D3E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C3DD67-68AA-6340-9697-8AFAE24A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2BADF-5797-9142-980B-5F4D595B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1541E-AB03-B442-A2DB-09BCF92E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EDDD9-3FBE-A349-B40A-FC9810AE3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6818-37E9-4F40-9375-768E2DF2F12F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B12EAF-ECB2-8D4F-9D52-818326BDB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5E0DC-CE58-E744-82C1-633C8B849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E2CE-2A89-644C-A6A5-5AA20A04E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5CCE1-0C00-DD46-BA7F-C1AD64F0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4804"/>
            <a:ext cx="9144000" cy="2387600"/>
          </a:xfrm>
        </p:spPr>
        <p:txBody>
          <a:bodyPr/>
          <a:lstStyle/>
          <a:p>
            <a:r>
              <a:rPr lang="ru-RU"/>
              <a:t>Cole knight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CAFDEF-5CCE-A244-B626-621B6EB2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759" y="5725033"/>
            <a:ext cx="5040610" cy="1287802"/>
          </a:xfrm>
        </p:spPr>
        <p:txBody>
          <a:bodyPr/>
          <a:lstStyle/>
          <a:p>
            <a:r>
              <a:rPr lang="ru-RU"/>
              <a:t>Авторы: Мельников Андрей</a:t>
            </a:r>
          </a:p>
          <a:p>
            <a:r>
              <a:rPr lang="ru-RU"/>
              <a:t>           Михеев Альберт</a:t>
            </a:r>
          </a:p>
          <a:p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E8AC919-4F36-8942-910F-D7114FE8C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000249"/>
            <a:ext cx="2571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4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2F3D6-3A58-6040-BA9D-810ED8B7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175" y="487371"/>
            <a:ext cx="1907649" cy="906233"/>
          </a:xfrm>
        </p:spPr>
        <p:txBody>
          <a:bodyPr/>
          <a:lstStyle/>
          <a:p>
            <a:r>
              <a:rPr lang="ru-RU"/>
              <a:t>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4E319-2516-F247-A14C-28273C57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679" y="1825626"/>
            <a:ext cx="6735754" cy="3712118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Мы реализовали на стартовом экране:</a:t>
            </a:r>
          </a:p>
          <a:p>
            <a:pPr marL="0" indent="0">
              <a:buNone/>
            </a:pPr>
            <a:r>
              <a:rPr lang="ru-RU"/>
              <a:t>1)Info</a:t>
            </a:r>
          </a:p>
          <a:p>
            <a:pPr marL="0" indent="0">
              <a:buNone/>
            </a:pPr>
            <a:r>
              <a:rPr lang="ru-RU"/>
              <a:t>2)Exit</a:t>
            </a:r>
          </a:p>
          <a:p>
            <a:pPr marL="0" indent="0">
              <a:buNone/>
            </a:pPr>
            <a:r>
              <a:rPr lang="ru-RU"/>
              <a:t>3)How to play</a:t>
            </a:r>
          </a:p>
          <a:p>
            <a:pPr marL="0" indent="0">
              <a:buNone/>
            </a:pPr>
            <a:r>
              <a:rPr lang="ru-RU"/>
              <a:t>4)Click to start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FAAE5-33F1-4B45-A1C2-3A38F93B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F9BB1E4-1F5D-BA42-83AC-2FCA13B1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6" y="0"/>
            <a:ext cx="7003520" cy="7059215"/>
          </a:xfrm>
        </p:spPr>
      </p:pic>
    </p:spTree>
    <p:extLst>
      <p:ext uri="{BB962C8B-B14F-4D97-AF65-F5344CB8AC3E}">
        <p14:creationId xmlns:p14="http://schemas.microsoft.com/office/powerpoint/2010/main" val="408373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1C483-FFDE-F841-8F02-1C3FFF3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62" y="438940"/>
            <a:ext cx="8566591" cy="1541445"/>
          </a:xfrm>
        </p:spPr>
        <p:txBody>
          <a:bodyPr/>
          <a:lstStyle/>
          <a:p>
            <a:r>
              <a:rPr lang="ru-RU"/>
              <a:t>Что мы реализовали в игре: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EC14A-0C85-6040-99ED-FE5A1F03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679"/>
            <a:ext cx="10515600" cy="4351338"/>
          </a:xfrm>
        </p:spPr>
        <p:txBody>
          <a:bodyPr/>
          <a:lstStyle/>
          <a:p>
            <a:r>
              <a:rPr lang="ru-RU"/>
              <a:t>Стрельбу</a:t>
            </a:r>
          </a:p>
          <a:p>
            <a:r>
              <a:rPr lang="ru-RU"/>
              <a:t>Возможность подбирать новое оружие</a:t>
            </a:r>
          </a:p>
          <a:p>
            <a:r>
              <a:rPr lang="ru-RU"/>
              <a:t>Врагов</a:t>
            </a:r>
          </a:p>
          <a:p>
            <a:r>
              <a:rPr lang="ru-RU"/>
              <a:t>Переход на другой уровень</a:t>
            </a:r>
          </a:p>
          <a:p>
            <a:r>
              <a:rPr lang="ru-RU"/>
              <a:t>Возможность поставить на паузу игру </a:t>
            </a:r>
          </a:p>
          <a:p>
            <a:r>
              <a:rPr lang="ru-RU"/>
              <a:t>Возможность выключать звуки и музыку</a:t>
            </a:r>
          </a:p>
          <a:p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24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1E75C-3738-AD48-93A2-F0AAC5D0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7FEC7C8-5781-3B48-9EC1-55F498079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21" y="0"/>
            <a:ext cx="6638558" cy="7002870"/>
          </a:xfrm>
        </p:spPr>
      </p:pic>
    </p:spTree>
    <p:extLst>
      <p:ext uri="{BB962C8B-B14F-4D97-AF65-F5344CB8AC3E}">
        <p14:creationId xmlns:p14="http://schemas.microsoft.com/office/powerpoint/2010/main" val="1969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E01CB-1143-F349-AB61-212344F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можно будет доработать: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66673-DE3E-6741-85E8-D7F77A63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Способ поворота оружия</a:t>
            </a:r>
          </a:p>
          <a:p>
            <a:r>
              <a:rPr lang="ru-RU"/>
              <a:t>Магазин</a:t>
            </a:r>
          </a:p>
          <a:p>
            <a:r>
              <a:rPr lang="ru-RU"/>
              <a:t>Улучшить врагов</a:t>
            </a:r>
          </a:p>
          <a:p>
            <a:r>
              <a:rPr lang="ru-RU"/>
              <a:t>Увеличить кол-во врагов и карт</a:t>
            </a:r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7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58A9A-EFCC-4E4E-AB23-DE890487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815" y="536269"/>
            <a:ext cx="6325415" cy="1065153"/>
          </a:xfrm>
        </p:spPr>
        <p:txBody>
          <a:bodyPr/>
          <a:lstStyle/>
          <a:p>
            <a:r>
              <a:rPr lang="ru-RU"/>
              <a:t>Спасибо за внимание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B2A58-601A-BC40-AA19-39880ED1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516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Cole knight</vt:lpstr>
      <vt:lpstr>Меню</vt:lpstr>
      <vt:lpstr>Презентация PowerPoint</vt:lpstr>
      <vt:lpstr>Что мы реализовали в игре:</vt:lpstr>
      <vt:lpstr>Презентация PowerPoint</vt:lpstr>
      <vt:lpstr>Что можно будет доработать: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 knight</dc:title>
  <dc:creator>Альберт Михеев</dc:creator>
  <cp:lastModifiedBy>Альберт Михеев</cp:lastModifiedBy>
  <cp:revision>1</cp:revision>
  <dcterms:created xsi:type="dcterms:W3CDTF">2020-01-17T11:06:19Z</dcterms:created>
  <dcterms:modified xsi:type="dcterms:W3CDTF">2020-01-17T12:30:46Z</dcterms:modified>
</cp:coreProperties>
</file>