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9"/>
  </p:notesMasterIdLst>
  <p:sldIdLst>
    <p:sldId id="256" r:id="rId2"/>
    <p:sldId id="258" r:id="rId3"/>
    <p:sldId id="259" r:id="rId4"/>
    <p:sldId id="261" r:id="rId5"/>
    <p:sldId id="265" r:id="rId6"/>
    <p:sldId id="262" r:id="rId7"/>
    <p:sldId id="264" r:id="rId8"/>
  </p:sldIdLst>
  <p:sldSz cx="9144000" cy="5143500" type="screen16x9"/>
  <p:notesSz cx="6858000" cy="9144000"/>
  <p:embeddedFontLst>
    <p:embeddedFont>
      <p:font typeface="Montserrat" panose="00000500000000000000" pitchFamily="2" charset="0"/>
      <p:regular r:id="rId10"/>
      <p:bold r:id="rId11"/>
      <p:italic r:id="rId12"/>
      <p:boldItalic r:id="rId13"/>
    </p:embeddedFont>
    <p:embeddedFont>
      <p:font typeface="Montserrat Light" panose="00000400000000000000" pitchFamily="2" charset="0"/>
      <p:regular r:id="rId14"/>
      <p:bold r:id="rId15"/>
      <p:italic r:id="rId16"/>
      <p:boldItalic r:id="rId17"/>
    </p:embeddedFont>
    <p:embeddedFont>
      <p:font typeface="Montserrat Medium" panose="000006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08ec59f9d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08ec59f9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008ec59f9d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008ec59f9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008ec59f9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008ec59f9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008ec59f9d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008ec59f9d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008ec59f9d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008ec59f9d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hyperlink" Target="mailto:help@finos.org"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a:stretch/>
        </p:blipFill>
        <p:spPr>
          <a:xfrm>
            <a:off x="-55537" y="-31237"/>
            <a:ext cx="9255070" cy="5205977"/>
          </a:xfrm>
          <a:prstGeom prst="rect">
            <a:avLst/>
          </a:prstGeom>
          <a:noFill/>
          <a:ln>
            <a:noFill/>
          </a:ln>
        </p:spPr>
      </p:pic>
      <p:sp>
        <p:nvSpPr>
          <p:cNvPr id="15" name="Google Shape;15;p2"/>
          <p:cNvSpPr txBox="1">
            <a:spLocks noGrp="1"/>
          </p:cNvSpPr>
          <p:nvPr>
            <p:ph type="ctrTitle"/>
          </p:nvPr>
        </p:nvSpPr>
        <p:spPr>
          <a:xfrm>
            <a:off x="587198" y="1837025"/>
            <a:ext cx="5205600" cy="1258500"/>
          </a:xfrm>
          <a:prstGeom prst="rect">
            <a:avLst/>
          </a:prstGeom>
        </p:spPr>
        <p:txBody>
          <a:bodyPr spcFirstLastPara="1" wrap="square" lIns="91400" tIns="91400" rIns="91400" bIns="91400" anchor="t" anchorCtr="0">
            <a:noAutofit/>
          </a:bodyPr>
          <a:lstStyle>
            <a:lvl1pPr lvl="0" rtl="0">
              <a:spcBef>
                <a:spcPts val="0"/>
              </a:spcBef>
              <a:spcAft>
                <a:spcPts val="0"/>
              </a:spcAft>
              <a:buClr>
                <a:srgbClr val="0086BF"/>
              </a:buClr>
              <a:buSzPts val="2300"/>
              <a:buNone/>
              <a:defRPr sz="2300">
                <a:solidFill>
                  <a:srgbClr val="0086BF"/>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599974" y="3027650"/>
            <a:ext cx="5205600" cy="877800"/>
          </a:xfrm>
          <a:prstGeom prst="rect">
            <a:avLst/>
          </a:prstGeom>
        </p:spPr>
        <p:txBody>
          <a:bodyPr spcFirstLastPara="1" wrap="square" lIns="91400" tIns="91400" rIns="91400" bIns="91400" anchor="t" anchorCtr="0">
            <a:noAutofit/>
          </a:bodyPr>
          <a:lstStyle>
            <a:lvl1pPr lvl="0" rtl="0">
              <a:lnSpc>
                <a:spcPct val="100000"/>
              </a:lnSpc>
              <a:spcBef>
                <a:spcPts val="0"/>
              </a:spcBef>
              <a:spcAft>
                <a:spcPts val="0"/>
              </a:spcAft>
              <a:buClr>
                <a:srgbClr val="0086BF"/>
              </a:buClr>
              <a:buSzPts val="1400"/>
              <a:buNone/>
              <a:defRPr sz="1400">
                <a:solidFill>
                  <a:srgbClr val="0086BF"/>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sz="1400">
                <a:solidFill>
                  <a:srgbClr val="FFFFFF"/>
                </a:solidFill>
              </a:defRPr>
            </a:lvl3pPr>
            <a:lvl4pPr lvl="3" rtl="0">
              <a:lnSpc>
                <a:spcPct val="100000"/>
              </a:lnSpc>
              <a:spcBef>
                <a:spcPts val="0"/>
              </a:spcBef>
              <a:spcAft>
                <a:spcPts val="0"/>
              </a:spcAft>
              <a:buClr>
                <a:srgbClr val="FFFFFF"/>
              </a:buClr>
              <a:buSzPts val="1400"/>
              <a:buNone/>
              <a:defRPr sz="1400">
                <a:solidFill>
                  <a:srgbClr val="FFFFFF"/>
                </a:solidFill>
              </a:defRPr>
            </a:lvl4pPr>
            <a:lvl5pPr lvl="4" rtl="0">
              <a:lnSpc>
                <a:spcPct val="100000"/>
              </a:lnSpc>
              <a:spcBef>
                <a:spcPts val="0"/>
              </a:spcBef>
              <a:spcAft>
                <a:spcPts val="0"/>
              </a:spcAft>
              <a:buClr>
                <a:srgbClr val="FFFFFF"/>
              </a:buClr>
              <a:buSzPts val="1400"/>
              <a:buNone/>
              <a:defRPr sz="1400">
                <a:solidFill>
                  <a:srgbClr val="FFFFFF"/>
                </a:solidFill>
              </a:defRPr>
            </a:lvl5pPr>
            <a:lvl6pPr lvl="5" rtl="0">
              <a:lnSpc>
                <a:spcPct val="100000"/>
              </a:lnSpc>
              <a:spcBef>
                <a:spcPts val="0"/>
              </a:spcBef>
              <a:spcAft>
                <a:spcPts val="0"/>
              </a:spcAft>
              <a:buClr>
                <a:srgbClr val="FFFFFF"/>
              </a:buClr>
              <a:buSzPts val="1400"/>
              <a:buNone/>
              <a:defRPr sz="1400">
                <a:solidFill>
                  <a:srgbClr val="FFFFFF"/>
                </a:solidFill>
              </a:defRPr>
            </a:lvl6pPr>
            <a:lvl7pPr lvl="6" rtl="0">
              <a:lnSpc>
                <a:spcPct val="100000"/>
              </a:lnSpc>
              <a:spcBef>
                <a:spcPts val="0"/>
              </a:spcBef>
              <a:spcAft>
                <a:spcPts val="0"/>
              </a:spcAft>
              <a:buClr>
                <a:srgbClr val="FFFFFF"/>
              </a:buClr>
              <a:buSzPts val="1400"/>
              <a:buNone/>
              <a:defRPr sz="1400">
                <a:solidFill>
                  <a:srgbClr val="FFFFFF"/>
                </a:solidFill>
              </a:defRPr>
            </a:lvl7pPr>
            <a:lvl8pPr lvl="7" rtl="0">
              <a:lnSpc>
                <a:spcPct val="100000"/>
              </a:lnSpc>
              <a:spcBef>
                <a:spcPts val="0"/>
              </a:spcBef>
              <a:spcAft>
                <a:spcPts val="0"/>
              </a:spcAft>
              <a:buClr>
                <a:srgbClr val="FFFFFF"/>
              </a:buClr>
              <a:buSzPts val="1400"/>
              <a:buNone/>
              <a:defRPr sz="1400">
                <a:solidFill>
                  <a:srgbClr val="FFFFFF"/>
                </a:solidFill>
              </a:defRPr>
            </a:lvl8pPr>
            <a:lvl9pPr lvl="8" rtl="0">
              <a:lnSpc>
                <a:spcPct val="100000"/>
              </a:lnSpc>
              <a:spcBef>
                <a:spcPts val="0"/>
              </a:spcBef>
              <a:spcAft>
                <a:spcPts val="0"/>
              </a:spcAft>
              <a:buClr>
                <a:srgbClr val="FFFFFF"/>
              </a:buClr>
              <a:buSzPts val="1400"/>
              <a:buNone/>
              <a:defRPr sz="1400">
                <a:solidFill>
                  <a:srgbClr val="FFFFFF"/>
                </a:solidFill>
              </a:defRPr>
            </a:lvl9pPr>
          </a:lstStyle>
          <a:p>
            <a:endParaRPr/>
          </a:p>
        </p:txBody>
      </p:sp>
      <p:pic>
        <p:nvPicPr>
          <p:cNvPr id="17" name="Google Shape;17;p2"/>
          <p:cNvPicPr preferRelativeResize="0"/>
          <p:nvPr/>
        </p:nvPicPr>
        <p:blipFill rotWithShape="1">
          <a:blip r:embed="rId3">
            <a:alphaModFix/>
          </a:blip>
          <a:srcRect t="39694" b="108"/>
          <a:stretch/>
        </p:blipFill>
        <p:spPr>
          <a:xfrm>
            <a:off x="599975" y="490001"/>
            <a:ext cx="1078675" cy="944576"/>
          </a:xfrm>
          <a:prstGeom prst="rect">
            <a:avLst/>
          </a:prstGeom>
          <a:noFill/>
          <a:ln>
            <a:noFill/>
          </a:ln>
        </p:spPr>
      </p:pic>
      <p:pic>
        <p:nvPicPr>
          <p:cNvPr id="18" name="Google Shape;18;p2"/>
          <p:cNvPicPr preferRelativeResize="0"/>
          <p:nvPr/>
        </p:nvPicPr>
        <p:blipFill rotWithShape="1">
          <a:blip r:embed="rId4">
            <a:alphaModFix/>
          </a:blip>
          <a:srcRect r="10241" b="17518"/>
          <a:stretch/>
        </p:blipFill>
        <p:spPr>
          <a:xfrm>
            <a:off x="5504475" y="-31225"/>
            <a:ext cx="3695051" cy="5205972"/>
          </a:xfrm>
          <a:prstGeom prst="rect">
            <a:avLst/>
          </a:prstGeom>
          <a:noFill/>
          <a:ln>
            <a:noFill/>
          </a:ln>
        </p:spPr>
      </p:pic>
      <p:pic>
        <p:nvPicPr>
          <p:cNvPr id="19" name="Google Shape;19;p2"/>
          <p:cNvPicPr preferRelativeResize="0"/>
          <p:nvPr/>
        </p:nvPicPr>
        <p:blipFill>
          <a:blip r:embed="rId5">
            <a:alphaModFix/>
          </a:blip>
          <a:stretch>
            <a:fillRect/>
          </a:stretch>
        </p:blipFill>
        <p:spPr>
          <a:xfrm>
            <a:off x="599975" y="4092375"/>
            <a:ext cx="1498674" cy="5033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orient="horz" pos="2268">
          <p15:clr>
            <a:srgbClr val="F9AD4C"/>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tx">
  <p:cSld name="TITLE_AND_BODY">
    <p:spTree>
      <p:nvGrpSpPr>
        <p:cNvPr id="1" name="Shape 20"/>
        <p:cNvGrpSpPr/>
        <p:nvPr/>
      </p:nvGrpSpPr>
      <p:grpSpPr>
        <a:xfrm>
          <a:off x="0" y="0"/>
          <a:ext cx="0" cy="0"/>
          <a:chOff x="0" y="0"/>
          <a:chExt cx="0" cy="0"/>
        </a:xfrm>
      </p:grpSpPr>
      <p:sp>
        <p:nvSpPr>
          <p:cNvPr id="21" name="Google Shape;21;p3"/>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3"/>
          <p:cNvSpPr txBox="1"/>
          <p:nvPr/>
        </p:nvSpPr>
        <p:spPr>
          <a:xfrm>
            <a:off x="311698" y="1042350"/>
            <a:ext cx="8491500" cy="3416400"/>
          </a:xfrm>
          <a:prstGeom prst="rect">
            <a:avLst/>
          </a:prstGeom>
          <a:noFill/>
          <a:ln>
            <a:noFill/>
          </a:ln>
        </p:spPr>
        <p:txBody>
          <a:bodyPr spcFirstLastPara="1" wrap="square" lIns="68575" tIns="34275" rIns="68575" bIns="34275" anchor="b" anchorCtr="0">
            <a:noAutofit/>
          </a:bodyPr>
          <a:lstStyle/>
          <a:p>
            <a:pPr marL="0" marR="0" lvl="0" indent="0" algn="just" rtl="0">
              <a:lnSpc>
                <a:spcPct val="90000"/>
              </a:lnSpc>
              <a:spcBef>
                <a:spcPts val="800"/>
              </a:spcBef>
              <a:spcAft>
                <a:spcPts val="0"/>
              </a:spcAft>
              <a:buNone/>
            </a:pPr>
            <a:r>
              <a:rPr lang="en" sz="1100">
                <a:solidFill>
                  <a:srgbClr val="0086BF"/>
                </a:solidFill>
                <a:latin typeface="Montserrat"/>
                <a:ea typeface="Montserrat"/>
                <a:cs typeface="Montserrat"/>
                <a:sym typeface="Montserrat"/>
              </a:rPr>
              <a:t>This deck template was created by FINOS for the exclusive use of FINOS Project teams. If you have any questions about correct use of this template, please contact </a:t>
            </a:r>
            <a:r>
              <a:rPr lang="en" sz="1100" u="sng">
                <a:solidFill>
                  <a:schemeClr val="hlink"/>
                </a:solidFill>
                <a:latin typeface="Montserrat"/>
                <a:ea typeface="Montserrat"/>
                <a:cs typeface="Montserrat"/>
                <a:sym typeface="Montserrat"/>
                <a:hlinkClick r:id="rId2"/>
              </a:rPr>
              <a:t>help@finos.org</a:t>
            </a:r>
            <a:r>
              <a:rPr lang="en" sz="1100">
                <a:solidFill>
                  <a:srgbClr val="0086BF"/>
                </a:solidFill>
                <a:latin typeface="Montserrat"/>
                <a:ea typeface="Montserrat"/>
                <a:cs typeface="Montserrat"/>
                <a:sym typeface="Montserrat"/>
              </a:rPr>
              <a:t>. </a:t>
            </a:r>
            <a:endParaRPr sz="1100">
              <a:solidFill>
                <a:srgbClr val="0086BF"/>
              </a:solidFill>
              <a:latin typeface="Montserrat"/>
              <a:ea typeface="Montserrat"/>
              <a:cs typeface="Montserrat"/>
              <a:sym typeface="Montserrat"/>
            </a:endParaRPr>
          </a:p>
          <a:p>
            <a:pPr marL="0" marR="0" lvl="0" indent="0" algn="just" rtl="0">
              <a:lnSpc>
                <a:spcPct val="90000"/>
              </a:lnSpc>
              <a:spcBef>
                <a:spcPts val="800"/>
              </a:spcBef>
              <a:spcAft>
                <a:spcPts val="0"/>
              </a:spcAft>
              <a:buNone/>
            </a:pPr>
            <a:r>
              <a:rPr lang="en" sz="1100">
                <a:solidFill>
                  <a:srgbClr val="0086BF"/>
                </a:solidFill>
                <a:latin typeface="Montserrat"/>
                <a:ea typeface="Montserrat"/>
                <a:cs typeface="Montserrat"/>
                <a:sym typeface="Montserrat"/>
              </a:rPr>
              <a:t>Consistent use of FINOS Project logos and assets helps people easily identify references to FINOS and protects our trademarks. It is important that your marketing materials use FINOS standards and use our approved assets correctly. The content in this document does not represent the views of FINOS or the Linux Foundation staff.</a:t>
            </a:r>
            <a:endParaRPr sz="1100">
              <a:solidFill>
                <a:srgbClr val="0086B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2">
  <p:cSld name="TITLE_AND_BODY_2">
    <p:spTree>
      <p:nvGrpSpPr>
        <p:cNvPr id="1" name="Shape 23"/>
        <p:cNvGrpSpPr/>
        <p:nvPr/>
      </p:nvGrpSpPr>
      <p:grpSpPr>
        <a:xfrm>
          <a:off x="0" y="0"/>
          <a:ext cx="0" cy="0"/>
          <a:chOff x="0" y="0"/>
          <a:chExt cx="0" cy="0"/>
        </a:xfrm>
      </p:grpSpPr>
      <p:sp>
        <p:nvSpPr>
          <p:cNvPr id="24" name="Google Shape;24;p4"/>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p:nvPr/>
        </p:nvSpPr>
        <p:spPr>
          <a:xfrm>
            <a:off x="311700" y="271875"/>
            <a:ext cx="6227100" cy="5727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2700">
                <a:solidFill>
                  <a:schemeClr val="accent1"/>
                </a:solidFill>
                <a:latin typeface="Montserrat Light"/>
                <a:ea typeface="Montserrat Light"/>
                <a:cs typeface="Montserrat Light"/>
                <a:sym typeface="Montserrat Light"/>
              </a:rPr>
              <a:t>Antitrust Policy Notice</a:t>
            </a:r>
            <a:endParaRPr sz="2700" i="0" u="none" strike="noStrike" cap="none">
              <a:solidFill>
                <a:schemeClr val="accent1"/>
              </a:solidFill>
              <a:latin typeface="Montserrat Light"/>
              <a:ea typeface="Montserrat Light"/>
              <a:cs typeface="Montserrat Light"/>
              <a:sym typeface="Montserrat Light"/>
            </a:endParaRPr>
          </a:p>
        </p:txBody>
      </p:sp>
      <p:sp>
        <p:nvSpPr>
          <p:cNvPr id="26" name="Google Shape;26;p4"/>
          <p:cNvSpPr txBox="1"/>
          <p:nvPr/>
        </p:nvSpPr>
        <p:spPr>
          <a:xfrm>
            <a:off x="311698" y="1042350"/>
            <a:ext cx="8491500" cy="3416400"/>
          </a:xfrm>
          <a:prstGeom prst="rect">
            <a:avLst/>
          </a:prstGeom>
          <a:noFill/>
          <a:ln>
            <a:noFill/>
          </a:ln>
        </p:spPr>
        <p:txBody>
          <a:bodyPr spcFirstLastPara="1" wrap="square" lIns="68575" tIns="34275" rIns="68575" bIns="34275" anchor="t" anchorCtr="0">
            <a:noAutofit/>
          </a:bodyPr>
          <a:lstStyle/>
          <a:p>
            <a:pPr marL="457200" marR="0" lvl="0" indent="-317500" algn="l" rtl="0">
              <a:lnSpc>
                <a:spcPct val="90000"/>
              </a:lnSpc>
              <a:spcBef>
                <a:spcPts val="0"/>
              </a:spcBef>
              <a:spcAft>
                <a:spcPts val="0"/>
              </a:spcAft>
              <a:buClr>
                <a:srgbClr val="6BCABA"/>
              </a:buClr>
              <a:buSzPts val="1400"/>
              <a:buFont typeface="Montserrat"/>
              <a:buChar char="●"/>
            </a:pPr>
            <a:r>
              <a:rPr lang="en" sz="1400" i="0" u="none" strike="noStrike" cap="none">
                <a:solidFill>
                  <a:srgbClr val="0086BF"/>
                </a:solidFill>
                <a:latin typeface="Montserrat"/>
                <a:ea typeface="Montserrat"/>
                <a:cs typeface="Montserrat"/>
                <a:sym typeface="Montserrat"/>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sz="1400" i="0" u="none" strike="noStrike" cap="none">
              <a:solidFill>
                <a:srgbClr val="0086BF"/>
              </a:solidFill>
              <a:latin typeface="Montserrat"/>
              <a:ea typeface="Montserrat"/>
              <a:cs typeface="Montserrat"/>
              <a:sym typeface="Montserrat"/>
            </a:endParaRPr>
          </a:p>
          <a:p>
            <a:pPr marL="457200" marR="0" lvl="0" indent="0" algn="l" rtl="0">
              <a:lnSpc>
                <a:spcPct val="90000"/>
              </a:lnSpc>
              <a:spcBef>
                <a:spcPts val="0"/>
              </a:spcBef>
              <a:spcAft>
                <a:spcPts val="0"/>
              </a:spcAft>
              <a:buNone/>
            </a:pPr>
            <a:endParaRPr sz="1400">
              <a:solidFill>
                <a:srgbClr val="0086BF"/>
              </a:solidFill>
              <a:latin typeface="Montserrat"/>
              <a:ea typeface="Montserrat"/>
              <a:cs typeface="Montserrat"/>
              <a:sym typeface="Montserrat"/>
            </a:endParaRPr>
          </a:p>
          <a:p>
            <a:pPr marL="457200" marR="0" lvl="0" indent="-317500" algn="l" rtl="0">
              <a:lnSpc>
                <a:spcPct val="90000"/>
              </a:lnSpc>
              <a:spcBef>
                <a:spcPts val="0"/>
              </a:spcBef>
              <a:spcAft>
                <a:spcPts val="0"/>
              </a:spcAft>
              <a:buClr>
                <a:srgbClr val="6BCABA"/>
              </a:buClr>
              <a:buSzPts val="1400"/>
              <a:buFont typeface="Montserrat"/>
              <a:buChar char="●"/>
            </a:pPr>
            <a:r>
              <a:rPr lang="en" sz="1400" i="0" u="none" strike="noStrike" cap="none">
                <a:solidFill>
                  <a:srgbClr val="0086BF"/>
                </a:solidFill>
                <a:latin typeface="Montserrat"/>
                <a:ea typeface="Montserrat"/>
                <a:cs typeface="Montserrat"/>
                <a:sym typeface="Montserrat"/>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Updegrove of the firm of Gesmer Updegrove LLP, which provides legal counsel to the Linux Foundation.</a:t>
            </a:r>
            <a:endParaRPr sz="1400">
              <a:solidFill>
                <a:srgbClr val="0086B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1">
  <p:cSld name="TITLE_AND_BODY_1">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5"/>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30" name="Google Shape;30;p5"/>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in 2 Columns" type="twoColTx">
  <p:cSld name="TITLE_AND_TWO_COLUMNS">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6"/>
          <p:cNvSpPr txBox="1">
            <a:spLocks noGrp="1"/>
          </p:cNvSpPr>
          <p:nvPr>
            <p:ph type="body" idx="1"/>
          </p:nvPr>
        </p:nvSpPr>
        <p:spPr>
          <a:xfrm>
            <a:off x="311703" y="1042350"/>
            <a:ext cx="40875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34" name="Google Shape;34;p6"/>
          <p:cNvSpPr txBox="1">
            <a:spLocks noGrp="1"/>
          </p:cNvSpPr>
          <p:nvPr>
            <p:ph type="body" idx="2"/>
          </p:nvPr>
        </p:nvSpPr>
        <p:spPr>
          <a:xfrm>
            <a:off x="4744862" y="1042350"/>
            <a:ext cx="40875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35" name="Google Shape;35;p6"/>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 Gold 1">
  <p:cSld name="CUSTOM_1_2">
    <p:spTree>
      <p:nvGrpSpPr>
        <p:cNvPr id="1" name="Shape 38"/>
        <p:cNvGrpSpPr/>
        <p:nvPr/>
      </p:nvGrpSpPr>
      <p:grpSpPr>
        <a:xfrm>
          <a:off x="0" y="0"/>
          <a:ext cx="0" cy="0"/>
          <a:chOff x="0" y="0"/>
          <a:chExt cx="0" cy="0"/>
        </a:xfrm>
      </p:grpSpPr>
      <p:pic>
        <p:nvPicPr>
          <p:cNvPr id="39" name="Google Shape;39;p8"/>
          <p:cNvPicPr preferRelativeResize="0"/>
          <p:nvPr/>
        </p:nvPicPr>
        <p:blipFill rotWithShape="1">
          <a:blip r:embed="rId2">
            <a:alphaModFix/>
          </a:blip>
          <a:srcRect/>
          <a:stretch/>
        </p:blipFill>
        <p:spPr>
          <a:xfrm>
            <a:off x="-6" y="0"/>
            <a:ext cx="9144000" cy="5143500"/>
          </a:xfrm>
          <a:prstGeom prst="rect">
            <a:avLst/>
          </a:prstGeom>
          <a:noFill/>
          <a:ln>
            <a:noFill/>
          </a:ln>
        </p:spPr>
      </p:pic>
      <p:sp>
        <p:nvSpPr>
          <p:cNvPr id="40" name="Google Shape;40;p8"/>
          <p:cNvSpPr txBox="1">
            <a:spLocks noGrp="1"/>
          </p:cNvSpPr>
          <p:nvPr>
            <p:ph type="title"/>
          </p:nvPr>
        </p:nvSpPr>
        <p:spPr>
          <a:xfrm>
            <a:off x="860092" y="1711069"/>
            <a:ext cx="4634700" cy="1288200"/>
          </a:xfrm>
          <a:prstGeom prst="rect">
            <a:avLst/>
          </a:prstGeom>
        </p:spPr>
        <p:txBody>
          <a:bodyPr spcFirstLastPara="1" wrap="square" lIns="91400" tIns="91400" rIns="91400" bIns="91400" anchor="t" anchorCtr="0">
            <a:noAutofit/>
          </a:bodyPr>
          <a:lstStyle>
            <a:lvl1pPr lvl="0" rtl="0">
              <a:spcBef>
                <a:spcPts val="0"/>
              </a:spcBef>
              <a:spcAft>
                <a:spcPts val="0"/>
              </a:spcAft>
              <a:buNone/>
              <a:defRPr sz="3600">
                <a:solidFill>
                  <a:srgbClr val="0086B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1" name="Google Shape;41;p8"/>
          <p:cNvSpPr txBox="1">
            <a:spLocks noGrp="1"/>
          </p:cNvSpPr>
          <p:nvPr>
            <p:ph type="subTitle" idx="1"/>
          </p:nvPr>
        </p:nvSpPr>
        <p:spPr>
          <a:xfrm>
            <a:off x="860355" y="3044531"/>
            <a:ext cx="4634700" cy="1043400"/>
          </a:xfrm>
          <a:prstGeom prst="rect">
            <a:avLst/>
          </a:prstGeom>
        </p:spPr>
        <p:txBody>
          <a:bodyPr spcFirstLastPara="1" wrap="square" lIns="91400" tIns="91400" rIns="91400" bIns="91400" anchor="t" anchorCtr="0">
            <a:noAutofit/>
          </a:bodyPr>
          <a:lstStyle>
            <a:lvl1pPr lvl="0" rtl="0">
              <a:spcBef>
                <a:spcPts val="0"/>
              </a:spcBef>
              <a:spcAft>
                <a:spcPts val="0"/>
              </a:spcAft>
              <a:buNone/>
              <a:defRPr sz="2700">
                <a:solidFill>
                  <a:srgbClr val="888888"/>
                </a:solidFill>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2" name="Google Shape;42;p8"/>
          <p:cNvSpPr/>
          <p:nvPr/>
        </p:nvSpPr>
        <p:spPr>
          <a:xfrm rot="10800000" flipH="1">
            <a:off x="0" y="0"/>
            <a:ext cx="4351200" cy="1364100"/>
          </a:xfrm>
          <a:prstGeom prst="rtTriangle">
            <a:avLst/>
          </a:prstGeom>
          <a:solidFill>
            <a:srgbClr val="008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flipH="1">
            <a:off x="4792800" y="3779400"/>
            <a:ext cx="4351200" cy="1364100"/>
          </a:xfrm>
          <a:prstGeom prst="rtTriangle">
            <a:avLst/>
          </a:prstGeom>
          <a:solidFill>
            <a:srgbClr val="00B5E2">
              <a:alpha val="83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p:nvPr/>
        </p:nvSpPr>
        <p:spPr>
          <a:xfrm rot="-5400000" flipH="1">
            <a:off x="7757100" y="22800"/>
            <a:ext cx="1409700" cy="13641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sldNum" idx="12"/>
          </p:nvPr>
        </p:nvSpPr>
        <p:spPr>
          <a:xfrm>
            <a:off x="8556784" y="4749851"/>
            <a:ext cx="548700" cy="393600"/>
          </a:xfrm>
          <a:prstGeom prst="rect">
            <a:avLst/>
          </a:prstGeom>
        </p:spPr>
        <p:txBody>
          <a:bodyPr spcFirstLastPara="1" wrap="square" lIns="91400" tIns="91400" rIns="91400" bIns="91400" anchor="t" anchorCtr="0">
            <a:noAutofit/>
          </a:bodyPr>
          <a:lstStyle>
            <a:lvl1pPr lvl="0">
              <a:buNone/>
              <a:defRPr sz="1300">
                <a:solidFill>
                  <a:srgbClr val="487A7B"/>
                </a:solidFill>
                <a:latin typeface="Montserrat Light"/>
                <a:ea typeface="Montserrat Light"/>
                <a:cs typeface="Montserrat Light"/>
                <a:sym typeface="Montserrat Light"/>
              </a:defRPr>
            </a:lvl1pPr>
            <a:lvl2pPr lvl="1">
              <a:buNone/>
              <a:defRPr sz="1300">
                <a:solidFill>
                  <a:srgbClr val="487A7B"/>
                </a:solidFill>
                <a:latin typeface="Montserrat Light"/>
                <a:ea typeface="Montserrat Light"/>
                <a:cs typeface="Montserrat Light"/>
                <a:sym typeface="Montserrat Light"/>
              </a:defRPr>
            </a:lvl2pPr>
            <a:lvl3pPr lvl="2">
              <a:buNone/>
              <a:defRPr sz="1300">
                <a:solidFill>
                  <a:srgbClr val="487A7B"/>
                </a:solidFill>
                <a:latin typeface="Montserrat Light"/>
                <a:ea typeface="Montserrat Light"/>
                <a:cs typeface="Montserrat Light"/>
                <a:sym typeface="Montserrat Light"/>
              </a:defRPr>
            </a:lvl3pPr>
            <a:lvl4pPr lvl="3">
              <a:buNone/>
              <a:defRPr sz="1300">
                <a:solidFill>
                  <a:srgbClr val="487A7B"/>
                </a:solidFill>
                <a:latin typeface="Montserrat Light"/>
                <a:ea typeface="Montserrat Light"/>
                <a:cs typeface="Montserrat Light"/>
                <a:sym typeface="Montserrat Light"/>
              </a:defRPr>
            </a:lvl4pPr>
            <a:lvl5pPr lvl="4">
              <a:buNone/>
              <a:defRPr sz="1300">
                <a:solidFill>
                  <a:srgbClr val="487A7B"/>
                </a:solidFill>
                <a:latin typeface="Montserrat Light"/>
                <a:ea typeface="Montserrat Light"/>
                <a:cs typeface="Montserrat Light"/>
                <a:sym typeface="Montserrat Light"/>
              </a:defRPr>
            </a:lvl5pPr>
            <a:lvl6pPr lvl="5">
              <a:buNone/>
              <a:defRPr sz="1300">
                <a:solidFill>
                  <a:srgbClr val="487A7B"/>
                </a:solidFill>
                <a:latin typeface="Montserrat Light"/>
                <a:ea typeface="Montserrat Light"/>
                <a:cs typeface="Montserrat Light"/>
                <a:sym typeface="Montserrat Light"/>
              </a:defRPr>
            </a:lvl6pPr>
            <a:lvl7pPr lvl="6">
              <a:buNone/>
              <a:defRPr sz="1300">
                <a:solidFill>
                  <a:srgbClr val="487A7B"/>
                </a:solidFill>
                <a:latin typeface="Montserrat Light"/>
                <a:ea typeface="Montserrat Light"/>
                <a:cs typeface="Montserrat Light"/>
                <a:sym typeface="Montserrat Light"/>
              </a:defRPr>
            </a:lvl7pPr>
            <a:lvl8pPr lvl="7">
              <a:buNone/>
              <a:defRPr sz="1300">
                <a:solidFill>
                  <a:srgbClr val="487A7B"/>
                </a:solidFill>
                <a:latin typeface="Montserrat Light"/>
                <a:ea typeface="Montserrat Light"/>
                <a:cs typeface="Montserrat Light"/>
                <a:sym typeface="Montserrat Light"/>
              </a:defRPr>
            </a:lvl8pPr>
            <a:lvl9pPr lvl="8">
              <a:buNone/>
              <a:defRPr sz="1300">
                <a:solidFill>
                  <a:srgbClr val="487A7B"/>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losing Slide Blue">
  <p:cSld name="CUSTOM_2">
    <p:spTree>
      <p:nvGrpSpPr>
        <p:cNvPr id="1" name="Shape 46"/>
        <p:cNvGrpSpPr/>
        <p:nvPr/>
      </p:nvGrpSpPr>
      <p:grpSpPr>
        <a:xfrm>
          <a:off x="0" y="0"/>
          <a:ext cx="0" cy="0"/>
          <a:chOff x="0" y="0"/>
          <a:chExt cx="0" cy="0"/>
        </a:xfrm>
      </p:grpSpPr>
      <p:pic>
        <p:nvPicPr>
          <p:cNvPr id="47" name="Google Shape;47;p9"/>
          <p:cNvPicPr preferRelativeResize="0"/>
          <p:nvPr/>
        </p:nvPicPr>
        <p:blipFill rotWithShape="1">
          <a:blip r:embed="rId2">
            <a:alphaModFix/>
          </a:blip>
          <a:srcRect/>
          <a:stretch/>
        </p:blipFill>
        <p:spPr>
          <a:xfrm>
            <a:off x="-6" y="0"/>
            <a:ext cx="9144000" cy="5143500"/>
          </a:xfrm>
          <a:prstGeom prst="rect">
            <a:avLst/>
          </a:prstGeom>
          <a:noFill/>
          <a:ln>
            <a:noFill/>
          </a:ln>
        </p:spPr>
      </p:pic>
      <p:sp>
        <p:nvSpPr>
          <p:cNvPr id="48" name="Google Shape;48;p9"/>
          <p:cNvSpPr txBox="1"/>
          <p:nvPr/>
        </p:nvSpPr>
        <p:spPr>
          <a:xfrm>
            <a:off x="6827008" y="3822769"/>
            <a:ext cx="1896000" cy="929400"/>
          </a:xfrm>
          <a:prstGeom prst="rect">
            <a:avLst/>
          </a:prstGeom>
          <a:noFill/>
          <a:ln>
            <a:noFill/>
          </a:ln>
        </p:spPr>
        <p:txBody>
          <a:bodyPr spcFirstLastPara="1" wrap="square" lIns="68575" tIns="68575" rIns="68575" bIns="68575" anchor="b" anchorCtr="0">
            <a:noAutofit/>
          </a:bodyPr>
          <a:lstStyle/>
          <a:p>
            <a:pPr marL="0" lvl="0" indent="0" algn="r" rtl="0">
              <a:spcBef>
                <a:spcPts val="0"/>
              </a:spcBef>
              <a:spcAft>
                <a:spcPts val="0"/>
              </a:spcAft>
              <a:buNone/>
            </a:pPr>
            <a:r>
              <a:rPr lang="en" sz="1400">
                <a:solidFill>
                  <a:srgbClr val="0086BF"/>
                </a:solidFill>
                <a:latin typeface="Montserrat Medium"/>
                <a:ea typeface="Montserrat Medium"/>
                <a:cs typeface="Montserrat Medium"/>
                <a:sym typeface="Montserrat Medium"/>
              </a:rPr>
              <a:t>finos.org</a:t>
            </a:r>
            <a:endParaRPr sz="1400">
              <a:solidFill>
                <a:srgbClr val="0086BF"/>
              </a:solidFill>
              <a:latin typeface="Montserrat Medium"/>
              <a:ea typeface="Montserrat Medium"/>
              <a:cs typeface="Montserrat Medium"/>
              <a:sym typeface="Montserrat Medium"/>
            </a:endParaRPr>
          </a:p>
        </p:txBody>
      </p:sp>
      <p:sp>
        <p:nvSpPr>
          <p:cNvPr id="49" name="Google Shape;49;p9"/>
          <p:cNvSpPr txBox="1">
            <a:spLocks noGrp="1"/>
          </p:cNvSpPr>
          <p:nvPr>
            <p:ph type="title"/>
          </p:nvPr>
        </p:nvSpPr>
        <p:spPr>
          <a:xfrm>
            <a:off x="342986" y="3514519"/>
            <a:ext cx="3243300" cy="1282500"/>
          </a:xfrm>
          <a:prstGeom prst="rect">
            <a:avLst/>
          </a:prstGeom>
        </p:spPr>
        <p:txBody>
          <a:bodyPr spcFirstLastPara="1" wrap="square" lIns="91400" tIns="91400" rIns="91400" bIns="91400" anchor="b" anchorCtr="0">
            <a:noAutofit/>
          </a:bodyPr>
          <a:lstStyle>
            <a:lvl1pPr lvl="0" rtl="0">
              <a:lnSpc>
                <a:spcPct val="112000"/>
              </a:lnSpc>
              <a:spcBef>
                <a:spcPts val="0"/>
              </a:spcBef>
              <a:spcAft>
                <a:spcPts val="0"/>
              </a:spcAft>
              <a:buNone/>
              <a:defRPr sz="1400">
                <a:solidFill>
                  <a:srgbClr val="0086BF"/>
                </a:solidFill>
              </a:defRPr>
            </a:lvl1pPr>
            <a:lvl2pPr lvl="1" rtl="0">
              <a:spcBef>
                <a:spcPts val="0"/>
              </a:spcBef>
              <a:spcAft>
                <a:spcPts val="0"/>
              </a:spcAft>
              <a:buNone/>
              <a:defRPr sz="1500">
                <a:solidFill>
                  <a:srgbClr val="0086BF"/>
                </a:solidFill>
              </a:defRPr>
            </a:lvl2pPr>
            <a:lvl3pPr lvl="2" rtl="0">
              <a:spcBef>
                <a:spcPts val="0"/>
              </a:spcBef>
              <a:spcAft>
                <a:spcPts val="0"/>
              </a:spcAft>
              <a:buNone/>
              <a:defRPr sz="1500">
                <a:solidFill>
                  <a:srgbClr val="0086BF"/>
                </a:solidFill>
              </a:defRPr>
            </a:lvl3pPr>
            <a:lvl4pPr lvl="3" rtl="0">
              <a:spcBef>
                <a:spcPts val="0"/>
              </a:spcBef>
              <a:spcAft>
                <a:spcPts val="0"/>
              </a:spcAft>
              <a:buNone/>
              <a:defRPr sz="1500">
                <a:solidFill>
                  <a:srgbClr val="0086BF"/>
                </a:solidFill>
              </a:defRPr>
            </a:lvl4pPr>
            <a:lvl5pPr lvl="4" rtl="0">
              <a:spcBef>
                <a:spcPts val="0"/>
              </a:spcBef>
              <a:spcAft>
                <a:spcPts val="0"/>
              </a:spcAft>
              <a:buNone/>
              <a:defRPr sz="1500">
                <a:solidFill>
                  <a:srgbClr val="0086BF"/>
                </a:solidFill>
              </a:defRPr>
            </a:lvl5pPr>
            <a:lvl6pPr lvl="5" rtl="0">
              <a:spcBef>
                <a:spcPts val="0"/>
              </a:spcBef>
              <a:spcAft>
                <a:spcPts val="0"/>
              </a:spcAft>
              <a:buNone/>
              <a:defRPr sz="1500">
                <a:solidFill>
                  <a:srgbClr val="0086BF"/>
                </a:solidFill>
              </a:defRPr>
            </a:lvl6pPr>
            <a:lvl7pPr lvl="6" rtl="0">
              <a:spcBef>
                <a:spcPts val="0"/>
              </a:spcBef>
              <a:spcAft>
                <a:spcPts val="0"/>
              </a:spcAft>
              <a:buNone/>
              <a:defRPr sz="1500">
                <a:solidFill>
                  <a:srgbClr val="0086BF"/>
                </a:solidFill>
              </a:defRPr>
            </a:lvl7pPr>
            <a:lvl8pPr lvl="7" rtl="0">
              <a:spcBef>
                <a:spcPts val="0"/>
              </a:spcBef>
              <a:spcAft>
                <a:spcPts val="0"/>
              </a:spcAft>
              <a:buNone/>
              <a:defRPr sz="1500">
                <a:solidFill>
                  <a:srgbClr val="0086BF"/>
                </a:solidFill>
              </a:defRPr>
            </a:lvl8pPr>
            <a:lvl9pPr lvl="8" rtl="0">
              <a:spcBef>
                <a:spcPts val="0"/>
              </a:spcBef>
              <a:spcAft>
                <a:spcPts val="0"/>
              </a:spcAft>
              <a:buNone/>
              <a:defRPr sz="1500">
                <a:solidFill>
                  <a:srgbClr val="0086BF"/>
                </a:solidFill>
              </a:defRPr>
            </a:lvl9pPr>
          </a:lstStyle>
          <a:p>
            <a:endParaRPr/>
          </a:p>
        </p:txBody>
      </p:sp>
      <p:pic>
        <p:nvPicPr>
          <p:cNvPr id="50" name="Google Shape;50;p9"/>
          <p:cNvPicPr preferRelativeResize="0"/>
          <p:nvPr/>
        </p:nvPicPr>
        <p:blipFill rotWithShape="1">
          <a:blip r:embed="rId3">
            <a:alphaModFix/>
          </a:blip>
          <a:srcRect t="109" b="109"/>
          <a:stretch/>
        </p:blipFill>
        <p:spPr>
          <a:xfrm>
            <a:off x="414891" y="405263"/>
            <a:ext cx="1078668" cy="1565664"/>
          </a:xfrm>
          <a:prstGeom prst="rect">
            <a:avLst/>
          </a:prstGeom>
          <a:noFill/>
          <a:ln>
            <a:noFill/>
          </a:ln>
        </p:spPr>
      </p:pic>
      <p:sp>
        <p:nvSpPr>
          <p:cNvPr id="51" name="Google Shape;51;p9"/>
          <p:cNvSpPr txBox="1">
            <a:spLocks noGrp="1"/>
          </p:cNvSpPr>
          <p:nvPr>
            <p:ph type="sldNum" idx="12"/>
          </p:nvPr>
        </p:nvSpPr>
        <p:spPr>
          <a:xfrm>
            <a:off x="8556784" y="4749851"/>
            <a:ext cx="548700" cy="393600"/>
          </a:xfrm>
          <a:prstGeom prst="rect">
            <a:avLst/>
          </a:prstGeom>
        </p:spPr>
        <p:txBody>
          <a:bodyPr spcFirstLastPara="1" wrap="square" lIns="91400" tIns="91400" rIns="91400" bIns="91400" anchor="t" anchorCtr="0">
            <a:noAutofit/>
          </a:bodyPr>
          <a:lstStyle>
            <a:lvl1pPr lvl="0">
              <a:buNone/>
              <a:defRPr sz="1300">
                <a:solidFill>
                  <a:srgbClr val="487A7B"/>
                </a:solidFill>
                <a:latin typeface="Montserrat Light"/>
                <a:ea typeface="Montserrat Light"/>
                <a:cs typeface="Montserrat Light"/>
                <a:sym typeface="Montserrat Light"/>
              </a:defRPr>
            </a:lvl1pPr>
            <a:lvl2pPr lvl="1">
              <a:buNone/>
              <a:defRPr sz="1300">
                <a:solidFill>
                  <a:srgbClr val="487A7B"/>
                </a:solidFill>
                <a:latin typeface="Montserrat Light"/>
                <a:ea typeface="Montserrat Light"/>
                <a:cs typeface="Montserrat Light"/>
                <a:sym typeface="Montserrat Light"/>
              </a:defRPr>
            </a:lvl2pPr>
            <a:lvl3pPr lvl="2">
              <a:buNone/>
              <a:defRPr sz="1300">
                <a:solidFill>
                  <a:srgbClr val="487A7B"/>
                </a:solidFill>
                <a:latin typeface="Montserrat Light"/>
                <a:ea typeface="Montserrat Light"/>
                <a:cs typeface="Montserrat Light"/>
                <a:sym typeface="Montserrat Light"/>
              </a:defRPr>
            </a:lvl3pPr>
            <a:lvl4pPr lvl="3">
              <a:buNone/>
              <a:defRPr sz="1300">
                <a:solidFill>
                  <a:srgbClr val="487A7B"/>
                </a:solidFill>
                <a:latin typeface="Montserrat Light"/>
                <a:ea typeface="Montserrat Light"/>
                <a:cs typeface="Montserrat Light"/>
                <a:sym typeface="Montserrat Light"/>
              </a:defRPr>
            </a:lvl4pPr>
            <a:lvl5pPr lvl="4">
              <a:buNone/>
              <a:defRPr sz="1300">
                <a:solidFill>
                  <a:srgbClr val="487A7B"/>
                </a:solidFill>
                <a:latin typeface="Montserrat Light"/>
                <a:ea typeface="Montserrat Light"/>
                <a:cs typeface="Montserrat Light"/>
                <a:sym typeface="Montserrat Light"/>
              </a:defRPr>
            </a:lvl5pPr>
            <a:lvl6pPr lvl="5">
              <a:buNone/>
              <a:defRPr sz="1300">
                <a:solidFill>
                  <a:srgbClr val="487A7B"/>
                </a:solidFill>
                <a:latin typeface="Montserrat Light"/>
                <a:ea typeface="Montserrat Light"/>
                <a:cs typeface="Montserrat Light"/>
                <a:sym typeface="Montserrat Light"/>
              </a:defRPr>
            </a:lvl6pPr>
            <a:lvl7pPr lvl="6">
              <a:buNone/>
              <a:defRPr sz="1300">
                <a:solidFill>
                  <a:srgbClr val="487A7B"/>
                </a:solidFill>
                <a:latin typeface="Montserrat Light"/>
                <a:ea typeface="Montserrat Light"/>
                <a:cs typeface="Montserrat Light"/>
                <a:sym typeface="Montserrat Light"/>
              </a:defRPr>
            </a:lvl7pPr>
            <a:lvl8pPr lvl="7">
              <a:buNone/>
              <a:defRPr sz="1300">
                <a:solidFill>
                  <a:srgbClr val="487A7B"/>
                </a:solidFill>
                <a:latin typeface="Montserrat Light"/>
                <a:ea typeface="Montserrat Light"/>
                <a:cs typeface="Montserrat Light"/>
                <a:sym typeface="Montserrat Light"/>
              </a:defRPr>
            </a:lvl8pPr>
            <a:lvl9pPr lvl="8">
              <a:buNone/>
              <a:defRPr sz="1300">
                <a:solidFill>
                  <a:srgbClr val="487A7B"/>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a:p>
        </p:txBody>
      </p:sp>
      <p:pic>
        <p:nvPicPr>
          <p:cNvPr id="52" name="Google Shape;52;p9"/>
          <p:cNvPicPr preferRelativeResize="0"/>
          <p:nvPr/>
        </p:nvPicPr>
        <p:blipFill>
          <a:blip r:embed="rId4">
            <a:alphaModFix/>
          </a:blip>
          <a:stretch>
            <a:fillRect/>
          </a:stretch>
        </p:blipFill>
        <p:spPr>
          <a:xfrm>
            <a:off x="7266925" y="405275"/>
            <a:ext cx="1498674" cy="5033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Side Bar">
  <p:cSld name="TITLE_AND_TWO_COLUMNS_1">
    <p:spTree>
      <p:nvGrpSpPr>
        <p:cNvPr id="1" name="Shape 53"/>
        <p:cNvGrpSpPr/>
        <p:nvPr/>
      </p:nvGrpSpPr>
      <p:grpSpPr>
        <a:xfrm>
          <a:off x="0" y="0"/>
          <a:ext cx="0" cy="0"/>
          <a:chOff x="0" y="0"/>
          <a:chExt cx="0" cy="0"/>
        </a:xfrm>
      </p:grpSpPr>
      <p:sp>
        <p:nvSpPr>
          <p:cNvPr id="54" name="Google Shape;54;p10"/>
          <p:cNvSpPr/>
          <p:nvPr/>
        </p:nvSpPr>
        <p:spPr>
          <a:xfrm>
            <a:off x="6665050" y="0"/>
            <a:ext cx="2481300" cy="4654500"/>
          </a:xfrm>
          <a:prstGeom prst="rect">
            <a:avLst/>
          </a:prstGeom>
          <a:solidFill>
            <a:srgbClr val="6BCA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i="0" u="none" strike="noStrike" cap="none">
              <a:solidFill>
                <a:srgbClr val="FFFFFF"/>
              </a:solidFill>
              <a:latin typeface="Montserrat Light"/>
              <a:ea typeface="Montserrat Light"/>
              <a:cs typeface="Montserrat Light"/>
              <a:sym typeface="Montserrat Light"/>
            </a:endParaRPr>
          </a:p>
        </p:txBody>
      </p:sp>
      <p:sp>
        <p:nvSpPr>
          <p:cNvPr id="55" name="Google Shape;55;p10"/>
          <p:cNvSpPr txBox="1">
            <a:spLocks noGrp="1"/>
          </p:cNvSpPr>
          <p:nvPr>
            <p:ph type="title"/>
          </p:nvPr>
        </p:nvSpPr>
        <p:spPr>
          <a:xfrm>
            <a:off x="311700" y="231625"/>
            <a:ext cx="6227100" cy="572700"/>
          </a:xfrm>
          <a:prstGeom prst="rect">
            <a:avLst/>
          </a:prstGeom>
        </p:spPr>
        <p:txBody>
          <a:bodyPr spcFirstLastPara="1" wrap="square" lIns="91400" tIns="91400" rIns="91400" bIns="91400"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0"/>
          <p:cNvSpPr txBox="1">
            <a:spLocks noGrp="1"/>
          </p:cNvSpPr>
          <p:nvPr>
            <p:ph type="body" idx="1"/>
          </p:nvPr>
        </p:nvSpPr>
        <p:spPr>
          <a:xfrm>
            <a:off x="311705" y="1042350"/>
            <a:ext cx="60810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57" name="Google Shape;57;p10"/>
          <p:cNvSpPr txBox="1">
            <a:spLocks noGrp="1"/>
          </p:cNvSpPr>
          <p:nvPr>
            <p:ph type="body" idx="2"/>
          </p:nvPr>
        </p:nvSpPr>
        <p:spPr>
          <a:xfrm>
            <a:off x="6855684" y="879163"/>
            <a:ext cx="2103900" cy="2458200"/>
          </a:xfrm>
          <a:prstGeom prst="rect">
            <a:avLst/>
          </a:prstGeom>
        </p:spPr>
        <p:txBody>
          <a:bodyPr spcFirstLastPara="1" wrap="square" lIns="91400" tIns="91400" rIns="91400" bIns="91400" anchor="t" anchorCtr="0">
            <a:noAutofit/>
          </a:bodyPr>
          <a:lstStyle>
            <a:lvl1pPr marL="457200" lvl="0" indent="-304800" rtl="0">
              <a:spcBef>
                <a:spcPts val="0"/>
              </a:spcBef>
              <a:spcAft>
                <a:spcPts val="0"/>
              </a:spcAft>
              <a:buClr>
                <a:srgbClr val="FFFFFF"/>
              </a:buClr>
              <a:buSzPts val="1200"/>
              <a:buChar char="●"/>
              <a:defRPr sz="1200">
                <a:solidFill>
                  <a:srgbClr val="FFFFFF"/>
                </a:solidFill>
              </a:defRPr>
            </a:lvl1pPr>
            <a:lvl2pPr marL="914400" lvl="1" indent="-304800" rtl="0">
              <a:spcBef>
                <a:spcPts val="1000"/>
              </a:spcBef>
              <a:spcAft>
                <a:spcPts val="0"/>
              </a:spcAft>
              <a:buClr>
                <a:srgbClr val="FFFFFF"/>
              </a:buClr>
              <a:buSzPts val="1200"/>
              <a:buChar char="○"/>
              <a:defRPr sz="1200">
                <a:solidFill>
                  <a:srgbClr val="FFFFFF"/>
                </a:solidFill>
              </a:defRPr>
            </a:lvl2pPr>
            <a:lvl3pPr marL="1371600" lvl="2" indent="-304800" rtl="0">
              <a:spcBef>
                <a:spcPts val="1000"/>
              </a:spcBef>
              <a:spcAft>
                <a:spcPts val="0"/>
              </a:spcAft>
              <a:buClr>
                <a:srgbClr val="FFFFFF"/>
              </a:buClr>
              <a:buSzPts val="1200"/>
              <a:buChar char="■"/>
              <a:defRPr sz="1200">
                <a:solidFill>
                  <a:srgbClr val="FFFFFF"/>
                </a:solidFill>
              </a:defRPr>
            </a:lvl3pPr>
            <a:lvl4pPr marL="1828800" lvl="3" indent="-304800" rtl="0">
              <a:spcBef>
                <a:spcPts val="1000"/>
              </a:spcBef>
              <a:spcAft>
                <a:spcPts val="0"/>
              </a:spcAft>
              <a:buClr>
                <a:srgbClr val="FFFFFF"/>
              </a:buClr>
              <a:buSzPts val="1200"/>
              <a:buChar char="●"/>
              <a:defRPr sz="1200">
                <a:solidFill>
                  <a:srgbClr val="FFFFFF"/>
                </a:solidFill>
              </a:defRPr>
            </a:lvl4pPr>
            <a:lvl5pPr marL="2286000" lvl="4" indent="-304800" rtl="0">
              <a:spcBef>
                <a:spcPts val="1000"/>
              </a:spcBef>
              <a:spcAft>
                <a:spcPts val="0"/>
              </a:spcAft>
              <a:buClr>
                <a:srgbClr val="FFFFFF"/>
              </a:buClr>
              <a:buSzPts val="1200"/>
              <a:buChar char="○"/>
              <a:defRPr sz="1200">
                <a:solidFill>
                  <a:srgbClr val="FFFFFF"/>
                </a:solidFill>
              </a:defRPr>
            </a:lvl5pPr>
            <a:lvl6pPr marL="2743200" lvl="5" indent="-304800" rtl="0">
              <a:spcBef>
                <a:spcPts val="1000"/>
              </a:spcBef>
              <a:spcAft>
                <a:spcPts val="0"/>
              </a:spcAft>
              <a:buClr>
                <a:srgbClr val="FFFFFF"/>
              </a:buClr>
              <a:buSzPts val="1200"/>
              <a:buChar char="■"/>
              <a:defRPr sz="1200">
                <a:solidFill>
                  <a:srgbClr val="FFFFFF"/>
                </a:solidFill>
              </a:defRPr>
            </a:lvl6pPr>
            <a:lvl7pPr marL="3200400" lvl="6" indent="-304800" rtl="0">
              <a:spcBef>
                <a:spcPts val="1000"/>
              </a:spcBef>
              <a:spcAft>
                <a:spcPts val="0"/>
              </a:spcAft>
              <a:buClr>
                <a:srgbClr val="FFFFFF"/>
              </a:buClr>
              <a:buSzPts val="1200"/>
              <a:buChar char="●"/>
              <a:defRPr sz="1200">
                <a:solidFill>
                  <a:srgbClr val="FFFFFF"/>
                </a:solidFill>
              </a:defRPr>
            </a:lvl7pPr>
            <a:lvl8pPr marL="3657600" lvl="7" indent="-304800" rtl="0">
              <a:spcBef>
                <a:spcPts val="1000"/>
              </a:spcBef>
              <a:spcAft>
                <a:spcPts val="0"/>
              </a:spcAft>
              <a:buClr>
                <a:srgbClr val="FFFFFF"/>
              </a:buClr>
              <a:buSzPts val="1200"/>
              <a:buChar char="○"/>
              <a:defRPr sz="1200">
                <a:solidFill>
                  <a:srgbClr val="FFFFFF"/>
                </a:solidFill>
              </a:defRPr>
            </a:lvl8pPr>
            <a:lvl9pPr marL="4114800" lvl="8" indent="-304800" rtl="0">
              <a:spcBef>
                <a:spcPts val="1000"/>
              </a:spcBef>
              <a:spcAft>
                <a:spcPts val="1000"/>
              </a:spcAft>
              <a:buClr>
                <a:srgbClr val="FFFFFF"/>
              </a:buClr>
              <a:buSzPts val="1200"/>
              <a:buChar char="■"/>
              <a:defRPr sz="1200">
                <a:solidFill>
                  <a:srgbClr val="FFFFFF"/>
                </a:solidFill>
              </a:defRPr>
            </a:lvl9pPr>
          </a:lstStyle>
          <a:p>
            <a:endParaRPr/>
          </a:p>
        </p:txBody>
      </p:sp>
      <p:sp>
        <p:nvSpPr>
          <p:cNvPr id="58" name="Google Shape;58;p10"/>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0"/>
          <p:cNvSpPr txBox="1">
            <a:spLocks noGrp="1"/>
          </p:cNvSpPr>
          <p:nvPr>
            <p:ph type="subTitle" idx="3"/>
          </p:nvPr>
        </p:nvSpPr>
        <p:spPr>
          <a:xfrm>
            <a:off x="6855684" y="292906"/>
            <a:ext cx="2103900" cy="572700"/>
          </a:xfrm>
          <a:prstGeom prst="rect">
            <a:avLst/>
          </a:prstGeom>
        </p:spPr>
        <p:txBody>
          <a:bodyPr spcFirstLastPara="1" wrap="square" lIns="91400" tIns="91400" rIns="91400" bIns="91400" anchor="t" anchorCtr="0">
            <a:noAutofit/>
          </a:bodyPr>
          <a:lstStyle>
            <a:lvl1pPr lvl="0" rtl="0">
              <a:spcBef>
                <a:spcPts val="0"/>
              </a:spcBef>
              <a:spcAft>
                <a:spcPts val="0"/>
              </a:spcAft>
              <a:buNone/>
              <a:defRPr sz="1200" b="1">
                <a:solidFill>
                  <a:srgbClr val="FFFFFF"/>
                </a:solidFill>
                <a:latin typeface="Montserrat"/>
                <a:ea typeface="Montserrat"/>
                <a:cs typeface="Montserrat"/>
                <a:sym typeface="Montserrat"/>
              </a:defRPr>
            </a:lvl1pPr>
            <a:lvl2pPr lvl="1" rtl="0">
              <a:spcBef>
                <a:spcPts val="800"/>
              </a:spcBef>
              <a:spcAft>
                <a:spcPts val="0"/>
              </a:spcAft>
              <a:buNone/>
              <a:defRPr sz="1200" b="1">
                <a:solidFill>
                  <a:srgbClr val="FFFFFF"/>
                </a:solidFill>
                <a:latin typeface="Montserrat"/>
                <a:ea typeface="Montserrat"/>
                <a:cs typeface="Montserrat"/>
                <a:sym typeface="Montserrat"/>
              </a:defRPr>
            </a:lvl2pPr>
            <a:lvl3pPr lvl="2" rtl="0">
              <a:spcBef>
                <a:spcPts val="800"/>
              </a:spcBef>
              <a:spcAft>
                <a:spcPts val="0"/>
              </a:spcAft>
              <a:buNone/>
              <a:defRPr sz="1200" b="1">
                <a:solidFill>
                  <a:srgbClr val="FFFFFF"/>
                </a:solidFill>
                <a:latin typeface="Montserrat"/>
                <a:ea typeface="Montserrat"/>
                <a:cs typeface="Montserrat"/>
                <a:sym typeface="Montserrat"/>
              </a:defRPr>
            </a:lvl3pPr>
            <a:lvl4pPr lvl="3" rtl="0">
              <a:spcBef>
                <a:spcPts val="800"/>
              </a:spcBef>
              <a:spcAft>
                <a:spcPts val="0"/>
              </a:spcAft>
              <a:buNone/>
              <a:defRPr sz="1200" b="1">
                <a:solidFill>
                  <a:srgbClr val="FFFFFF"/>
                </a:solidFill>
                <a:latin typeface="Montserrat"/>
                <a:ea typeface="Montserrat"/>
                <a:cs typeface="Montserrat"/>
                <a:sym typeface="Montserrat"/>
              </a:defRPr>
            </a:lvl4pPr>
            <a:lvl5pPr lvl="4" rtl="0">
              <a:spcBef>
                <a:spcPts val="800"/>
              </a:spcBef>
              <a:spcAft>
                <a:spcPts val="0"/>
              </a:spcAft>
              <a:buNone/>
              <a:defRPr sz="1200" b="1">
                <a:solidFill>
                  <a:srgbClr val="FFFFFF"/>
                </a:solidFill>
                <a:latin typeface="Montserrat"/>
                <a:ea typeface="Montserrat"/>
                <a:cs typeface="Montserrat"/>
                <a:sym typeface="Montserrat"/>
              </a:defRPr>
            </a:lvl5pPr>
            <a:lvl6pPr lvl="5" rtl="0">
              <a:spcBef>
                <a:spcPts val="800"/>
              </a:spcBef>
              <a:spcAft>
                <a:spcPts val="0"/>
              </a:spcAft>
              <a:buNone/>
              <a:defRPr sz="1200" b="1">
                <a:solidFill>
                  <a:srgbClr val="FFFFFF"/>
                </a:solidFill>
                <a:latin typeface="Montserrat"/>
                <a:ea typeface="Montserrat"/>
                <a:cs typeface="Montserrat"/>
                <a:sym typeface="Montserrat"/>
              </a:defRPr>
            </a:lvl6pPr>
            <a:lvl7pPr lvl="6" rtl="0">
              <a:spcBef>
                <a:spcPts val="800"/>
              </a:spcBef>
              <a:spcAft>
                <a:spcPts val="0"/>
              </a:spcAft>
              <a:buNone/>
              <a:defRPr sz="1200" b="1">
                <a:solidFill>
                  <a:srgbClr val="FFFFFF"/>
                </a:solidFill>
                <a:latin typeface="Montserrat"/>
                <a:ea typeface="Montserrat"/>
                <a:cs typeface="Montserrat"/>
                <a:sym typeface="Montserrat"/>
              </a:defRPr>
            </a:lvl7pPr>
            <a:lvl8pPr lvl="7" rtl="0">
              <a:spcBef>
                <a:spcPts val="800"/>
              </a:spcBef>
              <a:spcAft>
                <a:spcPts val="0"/>
              </a:spcAft>
              <a:buNone/>
              <a:defRPr sz="1200" b="1">
                <a:solidFill>
                  <a:srgbClr val="FFFFFF"/>
                </a:solidFill>
                <a:latin typeface="Montserrat"/>
                <a:ea typeface="Montserrat"/>
                <a:cs typeface="Montserrat"/>
                <a:sym typeface="Montserrat"/>
              </a:defRPr>
            </a:lvl8pPr>
            <a:lvl9pPr lvl="8" rtl="0">
              <a:spcBef>
                <a:spcPts val="800"/>
              </a:spcBef>
              <a:spcAft>
                <a:spcPts val="800"/>
              </a:spcAft>
              <a:buNone/>
              <a:defRPr sz="1200" b="1">
                <a:solidFill>
                  <a:srgbClr val="FFFFFF"/>
                </a:solidFill>
                <a:latin typeface="Montserrat"/>
                <a:ea typeface="Montserrat"/>
                <a:cs typeface="Montserrat"/>
                <a:sym typeface="Montserra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4700725"/>
            <a:ext cx="9144000" cy="442800"/>
          </a:xfrm>
          <a:prstGeom prst="rect">
            <a:avLst/>
          </a:prstGeom>
          <a:solidFill>
            <a:srgbClr val="00B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888888"/>
              </a:solidFill>
            </a:endParaRPr>
          </a:p>
        </p:txBody>
      </p:sp>
      <p:sp>
        <p:nvSpPr>
          <p:cNvPr id="7" name="Google Shape;7;p1"/>
          <p:cNvSpPr txBox="1"/>
          <p:nvPr/>
        </p:nvSpPr>
        <p:spPr>
          <a:xfrm>
            <a:off x="5724476" y="4869474"/>
            <a:ext cx="3086700" cy="2739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 sz="800">
                <a:solidFill>
                  <a:srgbClr val="FFFFFF"/>
                </a:solidFill>
                <a:latin typeface="Montserrat Light"/>
                <a:ea typeface="Montserrat Light"/>
                <a:cs typeface="Montserrat Light"/>
                <a:sym typeface="Montserrat Light"/>
              </a:rPr>
              <a:t>finos.</a:t>
            </a:r>
            <a:r>
              <a:rPr lang="en" sz="800" b="0" i="0" u="none" strike="noStrike" cap="none">
                <a:solidFill>
                  <a:srgbClr val="FFFFFF"/>
                </a:solidFill>
                <a:latin typeface="Montserrat Light"/>
                <a:ea typeface="Montserrat Light"/>
                <a:cs typeface="Montserrat Light"/>
                <a:sym typeface="Montserrat Light"/>
              </a:rPr>
              <a:t>org</a:t>
            </a:r>
            <a:endParaRPr sz="800" b="0" i="0" u="none" strike="noStrike" cap="none">
              <a:solidFill>
                <a:srgbClr val="FFFFFF"/>
              </a:solidFill>
              <a:latin typeface="Montserrat Light"/>
              <a:ea typeface="Montserrat Light"/>
              <a:cs typeface="Montserrat Light"/>
              <a:sym typeface="Montserrat Light"/>
            </a:endParaRPr>
          </a:p>
        </p:txBody>
      </p:sp>
      <p:sp>
        <p:nvSpPr>
          <p:cNvPr id="8" name="Google Shape;8;p1"/>
          <p:cNvSpPr txBox="1"/>
          <p:nvPr/>
        </p:nvSpPr>
        <p:spPr>
          <a:xfrm>
            <a:off x="1042268" y="4869474"/>
            <a:ext cx="3086700" cy="2739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800" b="0" i="0" u="none" strike="noStrike" cap="none">
                <a:solidFill>
                  <a:srgbClr val="FFFFFF"/>
                </a:solidFill>
                <a:latin typeface="Montserrat Light"/>
                <a:ea typeface="Montserrat Light"/>
                <a:cs typeface="Montserrat Light"/>
                <a:sym typeface="Montserrat Light"/>
              </a:rPr>
              <a:t>Fintech Open Source Foundation</a:t>
            </a:r>
            <a:endParaRPr sz="800" b="0" i="0" u="none" strike="noStrike" cap="none">
              <a:solidFill>
                <a:srgbClr val="FFFFFF"/>
              </a:solidFill>
              <a:latin typeface="Montserrat Light"/>
              <a:ea typeface="Montserrat Light"/>
              <a:cs typeface="Montserrat Light"/>
              <a:sym typeface="Montserrat Light"/>
            </a:endParaRPr>
          </a:p>
        </p:txBody>
      </p:sp>
      <p:pic>
        <p:nvPicPr>
          <p:cNvPr id="9" name="Google Shape;9;p1"/>
          <p:cNvPicPr preferRelativeResize="0"/>
          <p:nvPr/>
        </p:nvPicPr>
        <p:blipFill rotWithShape="1">
          <a:blip r:embed="rId10">
            <a:alphaModFix/>
          </a:blip>
          <a:srcRect b="72172"/>
          <a:stretch/>
        </p:blipFill>
        <p:spPr>
          <a:xfrm>
            <a:off x="325125" y="4869475"/>
            <a:ext cx="919201" cy="205824"/>
          </a:xfrm>
          <a:prstGeom prst="rect">
            <a:avLst/>
          </a:prstGeom>
          <a:noFill/>
          <a:ln>
            <a:noFill/>
          </a:ln>
        </p:spPr>
      </p:pic>
      <p:sp>
        <p:nvSpPr>
          <p:cNvPr id="10" name="Google Shape;10;p1"/>
          <p:cNvSpPr txBox="1">
            <a:spLocks noGrp="1"/>
          </p:cNvSpPr>
          <p:nvPr>
            <p:ph type="title"/>
          </p:nvPr>
        </p:nvSpPr>
        <p:spPr>
          <a:xfrm>
            <a:off x="311700" y="231631"/>
            <a:ext cx="8520600" cy="572700"/>
          </a:xfrm>
          <a:prstGeom prst="rect">
            <a:avLst/>
          </a:prstGeom>
          <a:noFill/>
          <a:ln>
            <a:noFill/>
          </a:ln>
        </p:spPr>
        <p:txBody>
          <a:bodyPr spcFirstLastPara="1" wrap="square" lIns="91400" tIns="91400" rIns="91400" bIns="91400" anchor="t" anchorCtr="0">
            <a:noAutofit/>
          </a:bodyPr>
          <a:lstStyle>
            <a:lvl1pPr lvl="0" rtl="0">
              <a:spcBef>
                <a:spcPts val="0"/>
              </a:spcBef>
              <a:spcAft>
                <a:spcPts val="0"/>
              </a:spcAft>
              <a:buClr>
                <a:srgbClr val="00B5E2"/>
              </a:buClr>
              <a:buSzPts val="2700"/>
              <a:buFont typeface="Montserrat Light"/>
              <a:buNone/>
              <a:defRPr sz="2700">
                <a:solidFill>
                  <a:srgbClr val="00B5E2"/>
                </a:solidFill>
                <a:latin typeface="Montserrat Light"/>
                <a:ea typeface="Montserrat Light"/>
                <a:cs typeface="Montserrat Light"/>
                <a:sym typeface="Montserrat Light"/>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1" name="Google Shape;11;p1"/>
          <p:cNvSpPr txBox="1">
            <a:spLocks noGrp="1"/>
          </p:cNvSpPr>
          <p:nvPr>
            <p:ph type="body" idx="1"/>
          </p:nvPr>
        </p:nvSpPr>
        <p:spPr>
          <a:xfrm>
            <a:off x="311700" y="1038175"/>
            <a:ext cx="8520600" cy="3416400"/>
          </a:xfrm>
          <a:prstGeom prst="rect">
            <a:avLst/>
          </a:prstGeom>
          <a:noFill/>
          <a:ln>
            <a:noFill/>
          </a:ln>
        </p:spPr>
        <p:txBody>
          <a:bodyPr spcFirstLastPara="1" wrap="square" lIns="91400" tIns="91400" rIns="91400" bIns="91400" anchor="t" anchorCtr="0">
            <a:noAutofit/>
          </a:bodyPr>
          <a:lstStyle>
            <a:lvl1pPr marL="457200" lvl="0" indent="-323850" rtl="0">
              <a:lnSpc>
                <a:spcPct val="112000"/>
              </a:lnSpc>
              <a:spcBef>
                <a:spcPts val="0"/>
              </a:spcBef>
              <a:spcAft>
                <a:spcPts val="0"/>
              </a:spcAft>
              <a:buClr>
                <a:srgbClr val="888888"/>
              </a:buClr>
              <a:buSzPts val="1500"/>
              <a:buFont typeface="Montserrat Light"/>
              <a:buChar char="●"/>
              <a:defRPr sz="1500">
                <a:solidFill>
                  <a:srgbClr val="487A7B"/>
                </a:solidFill>
                <a:latin typeface="Montserrat Light"/>
                <a:ea typeface="Montserrat Light"/>
                <a:cs typeface="Montserrat Light"/>
                <a:sym typeface="Montserrat Light"/>
              </a:defRPr>
            </a:lvl1pPr>
            <a:lvl2pPr marL="914400" lvl="1" indent="-317500" rtl="0">
              <a:lnSpc>
                <a:spcPct val="112000"/>
              </a:lnSpc>
              <a:spcBef>
                <a:spcPts val="800"/>
              </a:spcBef>
              <a:spcAft>
                <a:spcPts val="0"/>
              </a:spcAft>
              <a:buClr>
                <a:srgbClr val="888888"/>
              </a:buClr>
              <a:buSzPts val="1400"/>
              <a:buFont typeface="Montserrat Light"/>
              <a:buChar char="○"/>
              <a:defRPr sz="1400">
                <a:solidFill>
                  <a:srgbClr val="487A7B"/>
                </a:solidFill>
                <a:latin typeface="Montserrat Light"/>
                <a:ea typeface="Montserrat Light"/>
                <a:cs typeface="Montserrat Light"/>
                <a:sym typeface="Montserrat Light"/>
              </a:defRPr>
            </a:lvl2pPr>
            <a:lvl3pPr marL="1371600" lvl="2" indent="-298450" rtl="0">
              <a:lnSpc>
                <a:spcPct val="112000"/>
              </a:lnSpc>
              <a:spcBef>
                <a:spcPts val="800"/>
              </a:spcBef>
              <a:spcAft>
                <a:spcPts val="0"/>
              </a:spcAft>
              <a:buClr>
                <a:srgbClr val="888888"/>
              </a:buClr>
              <a:buSzPts val="1100"/>
              <a:buFont typeface="Montserrat Light"/>
              <a:buChar char="■"/>
              <a:defRPr sz="1100">
                <a:solidFill>
                  <a:srgbClr val="487A7B"/>
                </a:solidFill>
                <a:latin typeface="Montserrat Light"/>
                <a:ea typeface="Montserrat Light"/>
                <a:cs typeface="Montserrat Light"/>
                <a:sym typeface="Montserrat Light"/>
              </a:defRPr>
            </a:lvl3pPr>
            <a:lvl4pPr marL="1828800" lvl="3"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4pPr>
            <a:lvl5pPr marL="2286000" lvl="4"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5pPr>
            <a:lvl6pPr marL="2743200" lvl="5"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6pPr>
            <a:lvl7pPr marL="3200400" lvl="6"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7pPr>
            <a:lvl8pPr marL="3657600" lvl="7"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8pPr>
            <a:lvl9pPr marL="4114800" lvl="8" indent="-285750" rtl="0">
              <a:lnSpc>
                <a:spcPct val="112000"/>
              </a:lnSpc>
              <a:spcBef>
                <a:spcPts val="800"/>
              </a:spcBef>
              <a:spcAft>
                <a:spcPts val="80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9pPr>
          </a:lstStyle>
          <a:p>
            <a:endParaRPr/>
          </a:p>
        </p:txBody>
      </p:sp>
      <p:sp>
        <p:nvSpPr>
          <p:cNvPr id="12" name="Google Shape;12;p1"/>
          <p:cNvSpPr txBox="1">
            <a:spLocks noGrp="1"/>
          </p:cNvSpPr>
          <p:nvPr>
            <p:ph type="sldNum" idx="12"/>
          </p:nvPr>
        </p:nvSpPr>
        <p:spPr>
          <a:xfrm>
            <a:off x="8803302" y="4732050"/>
            <a:ext cx="266100" cy="393600"/>
          </a:xfrm>
          <a:prstGeom prst="rect">
            <a:avLst/>
          </a:prstGeom>
          <a:noFill/>
          <a:ln>
            <a:noFill/>
          </a:ln>
        </p:spPr>
        <p:txBody>
          <a:bodyPr spcFirstLastPara="1" wrap="square" lIns="91400" tIns="91400" rIns="91400" bIns="91400" anchor="ctr" anchorCtr="0">
            <a:noAutofit/>
          </a:bodyPr>
          <a:lstStyle>
            <a:lvl1pPr lvl="0" algn="r" rtl="0">
              <a:buNone/>
              <a:defRPr sz="800">
                <a:solidFill>
                  <a:srgbClr val="FFFFFF"/>
                </a:solidFill>
                <a:latin typeface="Montserrat Medium"/>
                <a:ea typeface="Montserrat Medium"/>
                <a:cs typeface="Montserrat Medium"/>
                <a:sym typeface="Montserrat Medium"/>
              </a:defRPr>
            </a:lvl1pPr>
            <a:lvl2pPr lvl="1" algn="r" rtl="0">
              <a:buNone/>
              <a:defRPr sz="800">
                <a:solidFill>
                  <a:srgbClr val="FFFFFF"/>
                </a:solidFill>
                <a:latin typeface="Montserrat Medium"/>
                <a:ea typeface="Montserrat Medium"/>
                <a:cs typeface="Montserrat Medium"/>
                <a:sym typeface="Montserrat Medium"/>
              </a:defRPr>
            </a:lvl2pPr>
            <a:lvl3pPr lvl="2" algn="r" rtl="0">
              <a:buNone/>
              <a:defRPr sz="800">
                <a:solidFill>
                  <a:srgbClr val="FFFFFF"/>
                </a:solidFill>
                <a:latin typeface="Montserrat Medium"/>
                <a:ea typeface="Montserrat Medium"/>
                <a:cs typeface="Montserrat Medium"/>
                <a:sym typeface="Montserrat Medium"/>
              </a:defRPr>
            </a:lvl3pPr>
            <a:lvl4pPr lvl="3" algn="r" rtl="0">
              <a:buNone/>
              <a:defRPr sz="800">
                <a:solidFill>
                  <a:srgbClr val="FFFFFF"/>
                </a:solidFill>
                <a:latin typeface="Montserrat Medium"/>
                <a:ea typeface="Montserrat Medium"/>
                <a:cs typeface="Montserrat Medium"/>
                <a:sym typeface="Montserrat Medium"/>
              </a:defRPr>
            </a:lvl4pPr>
            <a:lvl5pPr lvl="4" algn="r" rtl="0">
              <a:buNone/>
              <a:defRPr sz="800">
                <a:solidFill>
                  <a:srgbClr val="FFFFFF"/>
                </a:solidFill>
                <a:latin typeface="Montserrat Medium"/>
                <a:ea typeface="Montserrat Medium"/>
                <a:cs typeface="Montserrat Medium"/>
                <a:sym typeface="Montserrat Medium"/>
              </a:defRPr>
            </a:lvl5pPr>
            <a:lvl6pPr lvl="5" algn="r" rtl="0">
              <a:buNone/>
              <a:defRPr sz="800">
                <a:solidFill>
                  <a:srgbClr val="FFFFFF"/>
                </a:solidFill>
                <a:latin typeface="Montserrat Medium"/>
                <a:ea typeface="Montserrat Medium"/>
                <a:cs typeface="Montserrat Medium"/>
                <a:sym typeface="Montserrat Medium"/>
              </a:defRPr>
            </a:lvl6pPr>
            <a:lvl7pPr lvl="6" algn="r" rtl="0">
              <a:buNone/>
              <a:defRPr sz="800">
                <a:solidFill>
                  <a:srgbClr val="FFFFFF"/>
                </a:solidFill>
                <a:latin typeface="Montserrat Medium"/>
                <a:ea typeface="Montserrat Medium"/>
                <a:cs typeface="Montserrat Medium"/>
                <a:sym typeface="Montserrat Medium"/>
              </a:defRPr>
            </a:lvl7pPr>
            <a:lvl8pPr lvl="7" algn="r" rtl="0">
              <a:buNone/>
              <a:defRPr sz="800">
                <a:solidFill>
                  <a:srgbClr val="FFFFFF"/>
                </a:solidFill>
                <a:latin typeface="Montserrat Medium"/>
                <a:ea typeface="Montserrat Medium"/>
                <a:cs typeface="Montserrat Medium"/>
                <a:sym typeface="Montserrat Medium"/>
              </a:defRPr>
            </a:lvl8pPr>
            <a:lvl9pPr lvl="8" algn="r" rtl="0">
              <a:buNone/>
              <a:defRPr sz="800">
                <a:solidFill>
                  <a:srgbClr val="FFFFFF"/>
                </a:solidFill>
                <a:latin typeface="Montserrat Medium"/>
                <a:ea typeface="Montserrat Medium"/>
                <a:cs typeface="Montserrat Medium"/>
                <a:sym typeface="Montserrat Medium"/>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16">
          <p15:clr>
            <a:srgbClr val="F06B4A"/>
          </p15:clr>
        </p15:guide>
        <p15:guide id="2" pos="5545">
          <p15:clr>
            <a:srgbClr val="F06B4A"/>
          </p15:clr>
        </p15:guide>
        <p15:guide id="3" orient="horz" pos="255">
          <p15:clr>
            <a:srgbClr val="F06B4A"/>
          </p15:clr>
        </p15:guide>
        <p15:guide id="4" orient="horz" pos="728">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1"/>
          <p:cNvSpPr txBox="1">
            <a:spLocks noGrp="1"/>
          </p:cNvSpPr>
          <p:nvPr>
            <p:ph type="ctrTitle"/>
          </p:nvPr>
        </p:nvSpPr>
        <p:spPr>
          <a:xfrm>
            <a:off x="587198" y="1837025"/>
            <a:ext cx="5205600" cy="12585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a:t>GAAD Hackathon</a:t>
            </a:r>
            <a:endParaRPr/>
          </a:p>
        </p:txBody>
      </p:sp>
      <p:sp>
        <p:nvSpPr>
          <p:cNvPr id="65" name="Google Shape;65;p11"/>
          <p:cNvSpPr txBox="1">
            <a:spLocks noGrp="1"/>
          </p:cNvSpPr>
          <p:nvPr>
            <p:ph type="subTitle" idx="1"/>
          </p:nvPr>
        </p:nvSpPr>
        <p:spPr>
          <a:xfrm>
            <a:off x="599974" y="3027650"/>
            <a:ext cx="5205600" cy="8778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US" dirty="0" err="1"/>
              <a:t>TurntablTitans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Problem &amp; Concept</a:t>
            </a:r>
            <a:endParaRPr dirty="0"/>
          </a:p>
        </p:txBody>
      </p:sp>
      <p:sp>
        <p:nvSpPr>
          <p:cNvPr id="77" name="Google Shape;77;p13"/>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285750" lvl="0" indent="-285750" algn="l" rtl="0">
              <a:spcBef>
                <a:spcPts val="0"/>
              </a:spcBef>
              <a:spcAft>
                <a:spcPts val="0"/>
              </a:spcAft>
              <a:buFontTx/>
              <a:buChar char="-"/>
            </a:pPr>
            <a:r>
              <a:rPr lang="en-US" dirty="0"/>
              <a:t>Difficulty understanding legal documents.</a:t>
            </a:r>
          </a:p>
          <a:p>
            <a:pPr marL="285750" lvl="0" indent="-285750" algn="l" rtl="0">
              <a:spcBef>
                <a:spcPts val="0"/>
              </a:spcBef>
              <a:spcAft>
                <a:spcPts val="0"/>
              </a:spcAft>
              <a:buFontTx/>
              <a:buChar char="-"/>
            </a:pPr>
            <a:r>
              <a:rPr lang="en-US" dirty="0"/>
              <a:t>NLP solution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Approach</a:t>
            </a:r>
            <a:endParaRPr dirty="0"/>
          </a:p>
        </p:txBody>
      </p:sp>
      <p:sp>
        <p:nvSpPr>
          <p:cNvPr id="83" name="Google Shape;83;p14"/>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285750" lvl="0" indent="-285750" algn="l" rtl="0">
              <a:spcBef>
                <a:spcPts val="0"/>
              </a:spcBef>
              <a:spcAft>
                <a:spcPts val="0"/>
              </a:spcAft>
              <a:buFontTx/>
              <a:buChar char="-"/>
            </a:pPr>
            <a:r>
              <a:rPr lang="en-US" dirty="0"/>
              <a:t>Frontend Approach</a:t>
            </a:r>
          </a:p>
          <a:p>
            <a:pPr marL="457200" lvl="1" indent="0">
              <a:spcBef>
                <a:spcPts val="0"/>
              </a:spcBef>
              <a:buNone/>
            </a:pPr>
            <a:r>
              <a:rPr lang="en-US" dirty="0"/>
              <a:t>-     Atomic Accessibility Tool</a:t>
            </a:r>
          </a:p>
          <a:p>
            <a:pPr marL="285750" lvl="0" indent="-285750" algn="l" rtl="0">
              <a:spcBef>
                <a:spcPts val="0"/>
              </a:spcBef>
              <a:spcAft>
                <a:spcPts val="0"/>
              </a:spcAft>
              <a:buFontTx/>
              <a:buChar char="-"/>
            </a:pPr>
            <a:r>
              <a:rPr lang="en-US" dirty="0"/>
              <a:t>Backend Approach</a:t>
            </a:r>
          </a:p>
          <a:p>
            <a:pPr marL="742950" lvl="1" indent="-285750">
              <a:spcBef>
                <a:spcPts val="0"/>
              </a:spcBef>
              <a:buFontTx/>
              <a:buChar char="-"/>
            </a:pPr>
            <a:r>
              <a:rPr lang="en-US" dirty="0"/>
              <a:t>Embedding Model</a:t>
            </a:r>
          </a:p>
          <a:p>
            <a:pPr marL="742950" lvl="1" indent="-285750">
              <a:spcBef>
                <a:spcPts val="0"/>
              </a:spcBef>
              <a:buFontTx/>
              <a:buChar char="-"/>
            </a:pPr>
            <a:r>
              <a:rPr lang="en-US" dirty="0"/>
              <a:t>Large Language Model</a:t>
            </a:r>
          </a:p>
          <a:p>
            <a:pPr marL="742950" lvl="1" indent="-285750">
              <a:spcBef>
                <a:spcPts val="0"/>
              </a:spcBef>
              <a:buFontTx/>
              <a:buChar char="-"/>
            </a:pPr>
            <a:r>
              <a:rPr lang="en-US" dirty="0"/>
              <a:t>Speech Model</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How our Solution is different</a:t>
            </a:r>
            <a:endParaRPr dirty="0"/>
          </a:p>
        </p:txBody>
      </p:sp>
      <p:sp>
        <p:nvSpPr>
          <p:cNvPr id="94" name="Google Shape;94;p16"/>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US" dirty="0"/>
              <a:t>-    Accessible UI</a:t>
            </a:r>
          </a:p>
          <a:p>
            <a:pPr marL="285750" lvl="0" indent="-285750" algn="l" rtl="0">
              <a:spcBef>
                <a:spcPts val="0"/>
              </a:spcBef>
              <a:spcAft>
                <a:spcPts val="0"/>
              </a:spcAft>
              <a:buFontTx/>
              <a:buChar char="-"/>
            </a:pPr>
            <a:r>
              <a:rPr lang="en-US" dirty="0"/>
              <a:t>Open Source models</a:t>
            </a:r>
          </a:p>
          <a:p>
            <a:pPr marL="285750" lvl="0" indent="-285750" algn="l" rtl="0">
              <a:spcBef>
                <a:spcPts val="0"/>
              </a:spcBef>
              <a:spcAft>
                <a:spcPts val="0"/>
              </a:spcAft>
              <a:buFontTx/>
              <a:buChar char="-"/>
            </a:pPr>
            <a:r>
              <a:rPr lang="en-US" dirty="0"/>
              <a:t>Messaging App Integration</a:t>
            </a:r>
          </a:p>
          <a:p>
            <a:pPr marL="285750" lvl="0" indent="-285750" algn="l" rtl="0">
              <a:spcBef>
                <a:spcPts val="0"/>
              </a:spcBef>
              <a:spcAft>
                <a:spcPts val="0"/>
              </a:spcAft>
              <a:buFontTx/>
              <a:buChar char="-"/>
            </a:pPr>
            <a:r>
              <a:rPr lang="en-US" dirty="0"/>
              <a:t>100+ languages supported.</a:t>
            </a:r>
          </a:p>
          <a:p>
            <a:pPr marL="285750" lvl="0" indent="-285750" algn="l" rtl="0">
              <a:spcBef>
                <a:spcPts val="0"/>
              </a:spcBef>
              <a:spcAft>
                <a:spcPts val="0"/>
              </a:spcAft>
              <a:buFontTx/>
              <a:buChar char="-"/>
            </a:pPr>
            <a:r>
              <a:rPr lang="en-US" dirty="0"/>
              <a:t>AXA API abstraction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C8FD7-0A7A-5328-387D-0FA48D108CB9}"/>
              </a:ext>
            </a:extLst>
          </p:cNvPr>
          <p:cNvSpPr>
            <a:spLocks noGrp="1"/>
          </p:cNvSpPr>
          <p:nvPr>
            <p:ph type="title"/>
          </p:nvPr>
        </p:nvSpPr>
        <p:spPr/>
        <p:txBody>
          <a:bodyPr/>
          <a:lstStyle/>
          <a:p>
            <a:r>
              <a:rPr lang="en-US" dirty="0"/>
              <a:t>Design Thinking</a:t>
            </a:r>
          </a:p>
        </p:txBody>
      </p:sp>
      <p:pic>
        <p:nvPicPr>
          <p:cNvPr id="5" name="Picture 4">
            <a:extLst>
              <a:ext uri="{FF2B5EF4-FFF2-40B4-BE49-F238E27FC236}">
                <a16:creationId xmlns:a16="http://schemas.microsoft.com/office/drawing/2014/main" id="{C7DC1A5D-4D48-ADA6-5032-AB8374A2DF3F}"/>
              </a:ext>
            </a:extLst>
          </p:cNvPr>
          <p:cNvPicPr>
            <a:picLocks noChangeAspect="1"/>
          </p:cNvPicPr>
          <p:nvPr/>
        </p:nvPicPr>
        <p:blipFill>
          <a:blip r:embed="rId2"/>
          <a:stretch>
            <a:fillRect/>
          </a:stretch>
        </p:blipFill>
        <p:spPr>
          <a:xfrm>
            <a:off x="311700" y="1494549"/>
            <a:ext cx="8520600" cy="1691102"/>
          </a:xfrm>
          <a:prstGeom prst="rect">
            <a:avLst/>
          </a:prstGeom>
        </p:spPr>
      </p:pic>
    </p:spTree>
    <p:extLst>
      <p:ext uri="{BB962C8B-B14F-4D97-AF65-F5344CB8AC3E}">
        <p14:creationId xmlns:p14="http://schemas.microsoft.com/office/powerpoint/2010/main" val="2660470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Usability Testing</a:t>
            </a:r>
            <a:endParaRPr dirty="0"/>
          </a:p>
        </p:txBody>
      </p:sp>
      <p:sp>
        <p:nvSpPr>
          <p:cNvPr id="100" name="Google Shape;100;p17"/>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285750" lvl="0" indent="-285750" algn="l" rtl="0">
              <a:spcBef>
                <a:spcPts val="0"/>
              </a:spcBef>
              <a:spcAft>
                <a:spcPts val="0"/>
              </a:spcAft>
              <a:buFontTx/>
              <a:buChar char="-"/>
            </a:pPr>
            <a:r>
              <a:rPr lang="en-US" dirty="0"/>
              <a:t>10 users interviewed.</a:t>
            </a:r>
          </a:p>
          <a:p>
            <a:pPr marL="285750" lvl="0" indent="-285750" algn="l" rtl="0">
              <a:spcBef>
                <a:spcPts val="0"/>
              </a:spcBef>
              <a:spcAft>
                <a:spcPts val="0"/>
              </a:spcAft>
              <a:buFontTx/>
              <a:buChar char="-"/>
            </a:pPr>
            <a:r>
              <a:rPr lang="en-US" dirty="0"/>
              <a:t>94% task success rate.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342986" y="3514519"/>
            <a:ext cx="3243300" cy="1282500"/>
          </a:xfrm>
          <a:prstGeom prst="rect">
            <a:avLst/>
          </a:prstGeom>
        </p:spPr>
        <p:txBody>
          <a:bodyPr spcFirstLastPara="1" wrap="square" lIns="91400" tIns="91400" rIns="91400" bIns="91400" anchor="b" anchorCtr="0">
            <a:noAutofit/>
          </a:bodyPr>
          <a:lstStyle/>
          <a:p>
            <a:pPr marL="0" lvl="0" indent="0" algn="l" rtl="0">
              <a:spcBef>
                <a:spcPts val="0"/>
              </a:spcBef>
              <a:spcAft>
                <a:spcPts val="0"/>
              </a:spcAft>
              <a:buNone/>
            </a:pPr>
            <a:r>
              <a:rPr lang="en-US" dirty="0"/>
              <a:t>Thank you</a:t>
            </a:r>
            <a:endParaRPr dirty="0"/>
          </a:p>
        </p:txBody>
      </p:sp>
    </p:spTree>
  </p:cSld>
  <p:clrMapOvr>
    <a:masterClrMapping/>
  </p:clrMapOvr>
</p:sld>
</file>

<file path=ppt/theme/theme1.xml><?xml version="1.0" encoding="utf-8"?>
<a:theme xmlns:a="http://schemas.openxmlformats.org/drawingml/2006/main" name="FINOS–Revised">
  <a:themeElements>
    <a:clrScheme name="Simple Light">
      <a:dk1>
        <a:srgbClr val="48797B"/>
      </a:dk1>
      <a:lt1>
        <a:srgbClr val="FFFFFF"/>
      </a:lt1>
      <a:dk2>
        <a:srgbClr val="48797B"/>
      </a:dk2>
      <a:lt2>
        <a:srgbClr val="EEEEEE"/>
      </a:lt2>
      <a:accent1>
        <a:srgbClr val="2BC1E7"/>
      </a:accent1>
      <a:accent2>
        <a:srgbClr val="00253F"/>
      </a:accent2>
      <a:accent3>
        <a:srgbClr val="0087A9"/>
      </a:accent3>
      <a:accent4>
        <a:srgbClr val="D7C826"/>
      </a:accent4>
      <a:accent5>
        <a:srgbClr val="6BCABA"/>
      </a:accent5>
      <a:accent6>
        <a:srgbClr val="42AF28"/>
      </a:accent6>
      <a:hlink>
        <a:srgbClr val="2BC1E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67</Words>
  <Application>Microsoft Office PowerPoint</Application>
  <PresentationFormat>On-screen Show (16:9)</PresentationFormat>
  <Paragraphs>23</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Montserrat Light</vt:lpstr>
      <vt:lpstr>Montserrat</vt:lpstr>
      <vt:lpstr>Montserrat Medium</vt:lpstr>
      <vt:lpstr>Arial</vt:lpstr>
      <vt:lpstr>FINOS–Revised</vt:lpstr>
      <vt:lpstr>GAAD Hackathon</vt:lpstr>
      <vt:lpstr>Problem &amp; Concept</vt:lpstr>
      <vt:lpstr>Approach</vt:lpstr>
      <vt:lpstr>How our Solution is different</vt:lpstr>
      <vt:lpstr>Design Thinking</vt:lpstr>
      <vt:lpstr>Usability Testing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GAAD Hackathon</dc:title>
  <cp:lastModifiedBy>Kwame Sarfo</cp:lastModifiedBy>
  <cp:revision>4</cp:revision>
  <dcterms:modified xsi:type="dcterms:W3CDTF">2023-05-10T21:02:03Z</dcterms:modified>
</cp:coreProperties>
</file>