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61" r:id="rId5"/>
    <p:sldId id="270" r:id="rId6"/>
    <p:sldId id="260" r:id="rId7"/>
    <p:sldId id="267" r:id="rId8"/>
    <p:sldId id="264" r:id="rId9"/>
    <p:sldId id="269" r:id="rId10"/>
    <p:sldId id="268" r:id="rId11"/>
    <p:sldId id="259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694" y="-48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0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7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26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55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35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2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1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14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B889-9D34-4BBB-8EBF-7B432ADE08F0}" type="datetimeFigureOut">
              <a:rPr lang="ru-RU" smtClean="0"/>
              <a:t>24.06.2020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872" y="1575718"/>
            <a:ext cx="7590330" cy="1761842"/>
          </a:xfrm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Приложение поддержки распределения рабочей нагрузки для краткосрочного и среднесрочного </a:t>
            </a:r>
            <a:r>
              <a:rPr lang="ru-RU" sz="4400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планирования</a:t>
            </a:r>
            <a:endParaRPr lang="ru-RU" sz="44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41926" y="3296440"/>
            <a:ext cx="3065929" cy="48587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Курсовой проект</a:t>
            </a:r>
            <a:endParaRPr lang="ru-RU" sz="2400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6078071" y="5600998"/>
            <a:ext cx="3065929" cy="9445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dirty="0" smtClean="0"/>
              <a:t>Выполнил:</a:t>
            </a:r>
          </a:p>
          <a:p>
            <a:pPr algn="l"/>
            <a:r>
              <a:rPr lang="ru-RU" sz="2400" dirty="0"/>
              <a:t>с</a:t>
            </a:r>
            <a:r>
              <a:rPr lang="ru-RU" sz="2400" dirty="0" smtClean="0"/>
              <a:t>тудент </a:t>
            </a:r>
            <a:r>
              <a:rPr lang="ru-RU" sz="2400" smtClean="0"/>
              <a:t>группы</a:t>
            </a:r>
            <a:r>
              <a:rPr lang="en-US" sz="2400" smtClean="0"/>
              <a:t> </a:t>
            </a:r>
            <a:r>
              <a:rPr lang="ru-RU" sz="2400" smtClean="0"/>
              <a:t>КТбо </a:t>
            </a:r>
            <a:r>
              <a:rPr lang="ru-RU" sz="2400" dirty="0" smtClean="0"/>
              <a:t>3-2</a:t>
            </a:r>
          </a:p>
          <a:p>
            <a:pPr algn="l"/>
            <a:r>
              <a:rPr lang="ru-RU" sz="2400" dirty="0" smtClean="0"/>
              <a:t>Горохов Д.В.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9383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47135" y="2292494"/>
            <a:ext cx="7886700" cy="1338819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Демонстрация работы приложения</a:t>
            </a:r>
            <a:endParaRPr lang="ru-RU" sz="48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862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9044" y="2582345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Спасибо за внимание!</a:t>
            </a:r>
            <a:endParaRPr lang="ru-RU" sz="54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749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10429" y="103239"/>
            <a:ext cx="7590330" cy="847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Цель</a:t>
            </a:r>
            <a:r>
              <a:rPr lang="ru-RU" sz="4400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endParaRPr lang="ru-RU" sz="44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2329" y="859440"/>
            <a:ext cx="7096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Создание приложения, помогающего пользователю при распределении нагрузки в рабочих и повседневных задачах</a:t>
            </a:r>
            <a:endParaRPr lang="ru-RU" sz="2400" dirty="0"/>
          </a:p>
        </p:txBody>
      </p:sp>
      <p:pic>
        <p:nvPicPr>
          <p:cNvPr id="5" name="Picture 2" descr="https://kadrovyhdel.ru/wp-content/uploads/2017/09/dsc_00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893" y="2373151"/>
            <a:ext cx="5968416" cy="39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breaker-cache.s3.amazonaws.com/images/730cc1c6cc148b506c87a3a6f29adb8b/800x800/pod_11_o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50"/>
          <a:stretch/>
        </p:blipFill>
        <p:spPr bwMode="auto">
          <a:xfrm>
            <a:off x="548640" y="125892"/>
            <a:ext cx="8077200" cy="657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61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938990" y="13891"/>
            <a:ext cx="7920530" cy="847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Предметная область и аналоги</a:t>
            </a:r>
            <a:endParaRPr lang="ru-RU" sz="44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5999" y="861531"/>
            <a:ext cx="7096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Предметной областью приложения являются системы планирования и менеджмента задач</a:t>
            </a:r>
            <a:endParaRPr lang="ru-RU" sz="2400" dirty="0"/>
          </a:p>
        </p:txBody>
      </p:sp>
      <p:pic>
        <p:nvPicPr>
          <p:cNvPr id="3074" name="Picture 2" descr="https://static.tildacdn.com/tild6633-6335-4338-a465-373663613633/Trello-logo-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249" y="2105557"/>
            <a:ext cx="3176905" cy="97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ztis.ru/161-thickbox_default/microsoft-project-2013-esd-professional-x32x64-ru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70" y="2453968"/>
            <a:ext cx="2485707" cy="248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i.ytimg.com/vi/ranosdVKNwc/maxresdefaul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715" y="3696822"/>
            <a:ext cx="3493559" cy="196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5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345432" y="0"/>
            <a:ext cx="5267919" cy="847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Д</a:t>
            </a:r>
            <a:r>
              <a:rPr lang="ru-RU" sz="3600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иаграмма прецедентов</a:t>
            </a:r>
            <a:endParaRPr lang="ru-RU" sz="36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1029" name="Picture 5" descr="I:\Downloads\Untitled Document (3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93" y="701983"/>
            <a:ext cx="6429120" cy="602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7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938990" y="13891"/>
            <a:ext cx="7590330" cy="847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Требования к приложению</a:t>
            </a:r>
            <a:endParaRPr lang="ru-RU" sz="44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3008" y="1578732"/>
            <a:ext cx="70963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Возможность создания событий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Возможность настройки приложения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Определение приоритетов пользователя</a:t>
            </a:r>
            <a:endParaRPr lang="ru-RU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Автоматизированное распределение рабочего времени при определении цели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Таймер работы и перерывов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Возможность удаления событий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179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617" y="31651"/>
            <a:ext cx="7590330" cy="847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Диаграммы деятельности</a:t>
            </a:r>
            <a:endParaRPr lang="ru-RU" sz="44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2050" name="Picture 2" descr="I:\Downloads\Untitled Document (4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01" y="769377"/>
            <a:ext cx="8851385" cy="262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17368" y="3322685"/>
            <a:ext cx="480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Диаграмма деятельности создания новой цели</a:t>
            </a:r>
            <a:endParaRPr lang="ru-RU" dirty="0"/>
          </a:p>
        </p:txBody>
      </p:sp>
      <p:pic>
        <p:nvPicPr>
          <p:cNvPr id="2051" name="Picture 3" descr="I:\Downloads\Untitled Document (5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44" y="3662255"/>
            <a:ext cx="8309757" cy="289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17368" y="6488668"/>
            <a:ext cx="460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Диаграмма деятельности таймера </a:t>
            </a:r>
            <a:r>
              <a:rPr lang="en-US" dirty="0" err="1" smtClean="0"/>
              <a:t>Pomodoro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758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087569" y="199040"/>
            <a:ext cx="7590330" cy="847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Средства разработки</a:t>
            </a:r>
            <a:endParaRPr lang="ru-RU" sz="44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074" name="Picture 2" descr="https://upload.wikimedia.org/wikipedia/commons/thumb/e/e6/Python_and_Qt.svg/1200px-Python_and_Q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065" y="827970"/>
            <a:ext cx="1583854" cy="165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fi/thumb/e/e0/MySQL-n_logo.svg/1600px-MySQL-n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013" y="4311449"/>
            <a:ext cx="2594381" cy="134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ommsoft.ru/wp-content/uploads/2019/12/pychar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515" y="4792980"/>
            <a:ext cx="1623060" cy="162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00332" y="2372457"/>
            <a:ext cx="68407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Язык программирования - </a:t>
            </a:r>
            <a:r>
              <a:rPr lang="en-US" sz="2400" dirty="0" smtClean="0"/>
              <a:t>Python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Интегрированная среда разработки – </a:t>
            </a:r>
            <a:r>
              <a:rPr lang="en-US" sz="2400" dirty="0" err="1" smtClean="0"/>
              <a:t>PyCharm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Разработка графического интерфейса </a:t>
            </a:r>
            <a:r>
              <a:rPr lang="ru-RU" sz="2400" dirty="0" smtClean="0"/>
              <a:t>–</a:t>
            </a:r>
            <a:r>
              <a:rPr lang="ru-RU" sz="2400" dirty="0" err="1" smtClean="0"/>
              <a:t>фреймворк</a:t>
            </a:r>
            <a:r>
              <a:rPr lang="ru-RU" sz="2400" dirty="0" smtClean="0"/>
              <a:t> </a:t>
            </a:r>
            <a:r>
              <a:rPr lang="en-US" sz="2400" dirty="0" err="1" smtClean="0"/>
              <a:t>PyQt</a:t>
            </a:r>
            <a:r>
              <a:rPr lang="en-US" sz="2400" dirty="0" smtClean="0"/>
              <a:t> </a:t>
            </a:r>
            <a:r>
              <a:rPr lang="ru-RU" sz="2400" dirty="0" smtClean="0"/>
              <a:t>и приложение </a:t>
            </a:r>
            <a:r>
              <a:rPr lang="en-US" sz="2400" dirty="0" err="1" smtClean="0"/>
              <a:t>QtDesigner</a:t>
            </a:r>
            <a:endParaRPr lang="ru-RU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Систем</a:t>
            </a:r>
            <a:r>
              <a:rPr lang="ru-RU" sz="2400" dirty="0"/>
              <a:t>а</a:t>
            </a:r>
            <a:r>
              <a:rPr lang="ru-RU" sz="2400" dirty="0" smtClean="0"/>
              <a:t> управления базами данных - </a:t>
            </a:r>
            <a:r>
              <a:rPr lang="en-US" sz="2400" dirty="0" smtClean="0"/>
              <a:t>MySQL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637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994858" y="83549"/>
            <a:ext cx="6502399" cy="847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Разработка базы данных</a:t>
            </a:r>
            <a:endParaRPr lang="ru-RU" sz="44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" y="1134388"/>
            <a:ext cx="9058512" cy="4585692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100328" y="5987322"/>
            <a:ext cx="22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Модель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359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20639" y="0"/>
            <a:ext cx="5777714" cy="8476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Окна</a:t>
            </a:r>
            <a:r>
              <a:rPr lang="ru-RU" sz="4400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ru-RU" sz="4400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приложения</a:t>
            </a:r>
            <a:endParaRPr lang="ru-RU" sz="44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99" y="1493046"/>
            <a:ext cx="5727700" cy="469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0" y="3651920"/>
            <a:ext cx="3101340" cy="279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540" y="1317151"/>
            <a:ext cx="2590800" cy="144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 flipV="1">
            <a:off x="5783580" y="1584960"/>
            <a:ext cx="441960" cy="2971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5783580" y="5166360"/>
            <a:ext cx="381000" cy="3962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669574"/>
            <a:ext cx="3084145" cy="2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 flipH="1" flipV="1">
            <a:off x="3073850" y="4960620"/>
            <a:ext cx="530410" cy="6019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63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128</Words>
  <Application>Microsoft Office PowerPoint</Application>
  <PresentationFormat>Экран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Приложение поддержки распределения рабочей нагрузки для краткосрочного и среднесрочного планирования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Демонстрация работы приложения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Павел</dc:creator>
  <cp:lastModifiedBy>User Windows</cp:lastModifiedBy>
  <cp:revision>50</cp:revision>
  <dcterms:created xsi:type="dcterms:W3CDTF">2014-11-21T11:00:06Z</dcterms:created>
  <dcterms:modified xsi:type="dcterms:W3CDTF">2020-06-25T08:24:20Z</dcterms:modified>
</cp:coreProperties>
</file>