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83" r:id="rId4"/>
    <p:sldId id="272" r:id="rId5"/>
    <p:sldId id="285" r:id="rId6"/>
    <p:sldId id="287" r:id="rId7"/>
    <p:sldId id="274" r:id="rId8"/>
    <p:sldId id="273" r:id="rId9"/>
    <p:sldId id="282" r:id="rId10"/>
    <p:sldId id="276" r:id="rId11"/>
    <p:sldId id="275" r:id="rId12"/>
    <p:sldId id="281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Разработка 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программного модуля для расчета </a:t>
            </a:r>
          </a:p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с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тоимости автомобильных перевозок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</a:t>
            </a:r>
            <a:r>
              <a:rPr lang="ru-RU" altLang="ru-RU" b="1" dirty="0" smtClean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smtClean="0"/>
              <a:t>Мариничева Ксения Андреевна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 smtClean="0"/>
              <a:t>Группа</a:t>
            </a:r>
            <a:r>
              <a:rPr lang="ru-RU" altLang="ru-RU" b="1" dirty="0"/>
              <a:t>: </a:t>
            </a:r>
            <a:r>
              <a:rPr lang="ru-RU" altLang="ru-RU" b="1" dirty="0" smtClean="0"/>
              <a:t>21П-1</a:t>
            </a:r>
            <a:endParaRPr lang="ru-RU" altLang="ru-RU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</a:t>
            </a:r>
            <a:r>
              <a:rPr lang="ru-RU" altLang="ru-RU" b="1" dirty="0" smtClean="0"/>
              <a:t>: </a:t>
            </a:r>
            <a:r>
              <a:rPr lang="ru-RU" altLang="ru-RU" dirty="0" smtClean="0"/>
              <a:t>Махнёв Александр Анатольевич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xmlns="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xmlns="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xmlns="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 smtClean="0"/>
              <a:t>2024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Основное окно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167" y="1700758"/>
            <a:ext cx="6413816" cy="45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90604"/>
            <a:ext cx="9508476" cy="3873077"/>
          </a:xfrm>
        </p:spPr>
        <p:txBody>
          <a:bodyPr>
            <a:normAutofit/>
          </a:bodyPr>
          <a:lstStyle/>
          <a:p>
            <a:pPr algn="just"/>
            <a:r>
              <a:rPr lang="ru-RU" altLang="ru-RU" dirty="0">
                <a:latin typeface="Times New Roman" panose="02020603050405020304" pitchFamily="18" charset="0"/>
              </a:rPr>
              <a:t>Модернизация интерфейса: планируется обновление дизайна для более комфортного взаимодействия с </a:t>
            </a:r>
            <a:r>
              <a:rPr lang="ru-RU" altLang="ru-RU" dirty="0" smtClean="0">
                <a:latin typeface="Times New Roman" panose="02020603050405020304" pitchFamily="18" charset="0"/>
              </a:rPr>
              <a:t>программой</a:t>
            </a:r>
          </a:p>
          <a:p>
            <a:pPr algn="just"/>
            <a:r>
              <a:rPr lang="ru-RU" altLang="ru-RU" dirty="0">
                <a:latin typeface="Times New Roman" panose="02020603050405020304" pitchFamily="18" charset="0"/>
              </a:rPr>
              <a:t>Создание отчетов </a:t>
            </a:r>
            <a:r>
              <a:rPr lang="ru-RU" altLang="ru-RU" dirty="0" smtClean="0">
                <a:latin typeface="Times New Roman" panose="02020603050405020304" pitchFamily="18" charset="0"/>
              </a:rPr>
              <a:t>позволяющей </a:t>
            </a:r>
            <a:r>
              <a:rPr lang="ru-RU" altLang="ru-RU" dirty="0">
                <a:latin typeface="Times New Roman" panose="02020603050405020304" pitchFamily="18" charset="0"/>
              </a:rPr>
              <a:t>пользователям анализировать данные о перевозках и принимать обоснованные решения</a:t>
            </a:r>
            <a:r>
              <a:rPr lang="ru-RU" altLang="ru-RU" dirty="0" smtClean="0"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altLang="ru-RU" dirty="0" smtClean="0">
                <a:latin typeface="Times New Roman" panose="02020603050405020304" pitchFamily="18" charset="0"/>
              </a:rPr>
              <a:t>Работа с заказом программа </a:t>
            </a:r>
            <a:r>
              <a:rPr lang="ru-RU" altLang="ru-RU" dirty="0">
                <a:latin typeface="Times New Roman" panose="02020603050405020304" pitchFamily="18" charset="0"/>
              </a:rPr>
              <a:t>должна предоставлять пользователям широкий набор функций для управления заказами.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algn="just"/>
            <a:endParaRPr lang="ru-RU" altLang="ru-RU" dirty="0" smtClean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703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7334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Спасибо за внимание</a:t>
            </a:r>
            <a:endParaRPr lang="ru-RU" altLang="ru-RU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РАСЧЕТА СТОИМОСТИ </a:t>
            </a:r>
            <a:b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АВТОМОБИЛЬНЫХ ПЕРЕВОЗОК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7138" y="1603567"/>
            <a:ext cx="9324975" cy="1800225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 smtClean="0">
                <a:latin typeface="Times New Roman" panose="02020603050405020304" pitchFamily="18" charset="0"/>
              </a:rPr>
              <a:t>               Цель курсового проекта – разработать </a:t>
            </a:r>
            <a:r>
              <a:rPr lang="ru-RU" altLang="ru-RU" sz="2400" dirty="0">
                <a:latin typeface="Times New Roman" panose="02020603050405020304" pitchFamily="18" charset="0"/>
              </a:rPr>
              <a:t>программный модуль стоимость автомобильных перевозок, учитывая различные параметры, такие как расстояние, 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вес </a:t>
            </a:r>
            <a:r>
              <a:rPr lang="ru-RU" altLang="ru-RU" sz="2400" dirty="0">
                <a:latin typeface="Times New Roman" panose="02020603050405020304" pitchFamily="18" charset="0"/>
              </a:rPr>
              <a:t>груза, а также дополнительные услуги.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3187035"/>
            <a:ext cx="9324975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-1706" r="4825" b="2273"/>
          <a:stretch/>
        </p:blipFill>
        <p:spPr>
          <a:xfrm>
            <a:off x="1276501" y="3679595"/>
            <a:ext cx="4128070" cy="949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83786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Программы аналоги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 txBox="1">
            <a:spLocks noChangeArrowheads="1"/>
          </p:cNvSpPr>
          <p:nvPr/>
        </p:nvSpPr>
        <p:spPr>
          <a:xfrm>
            <a:off x="2105041" y="2069215"/>
            <a:ext cx="2470990" cy="60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ru-RU" dirty="0" smtClean="0"/>
              <a:t>Догрузом.РФ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374" t="2864" r="2148" b="5517"/>
          <a:stretch/>
        </p:blipFill>
        <p:spPr>
          <a:xfrm>
            <a:off x="7035111" y="3679594"/>
            <a:ext cx="4128070" cy="94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 txBox="1">
            <a:spLocks noChangeArrowheads="1"/>
          </p:cNvSpPr>
          <p:nvPr/>
        </p:nvSpPr>
        <p:spPr>
          <a:xfrm>
            <a:off x="7679013" y="2069215"/>
            <a:ext cx="2470990" cy="60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Trans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РАСЧЕТА </a:t>
            </a: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СТОИМОСТИ </a:t>
            </a:r>
            <a:b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АВТОМОБИЛЬНЫХ </a:t>
            </a: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ПЕРЕВОЗОК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657" y="1560940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dirty="0" smtClean="0">
                <a:latin typeface="Times New Roman" panose="02020603050405020304" pitchFamily="18" charset="0"/>
              </a:rPr>
              <a:t>Диаграмма вариантов использования</a:t>
            </a:r>
            <a:endParaRPr lang="ru-RU" altLang="ru-RU" sz="2800" dirty="0">
              <a:latin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317" y="2285267"/>
            <a:ext cx="5191059" cy="3764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РАСЧЕТА </a:t>
            </a: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СТОИМОСТИ </a:t>
            </a:r>
            <a:b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АВТОМОБИЛЬНЫХ </a:t>
            </a: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ПЕРЕВОЗОК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9069" y="1681135"/>
            <a:ext cx="9324975" cy="1423605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863" y="1492928"/>
            <a:ext cx="309165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ru-RU" sz="2800" dirty="0">
                <a:latin typeface="Times New Roman" panose="02020603050405020304" pitchFamily="18" charset="0"/>
              </a:rPr>
              <a:t>ER - </a:t>
            </a:r>
            <a:r>
              <a:rPr lang="ru-RU" altLang="ru-RU" sz="2800" dirty="0">
                <a:latin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57" y="2856561"/>
            <a:ext cx="2309717" cy="259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97" y="1072661"/>
            <a:ext cx="2060265" cy="5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РАСЧЕТА </a:t>
            </a: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СТОИМОСТИ </a:t>
            </a:r>
            <a:b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АВТОМОБИЛЬНЫХ </a:t>
            </a: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ПЕРЕВОЗОК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176" y="878671"/>
            <a:ext cx="8166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4.	</a:t>
            </a:r>
            <a:r>
              <a:rPr lang="ru-RU" altLang="ru-RU" sz="2800" b="1" dirty="0" smtClean="0">
                <a:latin typeface="Times New Roman" panose="02020603050405020304" pitchFamily="18" charset="0"/>
              </a:rPr>
              <a:t>Тестирование программного модуля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476" y="2209858"/>
            <a:ext cx="85021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u-RU" altLang="ru-RU" sz="2800" dirty="0" smtClean="0">
                <a:latin typeface="Times New Roman" panose="02020603050405020304" pitchFamily="18" charset="0"/>
              </a:rPr>
              <a:t>Проверка </a:t>
            </a:r>
            <a:r>
              <a:rPr lang="ru-RU" altLang="ru-RU" sz="2800" dirty="0">
                <a:latin typeface="Times New Roman" panose="02020603050405020304" pitchFamily="18" charset="0"/>
              </a:rPr>
              <a:t>обработки некорректных </a:t>
            </a:r>
            <a:r>
              <a:rPr lang="ru-RU" altLang="ru-RU" sz="2800" dirty="0" smtClean="0">
                <a:latin typeface="Times New Roman" panose="02020603050405020304" pitchFamily="18" charset="0"/>
              </a:rPr>
              <a:t>данных</a:t>
            </a:r>
            <a:r>
              <a:rPr lang="ru-RU" altLang="ru-RU" sz="2800" dirty="0">
                <a:latin typeface="Times New Roman" panose="02020603050405020304" pitchFamily="18" charset="0"/>
              </a:rPr>
              <a:t>. Н</a:t>
            </a:r>
            <a:r>
              <a:rPr lang="ru-RU" altLang="ru-RU" sz="2800" dirty="0" smtClean="0">
                <a:latin typeface="Times New Roman" panose="02020603050405020304" pitchFamily="18" charset="0"/>
              </a:rPr>
              <a:t>апример</a:t>
            </a:r>
            <a:r>
              <a:rPr lang="ru-RU" altLang="ru-RU" sz="2800" dirty="0">
                <a:latin typeface="Times New Roman" panose="02020603050405020304" pitchFamily="18" charset="0"/>
              </a:rPr>
              <a:t>, отрицательный вес или текст вместо </a:t>
            </a:r>
            <a:r>
              <a:rPr lang="ru-RU" altLang="ru-RU" sz="2800" dirty="0" smtClean="0">
                <a:latin typeface="Times New Roman" panose="02020603050405020304" pitchFamily="18" charset="0"/>
              </a:rPr>
              <a:t>чисел.</a:t>
            </a:r>
            <a:endParaRPr lang="ru-RU" altLang="ru-RU" sz="2800" dirty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32" y="3828333"/>
            <a:ext cx="5961645" cy="14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РАСЧЕТА </a:t>
            </a: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СТОИМОСТИ </a:t>
            </a:r>
            <a:b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АВТОМОБИЛЬНЫХ </a:t>
            </a: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ПЕРЕВОЗОК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2735" y="2036187"/>
            <a:ext cx="9508476" cy="38730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  <a:r>
              <a:rPr lang="ru-RU" altLang="ru-RU" dirty="0" smtClean="0">
                <a:latin typeface="Times New Roman" panose="02020603050405020304" pitchFamily="18" charset="0"/>
              </a:rPr>
              <a:t>1. Среда разработки </a:t>
            </a:r>
            <a:r>
              <a:rPr lang="en-US" altLang="ru-RU" dirty="0" smtClean="0">
                <a:latin typeface="Times New Roman" panose="02020603050405020304" pitchFamily="18" charset="0"/>
              </a:rPr>
              <a:t>Visual Studio 20</a:t>
            </a:r>
            <a:r>
              <a:rPr lang="ru-RU" altLang="ru-RU" dirty="0" smtClean="0">
                <a:latin typeface="Times New Roman" panose="02020603050405020304" pitchFamily="18" charset="0"/>
              </a:rPr>
              <a:t>22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ru-RU" altLang="ru-RU" dirty="0" smtClean="0">
                <a:latin typeface="Times New Roman" panose="02020603050405020304" pitchFamily="18" charset="0"/>
              </a:rPr>
              <a:t>		2. </a:t>
            </a:r>
            <a:r>
              <a:rPr lang="ru-RU" altLang="ru-RU" dirty="0">
                <a:latin typeface="Times New Roman" panose="02020603050405020304" pitchFamily="18" charset="0"/>
              </a:rPr>
              <a:t>Я</a:t>
            </a:r>
            <a:r>
              <a:rPr lang="ru-RU" altLang="ru-RU" dirty="0" smtClean="0">
                <a:latin typeface="Times New Roman" panose="02020603050405020304" pitchFamily="18" charset="0"/>
              </a:rPr>
              <a:t>зыка </a:t>
            </a:r>
            <a:r>
              <a:rPr lang="ru-RU" altLang="ru-RU" dirty="0">
                <a:latin typeface="Times New Roman" panose="02020603050405020304" pitchFamily="18" charset="0"/>
              </a:rPr>
              <a:t>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</a:t>
            </a:r>
            <a:r>
              <a:rPr lang="ru-RU" altLang="ru-RU" dirty="0" smtClean="0">
                <a:latin typeface="Times New Roman" panose="02020603050405020304" pitchFamily="18" charset="0"/>
              </a:rPr>
              <a:t>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  <a:r>
              <a:rPr lang="ru-RU" altLang="ru-RU" dirty="0" smtClean="0">
                <a:latin typeface="Times New Roman" panose="02020603050405020304" pitchFamily="18" charset="0"/>
              </a:rPr>
              <a:t>		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Средства </a:t>
            </a:r>
            <a:r>
              <a:rPr lang="ru-RU" altLang="ru-RU" sz="2800" b="1" dirty="0">
                <a:latin typeface="Times New Roman" panose="02020603050405020304" pitchFamily="18" charset="0"/>
              </a:rPr>
              <a:t>разработки</a:t>
            </a:r>
          </a:p>
        </p:txBody>
      </p:sp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64" y="5274667"/>
            <a:ext cx="2759473" cy="948569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145" y="1272511"/>
            <a:ext cx="1232963" cy="12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145" y="3064476"/>
            <a:ext cx="1294878" cy="1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800" b="1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latin typeface="Times New Roman" panose="02020603050405020304" pitchFamily="18" charset="0"/>
              </a:rPr>
              <a:t>Основные функции программы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5250" y="2088941"/>
            <a:ext cx="9508476" cy="387307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</a:rPr>
              <a:t>Рассчитывать стоимость перевозки на основе введенных параметров</a:t>
            </a:r>
            <a:r>
              <a:rPr lang="ru-RU" altLang="ru-RU" dirty="0" smtClean="0">
                <a:latin typeface="Times New Roman" panose="02020603050405020304" pitchFamily="18" charset="0"/>
              </a:rPr>
              <a:t>		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Добавление</a:t>
            </a:r>
            <a:r>
              <a:rPr lang="ru-RU" dirty="0"/>
              <a:t>, удаление о грузах и тарифах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</a:rPr>
              <a:t>Предоставлять пользователю возможность редактирования тарифов и условий перевозки</a:t>
            </a:r>
            <a:r>
              <a:rPr lang="ru-RU" altLang="ru-RU" dirty="0">
                <a:latin typeface="Times New Roman" panose="02020603050405020304" pitchFamily="18" charset="0"/>
              </a:rPr>
              <a:t>	</a:t>
            </a:r>
            <a:r>
              <a:rPr lang="ru-RU" altLang="ru-RU" dirty="0" smtClean="0">
                <a:latin typeface="Times New Roman" panose="02020603050405020304" pitchFamily="18" charset="0"/>
              </a:rPr>
              <a:t>		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46" y="4797337"/>
            <a:ext cx="1505960" cy="1505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62041" y="1926209"/>
            <a:ext cx="10515600" cy="780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C=X*(M+O) </a:t>
            </a:r>
            <a:endParaRPr lang="ru-RU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83786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Формула расчета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F0400F77-D084-4832-956A-302882DE030F}"/>
              </a:ext>
            </a:extLst>
          </p:cNvPr>
          <p:cNvSpPr txBox="1">
            <a:spLocks noChangeArrowheads="1"/>
          </p:cNvSpPr>
          <p:nvPr/>
        </p:nvSpPr>
        <p:spPr>
          <a:xfrm>
            <a:off x="2707679" y="3319736"/>
            <a:ext cx="7763256" cy="325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•	C — общая стоимость перевозки; 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•	X — расстояние перевозки (в километрах); 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•	M — стоимость за килограмм (цена за 1 кг); 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•	О — стоимость за объём (цена за 1 м3</a:t>
            </a:r>
            <a:r>
              <a:rPr lang="ru-RU" altLang="ru-RU" dirty="0" smtClean="0">
                <a:latin typeface="Times New Roman" panose="02020603050405020304" pitchFamily="18" charset="0"/>
              </a:rPr>
              <a:t>);</a:t>
            </a:r>
            <a:endParaRPr lang="en-US" altLang="ru-RU" dirty="0" smtClean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 smtClean="0">
                <a:latin typeface="Times New Roman" panose="02020603050405020304" pitchFamily="18" charset="0"/>
              </a:rPr>
              <a:t>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307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РАЗРАБОТКА ПРОГРАММНОГО МОДУЛЯ ДЛЯ РАСЧЕТА СТОИМОСТИ  АВТОМОБИЛЬНЫХ ПЕРЕВОЗОК</vt:lpstr>
      <vt:lpstr>РАЗРАБОТКА ПРОГРАММНОЙ СИСТЕМЫ ВСТРАИВАНИЯ ЦИФРОВОГО ВОДЯНОГО ЗНАКА В ЦИФРОВОЕ ИЗОБРАЖЕНИЕ </vt:lpstr>
      <vt:lpstr>РАЗРАБОТКА ПРОГРАММНОГО МОДУЛЯ ДЛЯ РАСЧЕТА СТОИМОСТИ  АВТОМОБИЛЬНЫХ ПЕРЕВОЗОК</vt:lpstr>
      <vt:lpstr>РАЗРАБОТКА ПРОГРАММНОГО МОДУЛЯ ДЛЯ РАСЧЕТА СТОИМОСТИ  АВТОМОБИЛЬНЫХ ПЕРЕВОЗОК</vt:lpstr>
      <vt:lpstr>РАЗРАБОТКА ПРОГРАММНОГО МОДУЛЯ ДЛЯ РАСЧЕТА СТОИМОСТИ  АВТОМОБИЛЬНЫХ ПЕРЕВОЗОК</vt:lpstr>
      <vt:lpstr>РАЗРАБОТКА ПРОГРАММНОГО МОДУЛЯ ДЛЯ РАСЧЕТА СТОИМОСТИ  АВТОМОБИЛЬНЫХ ПЕРЕВОЗОК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Ksenia111111111172@outlook.com</cp:lastModifiedBy>
  <cp:revision>38</cp:revision>
  <dcterms:created xsi:type="dcterms:W3CDTF">2022-04-06T17:27:23Z</dcterms:created>
  <dcterms:modified xsi:type="dcterms:W3CDTF">2024-12-20T06:23:20Z</dcterms:modified>
</cp:coreProperties>
</file>