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94660"/>
  </p:normalViewPr>
  <p:slideViewPr>
    <p:cSldViewPr snapToGrid="0">
      <p:cViewPr>
        <p:scale>
          <a:sx n="50" d="100"/>
          <a:sy n="5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3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076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34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659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878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124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00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9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1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75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45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16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63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6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17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55251-AE1D-41AF-AD0F-D8DB6957AE8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133E8A-8886-4A97-8E52-0522EFAC3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59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24A81-5FC1-251A-936B-3C46C1E57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024" y="1504950"/>
            <a:ext cx="9264876" cy="337150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Отчет по учебной  практике по ПМ.02.Осуществление интеграции программных модулей.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3128B4-5C95-7FB1-F346-D27FF8668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0089" y="6003649"/>
            <a:ext cx="5942920" cy="1087099"/>
          </a:xfrm>
        </p:spPr>
        <p:txBody>
          <a:bodyPr/>
          <a:lstStyle/>
          <a:p>
            <a:r>
              <a:rPr lang="ru-RU" dirty="0"/>
              <a:t>Мариничева Ксения Андреевна </a:t>
            </a:r>
            <a:r>
              <a:rPr lang="ru-RU" dirty="0" smtClean="0"/>
              <a:t>21П-1</a:t>
            </a:r>
          </a:p>
          <a:p>
            <a:r>
              <a:rPr lang="ru-RU" dirty="0"/>
              <a:t>Руководитель практики от колледжа Махнев А.А.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EFEFF-48D9-E17F-FEB7-0BA37BDD4F7B}"/>
              </a:ext>
            </a:extLst>
          </p:cNvPr>
          <p:cNvSpPr txBox="1"/>
          <p:nvPr/>
        </p:nvSpPr>
        <p:spPr>
          <a:xfrm>
            <a:off x="493825" y="195309"/>
            <a:ext cx="950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КОГПОБУ Слободской колледж педагогики и социальных отношений</a:t>
            </a:r>
          </a:p>
          <a:p>
            <a:endParaRPr lang="ru-RU" dirty="0"/>
          </a:p>
        </p:txBody>
      </p:sp>
      <p:pic>
        <p:nvPicPr>
          <p:cNvPr id="1026" name="Picture 2" descr="https://sun1-27.userapi.com/s/v1/ig2/MwoomSNm-TGqOmim0B1BGOnoFhYd9P-9ab1GrdcTfOrSrYTerM-2Zm39D1lYL55IQIJAaZQOY6eaohswX7i5Rozj.jpg?size=946x946&amp;quality=95&amp;crop=27,69,946,946&amp;ava=1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1" y="4873974"/>
            <a:ext cx="1673225" cy="167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2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976" y="609600"/>
            <a:ext cx="8645624" cy="56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EF3F2-E0B1-63DE-51E6-CA9EA117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8781"/>
            <a:ext cx="8596668" cy="6332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Добавление пациента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9982" y="378781"/>
            <a:ext cx="4053120" cy="62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E05D8-E0B6-AB25-589E-449BF47A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бухгалтера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389" y="1930400"/>
            <a:ext cx="5382535" cy="31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372" y="571500"/>
            <a:ext cx="9862342" cy="56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24D55-08FB-1DDD-D7C5-312A901C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системе контроля версий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77334" y="1665289"/>
            <a:ext cx="3932766" cy="3880773"/>
          </a:xfrm>
        </p:spPr>
        <p:txBody>
          <a:bodyPr>
            <a:normAutofit/>
          </a:bodyPr>
          <a:lstStyle/>
          <a:p>
            <a:r>
              <a:rPr lang="ru-RU" sz="2400" dirty="0"/>
              <a:t>За все время практики я работала с системой контроля версий </a:t>
            </a:r>
            <a:r>
              <a:rPr lang="ru-RU" sz="2400" dirty="0" err="1"/>
              <a:t>GitHub</a:t>
            </a:r>
            <a:r>
              <a:rPr lang="ru-RU" sz="2400" dirty="0"/>
              <a:t>. Я создала несколько </a:t>
            </a:r>
            <a:r>
              <a:rPr lang="ru-RU" sz="2400" dirty="0" err="1"/>
              <a:t>репозиториев</a:t>
            </a:r>
            <a:r>
              <a:rPr lang="ru-RU" sz="2400" dirty="0"/>
              <a:t>, в которые загружала все выполняемые мной задания:</a:t>
            </a:r>
          </a:p>
          <a:p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168" y="1270000"/>
            <a:ext cx="6480610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415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F4186-A84C-1DEF-81E9-A9EC525F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34" y="2667000"/>
            <a:ext cx="8596668" cy="13208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059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55A83-C67D-CB06-5871-95B0DE36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</a:rPr>
              <a:t>Анализ </a:t>
            </a:r>
            <a:r>
              <a:rPr lang="ru-RU" sz="3200" dirty="0">
                <a:latin typeface="Times New Roman" panose="02020603050405020304" pitchFamily="18" charset="0"/>
              </a:rPr>
              <a:t>предметной </a:t>
            </a:r>
            <a:r>
              <a:rPr lang="ru-RU" sz="3200" dirty="0" smtClean="0">
                <a:latin typeface="Times New Roman" panose="02020603050405020304" pitchFamily="18" charset="0"/>
              </a:rPr>
              <a:t>области</a:t>
            </a:r>
            <a:endParaRPr lang="ru-RU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11144-A52E-ECBA-3A89-4848F852CE8D}"/>
              </a:ext>
            </a:extLst>
          </p:cNvPr>
          <p:cNvSpPr txBox="1"/>
          <p:nvPr/>
        </p:nvSpPr>
        <p:spPr>
          <a:xfrm>
            <a:off x="334434" y="1493730"/>
            <a:ext cx="98192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Медицинская лаборатория предоставляет специализированные услуги по проведению исследований биоматериалов для поликлиник города.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/>
              <a:t>Ключевыми заинтересованными сторонами, участвующими в деятельности медицинской лаборатории, являются: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Лаборанты </a:t>
            </a:r>
            <a:r>
              <a:rPr lang="ru-RU" sz="2400" dirty="0"/>
              <a:t>и администраторы лаборатории, использующие </a:t>
            </a:r>
            <a:r>
              <a:rPr lang="ru-RU" sz="2400" dirty="0" err="1"/>
              <a:t>десктопные</a:t>
            </a:r>
            <a:r>
              <a:rPr lang="ru-RU" sz="2400" dirty="0"/>
              <a:t>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Пациенты</a:t>
            </a:r>
            <a:r>
              <a:rPr lang="ru-RU" sz="2400" dirty="0"/>
              <a:t>, использующие мобильное приложение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Врачи </a:t>
            </a:r>
            <a:r>
              <a:rPr lang="ru-RU" sz="2400" dirty="0"/>
              <a:t>и медицинские работники поликлиник, заказывающие исследования и получающие результаты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	Администрация лаборатории, управляющая общей работой и финансами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9450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8B696-6765-691B-6099-8AE3022A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3" y="194537"/>
            <a:ext cx="8596668" cy="1320800"/>
          </a:xfrm>
        </p:spPr>
        <p:txBody>
          <a:bodyPr/>
          <a:lstStyle/>
          <a:p>
            <a:r>
              <a:rPr lang="ru-RU" dirty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284" y="1219200"/>
            <a:ext cx="10390716" cy="5943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Основные бизнес-процессы в медицинской лаборатории включают:</a:t>
            </a:r>
          </a:p>
          <a:p>
            <a:r>
              <a:rPr lang="ru-RU" sz="2000" dirty="0" smtClean="0"/>
              <a:t>Прием </a:t>
            </a:r>
            <a:r>
              <a:rPr lang="ru-RU" sz="2000" dirty="0"/>
              <a:t>биоматериала: Биоматериал поступает в лабораторию от поликлиник города.</a:t>
            </a:r>
          </a:p>
          <a:p>
            <a:r>
              <a:rPr lang="ru-RU" sz="2000" dirty="0" smtClean="0"/>
              <a:t>Регистрация </a:t>
            </a:r>
            <a:r>
              <a:rPr lang="ru-RU" sz="2000" dirty="0"/>
              <a:t>биоматериала: Биоматериалу присваиваются уникальные идентификаторы, и он регистрируется в единой базе данных лаборатории.</a:t>
            </a:r>
          </a:p>
          <a:p>
            <a:r>
              <a:rPr lang="ru-RU" sz="2000" dirty="0" smtClean="0"/>
              <a:t>Проведение </a:t>
            </a:r>
            <a:r>
              <a:rPr lang="ru-RU" sz="2000" dirty="0"/>
              <a:t>исследований: выполняются различные специализированные исследования на основе типа биоматериала и заказанных исследований.</a:t>
            </a:r>
          </a:p>
          <a:p>
            <a:r>
              <a:rPr lang="ru-RU" sz="2000" dirty="0" smtClean="0"/>
              <a:t>Интерпретация </a:t>
            </a:r>
            <a:r>
              <a:rPr lang="ru-RU" sz="2000" dirty="0"/>
              <a:t>результатов: Лаборанты анализируют результаты исследований и выдают отчеты, содержащие интерпретации и комментарии.</a:t>
            </a:r>
          </a:p>
          <a:p>
            <a:r>
              <a:rPr lang="ru-RU" sz="2000" dirty="0" smtClean="0"/>
              <a:t>Выдача </a:t>
            </a:r>
            <a:r>
              <a:rPr lang="ru-RU" sz="2000" dirty="0"/>
              <a:t>отчетов: Отчеты предоставляются врачам, пациентам и другим заинтересованным сторонам.</a:t>
            </a:r>
          </a:p>
          <a:p>
            <a:r>
              <a:rPr lang="ru-RU" sz="2000" dirty="0" smtClean="0"/>
              <a:t>Хранение </a:t>
            </a:r>
            <a:r>
              <a:rPr lang="ru-RU" sz="2000" dirty="0"/>
              <a:t>и архивирование биоматериала: Биоматериал хранится в соответствии с установленными сроками и протоколами.</a:t>
            </a:r>
          </a:p>
        </p:txBody>
      </p:sp>
    </p:spTree>
    <p:extLst>
      <p:ext uri="{BB962C8B-B14F-4D97-AF65-F5344CB8AC3E}">
        <p14:creationId xmlns:p14="http://schemas.microsoft.com/office/powerpoint/2010/main" val="3448600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8DC2F-D4EA-4861-69D9-956B0206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ERD-</a:t>
            </a:r>
            <a:r>
              <a:rPr lang="ru-RU" dirty="0"/>
              <a:t>Диаграмма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99" y="400050"/>
            <a:ext cx="8209491" cy="6096000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4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08967-5627-AC98-B004-DAA3B3CC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98" y="261835"/>
            <a:ext cx="4143241" cy="1538796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Диаграмма </a:t>
            </a:r>
            <a:r>
              <a:rPr lang="ru-RU" dirty="0"/>
              <a:t>деятельности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24639" y="261835"/>
            <a:ext cx="5024111" cy="630555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472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9E4A6-2160-4BB6-F786-4324431E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30" y="239697"/>
            <a:ext cx="3579022" cy="3189303"/>
          </a:xfrm>
        </p:spPr>
        <p:txBody>
          <a:bodyPr/>
          <a:lstStyle/>
          <a:p>
            <a:r>
              <a:rPr lang="en-US" dirty="0"/>
              <a:t>ER </a:t>
            </a:r>
            <a:r>
              <a:rPr lang="ru-RU" dirty="0"/>
              <a:t>диаграмма ИС «Аптека»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4" r="7528" b="13557"/>
          <a:stretch/>
        </p:blipFill>
        <p:spPr bwMode="auto">
          <a:xfrm>
            <a:off x="3925252" y="-165017"/>
            <a:ext cx="8266748" cy="718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09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F69D5-30AB-4310-357E-2FBE2A9E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56" y="165040"/>
            <a:ext cx="8596668" cy="810827"/>
          </a:xfrm>
        </p:spPr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последовательности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667874" y="1485899"/>
            <a:ext cx="7677150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8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авторизации пользователей</a:t>
            </a:r>
            <a:endParaRPr lang="ru-RU" dirty="0"/>
          </a:p>
        </p:txBody>
      </p:sp>
      <p:pic>
        <p:nvPicPr>
          <p:cNvPr id="12" name="Объект 1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771" y="1790700"/>
            <a:ext cx="3882979" cy="42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9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 </a:t>
            </a:r>
            <a:r>
              <a:rPr lang="ru-RU" dirty="0" err="1" smtClean="0"/>
              <a:t>лаборатна</a:t>
            </a:r>
            <a:endParaRPr lang="ru-RU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603" y="1270000"/>
            <a:ext cx="4802047" cy="533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2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241</Words>
  <Application>Microsoft Office PowerPoint</Application>
  <PresentationFormat>Широкоэкранный</PresentationFormat>
  <Paragraphs>31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Verdana</vt:lpstr>
      <vt:lpstr>Wingdings 3</vt:lpstr>
      <vt:lpstr>Аспект</vt:lpstr>
      <vt:lpstr>Отчет по учебной  практике по ПМ.02.Осуществление интеграции программных модулей.</vt:lpstr>
      <vt:lpstr>Анализ предметной области</vt:lpstr>
      <vt:lpstr>Анализ предметной области</vt:lpstr>
      <vt:lpstr>ERD-Диаграмма</vt:lpstr>
      <vt:lpstr>Диаграмма деятельности</vt:lpstr>
      <vt:lpstr>ER диаграмма ИС «Аптека» </vt:lpstr>
      <vt:lpstr>Диаграмма последовательности</vt:lpstr>
      <vt:lpstr>Окно авторизации пользователей</vt:lpstr>
      <vt:lpstr>Главное окно лаборатна</vt:lpstr>
      <vt:lpstr>Презентация PowerPoint</vt:lpstr>
      <vt:lpstr>Добавление пациента</vt:lpstr>
      <vt:lpstr>Окно бухгалтера</vt:lpstr>
      <vt:lpstr>Презентация PowerPoint</vt:lpstr>
      <vt:lpstr>Работа в системе контроля версий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ПМ. 11 Разработка администрирование и защита баз данных</dc:title>
  <dc:creator>21 12</dc:creator>
  <cp:lastModifiedBy>user</cp:lastModifiedBy>
  <cp:revision>9</cp:revision>
  <dcterms:created xsi:type="dcterms:W3CDTF">2024-04-19T10:27:20Z</dcterms:created>
  <dcterms:modified xsi:type="dcterms:W3CDTF">2024-05-18T02:26:19Z</dcterms:modified>
</cp:coreProperties>
</file>