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2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9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7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9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eniaMar24/Practika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rgbClr val="344749"/>
                </a:solidFill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</a:rPr>
            </a:br>
            <a:r>
              <a:rPr lang="ru-RU" sz="3600" b="1" dirty="0">
                <a:solidFill>
                  <a:srgbClr val="344749"/>
                </a:solidFill>
              </a:rPr>
              <a:t>ПM 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</a:rPr>
            </a:br>
            <a:r>
              <a:rPr lang="ru-RU" sz="3600" b="1" dirty="0">
                <a:solidFill>
                  <a:srgbClr val="344749"/>
                </a:solidFill>
              </a:rPr>
              <a:t>обеспечения для компьютерных систем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5069" y="4233805"/>
            <a:ext cx="9814560" cy="1655762"/>
          </a:xfrm>
        </p:spPr>
        <p:txBody>
          <a:bodyPr>
            <a:noAutofit/>
          </a:bodyPr>
          <a:lstStyle/>
          <a:p>
            <a:pPr algn="r">
              <a:lnSpc>
                <a:spcPct val="120000"/>
              </a:lnSpc>
            </a:pPr>
            <a:r>
              <a:rPr lang="ru-RU" sz="1400" b="1" dirty="0" smtClean="0"/>
              <a:t>Работу выполнила: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Мариничева Ксения Андреевна</a:t>
            </a:r>
            <a:r>
              <a:rPr lang="ru-RU" sz="1400" b="1" dirty="0"/>
              <a:t> </a:t>
            </a:r>
            <a:r>
              <a:rPr lang="ru-RU" sz="1400" b="1" dirty="0" smtClean="0"/>
              <a:t>Группа: 21П-1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Специальность:  09.02.07 Информационные  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системы и программирование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Руководитель:  Калинин Арсений Олегович</a:t>
            </a:r>
          </a:p>
          <a:p>
            <a:pPr algn="r"/>
            <a:endParaRPr lang="ru-RU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=""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55459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мобильного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6" y="882317"/>
            <a:ext cx="2381970" cy="208315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7336" y="2834845"/>
            <a:ext cx="1995170" cy="20831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8" y="4571387"/>
            <a:ext cx="2172326" cy="1982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306" y="1806878"/>
            <a:ext cx="2328416" cy="4485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228" y="3189430"/>
            <a:ext cx="5409524" cy="34571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714" y="996738"/>
            <a:ext cx="316190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</a:t>
            </a:r>
            <a:r>
              <a:rPr lang="ru-RU" sz="2000" dirty="0" smtClean="0">
                <a:latin typeface="+mn-lt"/>
              </a:rPr>
              <a:t>ПРАКТИКА </a:t>
            </a:r>
            <a:r>
              <a:rPr lang="ru-RU" sz="2000" dirty="0" smtClean="0">
                <a:latin typeface="+mn-lt"/>
              </a:rPr>
              <a:t>ПО МОДУЛЮ ПM 01. РАЗРАБОТКА МОДУЛЕЙ ПРОГРАММНОГО </a:t>
            </a:r>
            <a:r>
              <a:rPr lang="ru-RU" sz="2000" dirty="0" smtClean="0">
                <a:latin typeface="+mn-lt"/>
              </a:rPr>
              <a:t>ОБЕСПЕЧЕНИЯ ДЛЯ </a:t>
            </a:r>
            <a:r>
              <a:rPr lang="ru-RU" sz="2000" dirty="0" smtClean="0">
                <a:latin typeface="+mn-lt"/>
              </a:rPr>
              <a:t>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Разработка руководства оператора для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20" y="1400629"/>
            <a:ext cx="7826512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Тестирование мобильного приложения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9" y="1559929"/>
            <a:ext cx="8496592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670" y="4363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Ссылка на </a:t>
            </a:r>
            <a:r>
              <a:rPr lang="en-US" sz="4000" dirty="0" smtClean="0"/>
              <a:t>GitHub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271" y="5303463"/>
            <a:ext cx="10515600" cy="7709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https://github.com/KseniaMar24/Practika2025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2670" y="1557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54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1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671" y="1156992"/>
            <a:ext cx="10515600" cy="51053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75" y="1942199"/>
            <a:ext cx="6824050" cy="46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4480"/>
            <a:ext cx="10515600" cy="5042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" b="47267"/>
          <a:stretch/>
        </p:blipFill>
        <p:spPr>
          <a:xfrm>
            <a:off x="368005" y="2029169"/>
            <a:ext cx="5368916" cy="43920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1711"/>
          <a:stretch/>
        </p:blipFill>
        <p:spPr>
          <a:xfrm>
            <a:off x="5869872" y="2029169"/>
            <a:ext cx="5862994" cy="43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9115"/>
            <a:ext cx="10515600" cy="5042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91" y="1603331"/>
            <a:ext cx="5459794" cy="5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27" y="1060747"/>
            <a:ext cx="7745445" cy="579725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863" y="1060747"/>
            <a:ext cx="6244771" cy="77231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4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и тестирование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12" t="1444" r="1241" b="1849"/>
          <a:stretch/>
        </p:blipFill>
        <p:spPr>
          <a:xfrm>
            <a:off x="972457" y="1683657"/>
            <a:ext cx="7605486" cy="3483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5" t="2327" r="352" b="3385"/>
          <a:stretch/>
        </p:blipFill>
        <p:spPr>
          <a:xfrm>
            <a:off x="4180114" y="3294743"/>
            <a:ext cx="7173686" cy="3124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93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5255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и тестирование библиотеки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6" y="1407886"/>
            <a:ext cx="5112457" cy="52428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214" t="3136" r="372" b="3560"/>
          <a:stretch/>
        </p:blipFill>
        <p:spPr>
          <a:xfrm>
            <a:off x="5297713" y="3689801"/>
            <a:ext cx="5950858" cy="2960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57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69974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1529839"/>
            <a:ext cx="2903830" cy="2091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3" y="4020458"/>
            <a:ext cx="2912861" cy="20986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35" y="1927997"/>
            <a:ext cx="5660451" cy="32385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977" y="1679797"/>
            <a:ext cx="2718893" cy="38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Разработка руководства оператора для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29" y="1559929"/>
            <a:ext cx="7443994" cy="51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242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Учебная практика по модулю 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Ссылка на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модулю  ПM 01. Разработка модулей программного обеспечения для компьютерных систем</dc:title>
  <dc:creator>Ksenia111111111172@outlook.com</dc:creator>
  <cp:lastModifiedBy>Ksenia111111111172@outlook.com</cp:lastModifiedBy>
  <cp:revision>7</cp:revision>
  <dcterms:created xsi:type="dcterms:W3CDTF">2025-03-19T01:53:14Z</dcterms:created>
  <dcterms:modified xsi:type="dcterms:W3CDTF">2025-03-19T02:47:29Z</dcterms:modified>
</cp:coreProperties>
</file>