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3" r:id="rId7"/>
    <p:sldId id="264" r:id="rId8"/>
    <p:sldId id="265" r:id="rId9"/>
    <p:sldId id="266" r:id="rId10"/>
    <p:sldId id="262" r:id="rId11"/>
    <p:sldId id="267" r:id="rId12"/>
    <p:sldId id="268" r:id="rId13"/>
    <p:sldId id="25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42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09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589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14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55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77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5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23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579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69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34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97B-6891-405C-BF1D-36EE282EA9E5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C4F98-FFEF-4905-835F-84FD6E27AA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2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seniaMar24/practikaPM01-2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600" b="1" dirty="0">
                <a:solidFill>
                  <a:srgbClr val="344749"/>
                </a:solidFill>
              </a:rPr>
              <a:t>Учебная практика по модулю </a:t>
            </a:r>
            <a:br>
              <a:rPr lang="ru-RU" sz="3600" b="1" dirty="0">
                <a:solidFill>
                  <a:srgbClr val="344749"/>
                </a:solidFill>
              </a:rPr>
            </a:br>
            <a:r>
              <a:rPr lang="ru-RU" sz="3600" b="1" dirty="0">
                <a:solidFill>
                  <a:srgbClr val="344749"/>
                </a:solidFill>
              </a:rPr>
              <a:t>ПM 01. Разработка модулей программного</a:t>
            </a:r>
            <a:br>
              <a:rPr lang="ru-RU" sz="3600" b="1" dirty="0">
                <a:solidFill>
                  <a:srgbClr val="344749"/>
                </a:solidFill>
              </a:rPr>
            </a:br>
            <a:r>
              <a:rPr lang="ru-RU" sz="3600" b="1" dirty="0">
                <a:solidFill>
                  <a:srgbClr val="344749"/>
                </a:solidFill>
              </a:rPr>
              <a:t>обеспечения для компьютерных систем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5069" y="4233805"/>
            <a:ext cx="9814560" cy="1655762"/>
          </a:xfrm>
        </p:spPr>
        <p:txBody>
          <a:bodyPr>
            <a:noAutofit/>
          </a:bodyPr>
          <a:lstStyle/>
          <a:p>
            <a:pPr algn="r">
              <a:lnSpc>
                <a:spcPct val="120000"/>
              </a:lnSpc>
            </a:pPr>
            <a:r>
              <a:rPr lang="ru-RU" sz="1400" b="1" dirty="0" smtClean="0"/>
              <a:t>Работу выполнила: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Мариничева Ксения Андреевна</a:t>
            </a:r>
            <a:r>
              <a:rPr lang="ru-RU" sz="1400" b="1" dirty="0"/>
              <a:t> </a:t>
            </a:r>
            <a:r>
              <a:rPr lang="ru-RU" sz="1400" b="1" dirty="0" smtClean="0"/>
              <a:t>Группа: 21П-1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Специальность:  09.02.07 Информационные  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системы и программирование</a:t>
            </a:r>
          </a:p>
          <a:p>
            <a:pPr algn="r">
              <a:lnSpc>
                <a:spcPct val="120000"/>
              </a:lnSpc>
            </a:pPr>
            <a:r>
              <a:rPr lang="ru-RU" sz="1400" b="1" dirty="0" smtClean="0"/>
              <a:t>Руководитель:  Калинин Арсений Олегович</a:t>
            </a:r>
          </a:p>
          <a:p>
            <a:pPr algn="r"/>
            <a:endParaRPr lang="ru-RU" sz="9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64377" y="166285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/>
            <a:r>
              <a:rPr lang="ru-RU" b="1" dirty="0"/>
              <a:t>«Слободской колледж педагогики и социальных отношений»</a:t>
            </a:r>
          </a:p>
        </p:txBody>
      </p:sp>
      <p:pic>
        <p:nvPicPr>
          <p:cNvPr id="5" name="Picture 14" descr="touch-icon-ipad-retina">
            <a:extLst>
              <a:ext uri="{FF2B5EF4-FFF2-40B4-BE49-F238E27FC236}">
                <a16:creationId xmlns:a16="http://schemas.microsoft.com/office/drawing/2014/main" xmlns="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86" y="-1494"/>
            <a:ext cx="1258888" cy="125888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3810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55459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мобильного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6" y="882317"/>
            <a:ext cx="2381970" cy="208315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07336" y="2834845"/>
            <a:ext cx="1995170" cy="208315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58" y="4571387"/>
            <a:ext cx="2172326" cy="19823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306" y="1806878"/>
            <a:ext cx="2328416" cy="448506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228" y="3189430"/>
            <a:ext cx="5409524" cy="34571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4714" y="996738"/>
            <a:ext cx="3161905" cy="3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5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" y="882317"/>
            <a:ext cx="10247086" cy="772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Разработка руководства оператора для настольного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20" y="1400629"/>
            <a:ext cx="7826512" cy="545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" y="882317"/>
            <a:ext cx="10247086" cy="772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Тестирование мобильного приложения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59" y="1559929"/>
            <a:ext cx="8496592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6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2670" y="43633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 smtClean="0"/>
              <a:t>Ссылка на </a:t>
            </a:r>
            <a:r>
              <a:rPr lang="en-US" sz="4000" dirty="0" smtClean="0"/>
              <a:t>GitHub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0271" y="5303463"/>
            <a:ext cx="10515600" cy="77096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https://github.com/KseniaMar24/practikaPM01-2025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972670" y="15574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i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</a:t>
            </a:r>
            <a:endParaRPr lang="ru-RU" sz="5400" i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11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3671" y="1156992"/>
            <a:ext cx="10515600" cy="51053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75" y="1942199"/>
            <a:ext cx="6824050" cy="46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1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74480"/>
            <a:ext cx="10515600" cy="5042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деятельности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1" b="47267"/>
          <a:stretch/>
        </p:blipFill>
        <p:spPr>
          <a:xfrm>
            <a:off x="368005" y="2029169"/>
            <a:ext cx="5368916" cy="43920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t="51711"/>
          <a:stretch/>
        </p:blipFill>
        <p:spPr>
          <a:xfrm>
            <a:off x="5869872" y="2029169"/>
            <a:ext cx="5862994" cy="439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7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99115"/>
            <a:ext cx="10515600" cy="504216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последовательности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91" y="1603331"/>
            <a:ext cx="5459794" cy="529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12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527" y="1060747"/>
            <a:ext cx="7745445" cy="5797253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5863" y="1060747"/>
            <a:ext cx="6244771" cy="772312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Диаграмма базы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2742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и тестирование </a:t>
            </a:r>
            <a:r>
              <a:rPr lang="en-US" dirty="0" smtClean="0"/>
              <a:t>API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12" t="1444" r="1241" b="1849"/>
          <a:stretch/>
        </p:blipFill>
        <p:spPr>
          <a:xfrm>
            <a:off x="972457" y="1683657"/>
            <a:ext cx="7605486" cy="34834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15" t="2327" r="352" b="3385"/>
          <a:stretch/>
        </p:blipFill>
        <p:spPr>
          <a:xfrm>
            <a:off x="4180114" y="3294743"/>
            <a:ext cx="7173686" cy="3124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9930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5255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и тестирование библиотеки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86" y="1407886"/>
            <a:ext cx="5112457" cy="524283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l="1214" t="3136" r="372" b="3560"/>
          <a:stretch/>
        </p:blipFill>
        <p:spPr>
          <a:xfrm>
            <a:off x="5297713" y="3689801"/>
            <a:ext cx="5950858" cy="29609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5762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1457" y="882317"/>
            <a:ext cx="10515600" cy="69974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 smtClean="0"/>
              <a:t>Разработка настольного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14" y="1529839"/>
            <a:ext cx="2903830" cy="209136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3" y="4020458"/>
            <a:ext cx="2912861" cy="20986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9035" y="1927997"/>
            <a:ext cx="5660451" cy="323852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9977" y="1679797"/>
            <a:ext cx="2718893" cy="38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167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705"/>
            <a:ext cx="10515600" cy="677612"/>
          </a:xfrm>
        </p:spPr>
        <p:txBody>
          <a:bodyPr>
            <a:noAutofit/>
          </a:bodyPr>
          <a:lstStyle/>
          <a:p>
            <a:pPr algn="ctr"/>
            <a:r>
              <a:rPr lang="ru-RU" sz="2000" dirty="0" smtClean="0">
                <a:latin typeface="+mn-lt"/>
              </a:rPr>
              <a:t>УЧЕБНАЯ ПРАКТИКА ПО МОДУЛЮ ПM 01. РАЗРАБОТКА МОДУЛЕЙ ПРОГРАММНОГО ОБЕСПЕЧЕНИЯ ДЛЯ КОМПЬЮТЕРНЫХ СИСТЕМ</a:t>
            </a:r>
            <a:endParaRPr lang="ru-RU" sz="2000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6685" y="882317"/>
            <a:ext cx="10247086" cy="7723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dirty="0" smtClean="0"/>
              <a:t>Разработка руководства оператора для настольного приложения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29" y="1559929"/>
            <a:ext cx="7443994" cy="512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8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242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Учебная практика по модулю 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УЧЕБНАЯ ПРАКТИКА ПО МОДУЛЮ ПM 01. РАЗРАБОТКА МОДУЛЕЙ ПРОГРАММНОГО ОБЕСПЕЧЕНИЯ ДЛЯ КОМПЬЮТЕРНЫХ СИСТЕМ</vt:lpstr>
      <vt:lpstr>Ссылка на GitHub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Учебная практика по модулю  ПM 01. Разработка модулей программного обеспечения для компьютерных систем</dc:title>
  <dc:creator>Ksenia111111111172@outlook.com</dc:creator>
  <cp:lastModifiedBy>Ksenia111111111172@outlook.com</cp:lastModifiedBy>
  <cp:revision>8</cp:revision>
  <dcterms:created xsi:type="dcterms:W3CDTF">2025-03-19T01:53:14Z</dcterms:created>
  <dcterms:modified xsi:type="dcterms:W3CDTF">2025-03-19T03:30:37Z</dcterms:modified>
</cp:coreProperties>
</file>