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484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E9F7-9A56-49B2-8225-965222B9C338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580F-19EE-4A4D-9814-9CE9F1C4805C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E9F7-9A56-49B2-8225-965222B9C338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580F-19EE-4A4D-9814-9CE9F1C4805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E9F7-9A56-49B2-8225-965222B9C338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580F-19EE-4A4D-9814-9CE9F1C4805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E9F7-9A56-49B2-8225-965222B9C338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580F-19EE-4A4D-9814-9CE9F1C4805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E9F7-9A56-49B2-8225-965222B9C338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580F-19EE-4A4D-9814-9CE9F1C4805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E9F7-9A56-49B2-8225-965222B9C338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580F-19EE-4A4D-9814-9CE9F1C4805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E9F7-9A56-49B2-8225-965222B9C338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580F-19EE-4A4D-9814-9CE9F1C4805C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E9F7-9A56-49B2-8225-965222B9C338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580F-19EE-4A4D-9814-9CE9F1C4805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E9F7-9A56-49B2-8225-965222B9C338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580F-19EE-4A4D-9814-9CE9F1C4805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E9F7-9A56-49B2-8225-965222B9C338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580F-19EE-4A4D-9814-9CE9F1C4805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E9F7-9A56-49B2-8225-965222B9C338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580F-19EE-4A4D-9814-9CE9F1C4805C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8FDE9F7-9A56-49B2-8225-965222B9C338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0F6580F-19EE-4A4D-9814-9CE9F1C4805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6554590" cy="882119"/>
          </a:xfrm>
        </p:spPr>
        <p:txBody>
          <a:bodyPr/>
          <a:lstStyle/>
          <a:p>
            <a:r>
              <a:rPr lang="ru-RU" dirty="0" smtClean="0"/>
              <a:t>Авторы: </a:t>
            </a:r>
            <a:r>
              <a:rPr lang="ru-RU" dirty="0"/>
              <a:t>Ксения </a:t>
            </a:r>
            <a:r>
              <a:rPr lang="ru-RU" dirty="0" err="1" smtClean="0"/>
              <a:t>Мишакова</a:t>
            </a:r>
            <a:r>
              <a:rPr lang="ru-RU" dirty="0"/>
              <a:t>, Катя </a:t>
            </a:r>
            <a:r>
              <a:rPr lang="ru-RU" dirty="0" smtClean="0"/>
              <a:t>Рудакова</a:t>
            </a:r>
            <a:r>
              <a:rPr lang="ru-RU" dirty="0"/>
              <a:t>, Валентин </a:t>
            </a:r>
            <a:r>
              <a:rPr lang="ru-RU" dirty="0" err="1"/>
              <a:t>Варнавский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82880" indent="0">
              <a:buNone/>
            </a:pPr>
            <a:r>
              <a:rPr lang="ru-RU" dirty="0" smtClean="0"/>
              <a:t>Игра на </a:t>
            </a:r>
            <a:r>
              <a:rPr lang="en-US" dirty="0" err="1" smtClean="0"/>
              <a:t>PyGame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684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620688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331640" y="2564904"/>
            <a:ext cx="6400800" cy="2232248"/>
          </a:xfrm>
        </p:spPr>
        <p:txBody>
          <a:bodyPr/>
          <a:lstStyle/>
          <a:p>
            <a:pPr marL="45720" indent="0">
              <a:buNone/>
            </a:pPr>
            <a:r>
              <a:rPr lang="ru-RU" dirty="0" smtClean="0"/>
              <a:t>Игра на </a:t>
            </a:r>
            <a:r>
              <a:rPr lang="en-US" dirty="0" err="1" smtClean="0"/>
              <a:t>PyGame</a:t>
            </a:r>
            <a:r>
              <a:rPr lang="ru-RU" dirty="0" smtClean="0"/>
              <a:t>, которая состоит </a:t>
            </a:r>
            <a:r>
              <a:rPr lang="ru-RU" dirty="0"/>
              <a:t>из 2 мини игр и </a:t>
            </a:r>
            <a:r>
              <a:rPr lang="ru-RU" dirty="0" smtClean="0"/>
              <a:t>включает </a:t>
            </a:r>
            <a:r>
              <a:rPr lang="ru-RU" dirty="0"/>
              <a:t>в себя незамысловатую сюжетную линию</a:t>
            </a:r>
          </a:p>
        </p:txBody>
      </p:sp>
    </p:spTree>
    <p:extLst>
      <p:ext uri="{BB962C8B-B14F-4D97-AF65-F5344CB8AC3E}">
        <p14:creationId xmlns:p14="http://schemas.microsoft.com/office/powerpoint/2010/main" val="67020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476672"/>
            <a:ext cx="4208255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619672" y="2708920"/>
            <a:ext cx="6400800" cy="3474720"/>
          </a:xfrm>
        </p:spPr>
        <p:txBody>
          <a:bodyPr/>
          <a:lstStyle/>
          <a:p>
            <a:pPr marL="45720" indent="0">
              <a:buNone/>
            </a:pPr>
            <a:r>
              <a:rPr lang="ru-RU" dirty="0" smtClean="0"/>
              <a:t>В нашей </a:t>
            </a:r>
            <a:r>
              <a:rPr lang="ru-RU" dirty="0" smtClean="0"/>
              <a:t>программе реализовано 10 классов.</a:t>
            </a:r>
          </a:p>
          <a:p>
            <a:pPr marL="45720" indent="0">
              <a:buNone/>
            </a:pPr>
            <a:endParaRPr lang="ru-RU" dirty="0" smtClean="0"/>
          </a:p>
          <a:p>
            <a:endParaRPr lang="ru-RU" dirty="0"/>
          </a:p>
        </p:txBody>
      </p:sp>
      <p:pic>
        <p:nvPicPr>
          <p:cNvPr id="4" name="Picture 2" descr="https://cdn.discordapp.com/attachments/792761294439579688/797880399484158012/dude_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99"/>
          <a:stretch/>
        </p:blipFill>
        <p:spPr bwMode="auto">
          <a:xfrm>
            <a:off x="323529" y="192255"/>
            <a:ext cx="1890970" cy="153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cdn.discordapp.com/attachments/792761294439579688/797880399484158012/dude_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71"/>
          <a:stretch/>
        </p:blipFill>
        <p:spPr bwMode="auto">
          <a:xfrm flipH="1">
            <a:off x="6660232" y="188640"/>
            <a:ext cx="1802161" cy="153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03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cdn.discordapp.com/attachments/792761294439579688/797880399484158012/dude_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15" r="48171"/>
          <a:stretch/>
        </p:blipFill>
        <p:spPr bwMode="auto">
          <a:xfrm>
            <a:off x="395536" y="1412776"/>
            <a:ext cx="970351" cy="153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9712" y="404664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Скриншоты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609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cdn.discordapp.com/attachments/792761294439579688/797880399484158012/dude_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28" r="23336"/>
          <a:stretch/>
        </p:blipFill>
        <p:spPr bwMode="auto">
          <a:xfrm>
            <a:off x="323528" y="3429000"/>
            <a:ext cx="1080120" cy="181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7200800" cy="1656184"/>
          </a:xfrm>
        </p:spPr>
        <p:txBody>
          <a:bodyPr/>
          <a:lstStyle/>
          <a:p>
            <a:pPr marL="0" indent="0">
              <a:buNone/>
            </a:pPr>
            <a:r>
              <a:rPr lang="ru-RU" b="0" dirty="0">
                <a:effectLst/>
              </a:rPr>
              <a:t>В</a:t>
            </a:r>
            <a:r>
              <a:rPr lang="ru-RU" b="0" dirty="0" smtClean="0">
                <a:effectLst/>
              </a:rPr>
              <a:t>озможности </a:t>
            </a:r>
            <a:r>
              <a:rPr lang="ru-RU" b="0" dirty="0">
                <a:effectLst/>
              </a:rPr>
              <a:t>для доработки и 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475656" y="2492896"/>
            <a:ext cx="6400800" cy="3474720"/>
          </a:xfrm>
        </p:spPr>
        <p:txBody>
          <a:bodyPr/>
          <a:lstStyle/>
          <a:p>
            <a:pPr marL="45720" indent="0">
              <a:buNone/>
            </a:pPr>
            <a:r>
              <a:rPr lang="ru-RU" dirty="0" smtClean="0"/>
              <a:t>Мы бы хотели добавить в наш проект:</a:t>
            </a:r>
          </a:p>
          <a:p>
            <a:r>
              <a:rPr lang="ru-RU" dirty="0"/>
              <a:t>Больше мини игр</a:t>
            </a:r>
          </a:p>
          <a:p>
            <a:r>
              <a:rPr lang="ru-RU" dirty="0" smtClean="0"/>
              <a:t>Нелинейность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626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cdn.discordapp.com/attachments/792761294439579688/798134097918033971/f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979712" y="2420888"/>
            <a:ext cx="6984776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СПАСИБО ЗА ВНИМАНИЕ</a:t>
            </a:r>
            <a:endParaRPr lang="ru-RU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8" name="Picture 2" descr="https://cdn.discordapp.com/attachments/792761294439579688/797880399484158012/dude_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49" r="-1001"/>
          <a:stretch/>
        </p:blipFill>
        <p:spPr bwMode="auto">
          <a:xfrm>
            <a:off x="282892" y="3933056"/>
            <a:ext cx="1219942" cy="20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89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169</TotalTime>
  <Words>59</Words>
  <Application>Microsoft Office PowerPoint</Application>
  <PresentationFormat>Экран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Воздушный поток</vt:lpstr>
      <vt:lpstr>Игра на PyGame</vt:lpstr>
      <vt:lpstr>Идея</vt:lpstr>
      <vt:lpstr>Реализация</vt:lpstr>
      <vt:lpstr>Скриншоты</vt:lpstr>
      <vt:lpstr>Возможности для доработки и развития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на PyGame</dc:title>
  <dc:creator>Андрей</dc:creator>
  <cp:lastModifiedBy>Андрей</cp:lastModifiedBy>
  <cp:revision>11</cp:revision>
  <dcterms:created xsi:type="dcterms:W3CDTF">2021-01-12T15:38:43Z</dcterms:created>
  <dcterms:modified xsi:type="dcterms:W3CDTF">2021-01-14T12:59:32Z</dcterms:modified>
</cp:coreProperties>
</file>