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56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25EE9B-D72C-4F28-B33D-326241331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7DDF45-ACD9-4DB8-8544-701CCCD0F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E08637-8BA0-4018-94C0-784EE182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4023-A063-4B01-B73F-95309E74018C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87FBA9-261B-412E-BE70-2C68BA443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C30E28-E961-43CF-B257-5ADE8B91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62C6-ABC5-4B8E-9313-EAC849DC7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97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6B714-3A06-47EA-9923-C3B18EAF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FB2187-2F45-48D4-B45F-69285C694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892F23-CF54-4B3B-AEBF-DD5034AF4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4023-A063-4B01-B73F-95309E74018C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5914AA-D5D1-4CD3-BA09-F6B854051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AB15E5-0F1E-4E29-A7A4-9E884071E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62C6-ABC5-4B8E-9313-EAC849DC7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58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191A414-44AC-4EA3-9CB1-5308B993B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8B94320-87E7-482F-B6F6-EE0CCA0A6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23F10A-307F-4D64-A58C-316C90D5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4023-A063-4B01-B73F-95309E74018C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632C8E-D144-44AB-A996-D0D429A55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31133E-FA8F-4903-84A9-0A109ED7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62C6-ABC5-4B8E-9313-EAC849DC7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85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41434-8493-4298-8D9F-8AE77AEB5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4B07E5-ACF0-4B01-866C-57C4D4B23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F2AB9E-1526-4164-A228-816F3D7D0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4023-A063-4B01-B73F-95309E74018C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1C2B2D-D4FD-41DE-B8E2-F6683BE5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A9624B-6BDB-4C1C-8E68-F0F6401A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62C6-ABC5-4B8E-9313-EAC849DC7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71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F5C9F6-7CD6-4F67-AD4C-D90AC0B2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14422D-156D-4379-892B-7D8901C02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EAC8CE-82C1-458C-A063-69D388945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4023-A063-4B01-B73F-95309E74018C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B6EB1A-2486-439B-B681-8F53D971A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A6F49C-F726-4E28-973C-FBA1393C0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62C6-ABC5-4B8E-9313-EAC849DC7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97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2DA9B-DC7B-4C9E-83AF-6367726E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FE8BDC-C214-47A6-88D2-4324F22A1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AD9672-0FDE-47DC-9BB7-3CD6B2C9D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DC645B-589F-467F-AC00-2DCACB2D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4023-A063-4B01-B73F-95309E74018C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EB6B0A-1B11-49A9-AA47-5E7746F6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110C24-A7A7-4EC1-BED9-6C75FC33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62C6-ABC5-4B8E-9313-EAC849DC7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05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5E51F1-2EC9-4BF0-8890-98F74F76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4BD794-2F3B-4A8D-96A3-E1D90AFED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ACDF54-C8D7-4B15-845E-A7781F6D9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6BA44EC-6C9C-40FF-A9E1-DC74D5F4D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9D42E7D-DF23-4765-AA19-F6693E3E8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E1B49D4-5685-429C-9C66-6DB8D31DA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4023-A063-4B01-B73F-95309E74018C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7D4986B-32A4-4C7F-A54B-EAA89396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F80AE54-312E-4664-AEFE-AB74A562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62C6-ABC5-4B8E-9313-EAC849DC7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09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D5240-C64A-45EE-985D-FBCEB3C2C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0E965A5-8E4E-4B27-B4ED-1663047A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4023-A063-4B01-B73F-95309E74018C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6F85A07-FC92-4270-877E-8FD863D70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D3AA7D9-A1E2-4181-8726-142C693A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62C6-ABC5-4B8E-9313-EAC849DC7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86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3068C19-D6E2-409D-9BF8-D15E27406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4023-A063-4B01-B73F-95309E74018C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5ACDFCA-8C3F-4C89-AE90-B98B69E02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B7BD3F-C19E-4C57-8155-9675915DA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62C6-ABC5-4B8E-9313-EAC849DC7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18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7E372C-AFA1-4C82-AF81-629C1586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F3E652-2C70-456A-8F50-1F32B1D9F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82D86A-26FF-485E-A789-7FDABBBEA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A8CF79-7F0D-484D-B4CB-70B18770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4023-A063-4B01-B73F-95309E74018C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223088-3204-4393-8A9B-EBA0896B9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1C394B-280D-4C08-BF4D-648EA37C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62C6-ABC5-4B8E-9313-EAC849DC7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9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DBA1F-F5E2-4EBA-8FDC-534F0D232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7306E7-D00F-41D9-AB2B-1765D8342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9FCA95-0CE2-4DA9-9A9F-79C778323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CD26B0-3D8A-446F-ACEE-3960B83D9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4023-A063-4B01-B73F-95309E74018C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20DD20-D550-4431-8C30-53C499D4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90ED46-C03E-4C05-B26E-60DC31C1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62C6-ABC5-4B8E-9313-EAC849DC7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57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805D3A-BC70-4601-AC3E-2EECC57C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F6DB11-C92F-4A81-94D9-C59456FEC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D17D36-6A15-489A-B0BA-ECBFBA45A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94023-A063-4B01-B73F-95309E74018C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F29F74-5A86-4DA9-A8F8-277A673F4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9848AB-798E-440A-8902-2EAC7CEBB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362C6-ABC5-4B8E-9313-EAC849DC7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30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B4820-6C25-4C2D-95B4-92342F38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7DC375F-C05B-417F-91AB-F54B95C75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032" y="-395062"/>
            <a:ext cx="12327032" cy="8608379"/>
          </a:xfrm>
        </p:spPr>
      </p:pic>
    </p:spTree>
    <p:extLst>
      <p:ext uri="{BB962C8B-B14F-4D97-AF65-F5344CB8AC3E}">
        <p14:creationId xmlns:p14="http://schemas.microsoft.com/office/powerpoint/2010/main" val="49564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EFF00-01B7-4B61-91F7-931A26FA8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31ABA37-2C2D-4F0A-A486-1A27F245F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79086" cy="8186057"/>
          </a:xfrm>
        </p:spPr>
      </p:pic>
    </p:spTree>
    <p:extLst>
      <p:ext uri="{BB962C8B-B14F-4D97-AF65-F5344CB8AC3E}">
        <p14:creationId xmlns:p14="http://schemas.microsoft.com/office/powerpoint/2010/main" val="4150722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75A7D-39FC-45EB-BEFE-5E0D0C229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721941-2F9D-4B60-B9B4-A8BA58E07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533516-1B11-4B78-AA29-B1A7B23E1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03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264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7313E-BEA8-49F1-BACF-3EC3725372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B68D3D-7EE2-4591-A8AE-13F307B916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DBA8AC-FF4F-4A35-A88B-522F3ABB7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0090"/>
            <a:ext cx="12192000" cy="77257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84947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Alex</cp:lastModifiedBy>
  <cp:revision>1</cp:revision>
  <dcterms:created xsi:type="dcterms:W3CDTF">2022-04-26T06:53:21Z</dcterms:created>
  <dcterms:modified xsi:type="dcterms:W3CDTF">2022-04-26T07:21:11Z</dcterms:modified>
</cp:coreProperties>
</file>