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2F68F-FE86-4318-8C1C-518CD70C9920}" v="1028" dt="2020-05-26T21:00:0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сения Северина" userId="fb23a08a33cd219c" providerId="LiveId" clId="{8E02F68F-FE86-4318-8C1C-518CD70C9920}"/>
    <pc:docChg chg="undo custSel addSld modSld">
      <pc:chgData name="Ксения Северина" userId="fb23a08a33cd219c" providerId="LiveId" clId="{8E02F68F-FE86-4318-8C1C-518CD70C9920}" dt="2020-05-26T21:00:45.525" v="4552" actId="1076"/>
      <pc:docMkLst>
        <pc:docMk/>
      </pc:docMkLst>
      <pc:sldChg chg="addSp delSp modSp new mod">
        <pc:chgData name="Ксения Северина" userId="fb23a08a33cd219c" providerId="LiveId" clId="{8E02F68F-FE86-4318-8C1C-518CD70C9920}" dt="2020-05-26T21:00:45.525" v="4552" actId="1076"/>
        <pc:sldMkLst>
          <pc:docMk/>
          <pc:sldMk cId="413047308" sldId="256"/>
        </pc:sldMkLst>
        <pc:spChg chg="del">
          <ac:chgData name="Ксения Северина" userId="fb23a08a33cd219c" providerId="LiveId" clId="{8E02F68F-FE86-4318-8C1C-518CD70C9920}" dt="2020-05-26T17:58:24.191" v="1" actId="478"/>
          <ac:spMkLst>
            <pc:docMk/>
            <pc:sldMk cId="413047308" sldId="256"/>
            <ac:spMk id="2" creationId="{090B6264-A376-4BA7-B702-182CDD701B05}"/>
          </ac:spMkLst>
        </pc:spChg>
        <pc:spChg chg="del">
          <ac:chgData name="Ксения Северина" userId="fb23a08a33cd219c" providerId="LiveId" clId="{8E02F68F-FE86-4318-8C1C-518CD70C9920}" dt="2020-05-26T17:58:26.530" v="2" actId="478"/>
          <ac:spMkLst>
            <pc:docMk/>
            <pc:sldMk cId="413047308" sldId="256"/>
            <ac:spMk id="3" creationId="{B0D858A8-D2B7-48A2-988E-E88C2CD10D72}"/>
          </ac:spMkLst>
        </pc:spChg>
        <pc:spChg chg="add del mod">
          <ac:chgData name="Ксения Северина" userId="fb23a08a33cd219c" providerId="LiveId" clId="{8E02F68F-FE86-4318-8C1C-518CD70C9920}" dt="2020-05-26T20:49:48.139" v="4147" actId="478"/>
          <ac:spMkLst>
            <pc:docMk/>
            <pc:sldMk cId="413047308" sldId="256"/>
            <ac:spMk id="9" creationId="{AC032F2B-9F03-4B8A-9607-BD4DF10598D2}"/>
          </ac:spMkLst>
        </pc:spChg>
        <pc:spChg chg="add del mod">
          <ac:chgData name="Ксения Северина" userId="fb23a08a33cd219c" providerId="LiveId" clId="{8E02F68F-FE86-4318-8C1C-518CD70C9920}" dt="2020-05-26T20:48:57.303" v="4135" actId="478"/>
          <ac:spMkLst>
            <pc:docMk/>
            <pc:sldMk cId="413047308" sldId="256"/>
            <ac:spMk id="10" creationId="{8F4AAE0B-D164-497A-B1CF-D6D0B0B812F9}"/>
          </ac:spMkLst>
        </pc:spChg>
        <pc:spChg chg="add del mod">
          <ac:chgData name="Ксения Северина" userId="fb23a08a33cd219c" providerId="LiveId" clId="{8E02F68F-FE86-4318-8C1C-518CD70C9920}" dt="2020-05-26T20:49:01.707" v="4137" actId="478"/>
          <ac:spMkLst>
            <pc:docMk/>
            <pc:sldMk cId="413047308" sldId="256"/>
            <ac:spMk id="12" creationId="{C87678AF-424F-4426-8A65-41CB482A9A93}"/>
          </ac:spMkLst>
        </pc:spChg>
        <pc:spChg chg="add del mod">
          <ac:chgData name="Ксения Северина" userId="fb23a08a33cd219c" providerId="LiveId" clId="{8E02F68F-FE86-4318-8C1C-518CD70C9920}" dt="2020-05-26T20:56:09.407" v="4383" actId="478"/>
          <ac:spMkLst>
            <pc:docMk/>
            <pc:sldMk cId="413047308" sldId="256"/>
            <ac:spMk id="15" creationId="{9C9CA933-B447-40C5-87FE-5AB4F9E07D41}"/>
          </ac:spMkLst>
        </pc:spChg>
        <pc:spChg chg="add del mod">
          <ac:chgData name="Ксения Северина" userId="fb23a08a33cd219c" providerId="LiveId" clId="{8E02F68F-FE86-4318-8C1C-518CD70C9920}" dt="2020-05-26T20:56:15.879" v="4386" actId="478"/>
          <ac:spMkLst>
            <pc:docMk/>
            <pc:sldMk cId="413047308" sldId="256"/>
            <ac:spMk id="16" creationId="{956E1AAD-5B21-4A9E-9329-E36A37E63CC0}"/>
          </ac:spMkLst>
        </pc:spChg>
        <pc:spChg chg="add del mod">
          <ac:chgData name="Ксения Северина" userId="fb23a08a33cd219c" providerId="LiveId" clId="{8E02F68F-FE86-4318-8C1C-518CD70C9920}" dt="2020-05-26T20:56:20.843" v="4388" actId="478"/>
          <ac:spMkLst>
            <pc:docMk/>
            <pc:sldMk cId="413047308" sldId="256"/>
            <ac:spMk id="17" creationId="{9877510B-7A33-4B4C-81E8-C15A1F7E5F9A}"/>
          </ac:spMkLst>
        </pc:spChg>
        <pc:spChg chg="add mod">
          <ac:chgData name="Ксения Северина" userId="fb23a08a33cd219c" providerId="LiveId" clId="{8E02F68F-FE86-4318-8C1C-518CD70C9920}" dt="2020-05-26T20:59:39.576" v="4542" actId="20577"/>
          <ac:spMkLst>
            <pc:docMk/>
            <pc:sldMk cId="413047308" sldId="256"/>
            <ac:spMk id="20" creationId="{61CAD5F6-7F0B-4956-A7A4-F6B9CDB860DD}"/>
          </ac:spMkLst>
        </pc:spChg>
        <pc:spChg chg="add mod">
          <ac:chgData name="Ксения Северина" userId="fb23a08a33cd219c" providerId="LiveId" clId="{8E02F68F-FE86-4318-8C1C-518CD70C9920}" dt="2020-05-26T20:58:52.267" v="4491" actId="1076"/>
          <ac:spMkLst>
            <pc:docMk/>
            <pc:sldMk cId="413047308" sldId="256"/>
            <ac:spMk id="21" creationId="{41B97163-3C42-4CA1-815F-C0897F1D0D9E}"/>
          </ac:spMkLst>
        </pc:spChg>
        <pc:spChg chg="add del mod">
          <ac:chgData name="Ксения Северина" userId="fb23a08a33cd219c" providerId="LiveId" clId="{8E02F68F-FE86-4318-8C1C-518CD70C9920}" dt="2020-05-26T21:00:08.213" v="4550" actId="478"/>
          <ac:spMkLst>
            <pc:docMk/>
            <pc:sldMk cId="413047308" sldId="256"/>
            <ac:spMk id="22" creationId="{919151E6-E952-472F-9DEE-72344E81A77D}"/>
          </ac:spMkLst>
        </pc:spChg>
        <pc:spChg chg="add mod">
          <ac:chgData name="Ксения Северина" userId="fb23a08a33cd219c" providerId="LiveId" clId="{8E02F68F-FE86-4318-8C1C-518CD70C9920}" dt="2020-05-26T21:00:45.525" v="4552" actId="1076"/>
          <ac:spMkLst>
            <pc:docMk/>
            <pc:sldMk cId="413047308" sldId="256"/>
            <ac:spMk id="23" creationId="{2DA1E111-BC64-4FB1-818B-EDAD3F2D272C}"/>
          </ac:spMkLst>
        </pc:spChg>
        <pc:graphicFrameChg chg="add del mod">
          <ac:chgData name="Ксения Северина" userId="fb23a08a33cd219c" providerId="LiveId" clId="{8E02F68F-FE86-4318-8C1C-518CD70C9920}" dt="2020-05-26T18:18:12.457" v="174" actId="478"/>
          <ac:graphicFrameMkLst>
            <pc:docMk/>
            <pc:sldMk cId="413047308" sldId="256"/>
            <ac:graphicFrameMk id="11" creationId="{198F86AF-7287-4D2E-96B6-5C83A7EE4E4F}"/>
          </ac:graphicFrameMkLst>
        </pc:graphicFrameChg>
        <pc:picChg chg="add del mod">
          <ac:chgData name="Ксения Северина" userId="fb23a08a33cd219c" providerId="LiveId" clId="{8E02F68F-FE86-4318-8C1C-518CD70C9920}" dt="2020-05-26T18:02:28.281" v="9" actId="478"/>
          <ac:picMkLst>
            <pc:docMk/>
            <pc:sldMk cId="413047308" sldId="256"/>
            <ac:picMk id="5" creationId="{4EB6B3D6-ACF8-42FB-93A8-5ACC3F90760A}"/>
          </ac:picMkLst>
        </pc:picChg>
        <pc:picChg chg="add del mod">
          <ac:chgData name="Ксения Северина" userId="fb23a08a33cd219c" providerId="LiveId" clId="{8E02F68F-FE86-4318-8C1C-518CD70C9920}" dt="2020-05-26T20:48:27.057" v="4130" actId="478"/>
          <ac:picMkLst>
            <pc:docMk/>
            <pc:sldMk cId="413047308" sldId="256"/>
            <ac:picMk id="7" creationId="{8AED84AB-2955-4ADB-8737-DE52AC8BF605}"/>
          </ac:picMkLst>
        </pc:picChg>
        <pc:picChg chg="add del mod">
          <ac:chgData name="Ксения Северина" userId="fb23a08a33cd219c" providerId="LiveId" clId="{8E02F68F-FE86-4318-8C1C-518CD70C9920}" dt="2020-05-26T18:03:59.126" v="28" actId="571"/>
          <ac:picMkLst>
            <pc:docMk/>
            <pc:sldMk cId="413047308" sldId="256"/>
            <ac:picMk id="8" creationId="{47DC2623-7CCB-49D0-B80E-792406093C54}"/>
          </ac:picMkLst>
        </pc:picChg>
        <pc:picChg chg="add del mod">
          <ac:chgData name="Ксения Северина" userId="fb23a08a33cd219c" providerId="LiveId" clId="{8E02F68F-FE86-4318-8C1C-518CD70C9920}" dt="2020-05-26T20:56:10.662" v="4384" actId="478"/>
          <ac:picMkLst>
            <pc:docMk/>
            <pc:sldMk cId="413047308" sldId="256"/>
            <ac:picMk id="14" creationId="{261D211C-770F-4BB1-95C9-5B7A6ED36532}"/>
          </ac:picMkLst>
        </pc:picChg>
        <pc:picChg chg="add mod">
          <ac:chgData name="Ксения Северина" userId="fb23a08a33cd219c" providerId="LiveId" clId="{8E02F68F-FE86-4318-8C1C-518CD70C9920}" dt="2020-05-26T20:56:40.608" v="4395" actId="14100"/>
          <ac:picMkLst>
            <pc:docMk/>
            <pc:sldMk cId="413047308" sldId="256"/>
            <ac:picMk id="19" creationId="{6C4C2A7F-B1FF-49F1-92D5-A79A069093E4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19:02:48.174" v="1285" actId="478"/>
        <pc:sldMkLst>
          <pc:docMk/>
          <pc:sldMk cId="822735901" sldId="257"/>
        </pc:sldMkLst>
        <pc:spChg chg="del">
          <ac:chgData name="Ксения Северина" userId="fb23a08a33cd219c" providerId="LiveId" clId="{8E02F68F-FE86-4318-8C1C-518CD70C9920}" dt="2020-05-26T18:28:39.138" v="396" actId="478"/>
          <ac:spMkLst>
            <pc:docMk/>
            <pc:sldMk cId="822735901" sldId="257"/>
            <ac:spMk id="2" creationId="{7C0C7DD6-77DB-4605-9936-0959D1EF1F58}"/>
          </ac:spMkLst>
        </pc:spChg>
        <pc:spChg chg="del">
          <ac:chgData name="Ксения Северина" userId="fb23a08a33cd219c" providerId="LiveId" clId="{8E02F68F-FE86-4318-8C1C-518CD70C9920}" dt="2020-05-26T18:28:40.904" v="397" actId="478"/>
          <ac:spMkLst>
            <pc:docMk/>
            <pc:sldMk cId="822735901" sldId="257"/>
            <ac:spMk id="3" creationId="{7B2952FE-023E-426C-A286-1748C2FFF024}"/>
          </ac:spMkLst>
        </pc:spChg>
        <pc:spChg chg="add del">
          <ac:chgData name="Ксения Северина" userId="fb23a08a33cd219c" providerId="LiveId" clId="{8E02F68F-FE86-4318-8C1C-518CD70C9920}" dt="2020-05-26T18:33:20.195" v="399" actId="478"/>
          <ac:spMkLst>
            <pc:docMk/>
            <pc:sldMk cId="822735901" sldId="257"/>
            <ac:spMk id="4" creationId="{66713F88-2561-45DA-8EC4-BFE42FAD2BF9}"/>
          </ac:spMkLst>
        </pc:spChg>
        <pc:spChg chg="add mod">
          <ac:chgData name="Ксения Северина" userId="fb23a08a33cd219c" providerId="LiveId" clId="{8E02F68F-FE86-4318-8C1C-518CD70C9920}" dt="2020-05-26T18:34:34.928" v="719" actId="14100"/>
          <ac:spMkLst>
            <pc:docMk/>
            <pc:sldMk cId="822735901" sldId="257"/>
            <ac:spMk id="7" creationId="{A176F33E-E348-4A0A-B34B-5F4687C6C287}"/>
          </ac:spMkLst>
        </pc:spChg>
        <pc:spChg chg="add del mod">
          <ac:chgData name="Ксения Северина" userId="fb23a08a33cd219c" providerId="LiveId" clId="{8E02F68F-FE86-4318-8C1C-518CD70C9920}" dt="2020-05-26T18:34:56.773" v="725"/>
          <ac:spMkLst>
            <pc:docMk/>
            <pc:sldMk cId="822735901" sldId="257"/>
            <ac:spMk id="8" creationId="{39EA63A0-0FB8-420A-9C34-7AB8796CB59B}"/>
          </ac:spMkLst>
        </pc:spChg>
        <pc:spChg chg="add mod">
          <ac:chgData name="Ксения Северина" userId="fb23a08a33cd219c" providerId="LiveId" clId="{8E02F68F-FE86-4318-8C1C-518CD70C9920}" dt="2020-05-26T18:37:45.805" v="860" actId="2711"/>
          <ac:spMkLst>
            <pc:docMk/>
            <pc:sldMk cId="822735901" sldId="257"/>
            <ac:spMk id="9" creationId="{89090B4D-2CE7-48F4-AA72-151E79139155}"/>
          </ac:spMkLst>
        </pc:spChg>
        <pc:spChg chg="add mod">
          <ac:chgData name="Ксения Северина" userId="fb23a08a33cd219c" providerId="LiveId" clId="{8E02F68F-FE86-4318-8C1C-518CD70C9920}" dt="2020-05-26T18:45:05.918" v="1224" actId="1076"/>
          <ac:spMkLst>
            <pc:docMk/>
            <pc:sldMk cId="822735901" sldId="257"/>
            <ac:spMk id="10" creationId="{1B0ED32B-94DF-46FE-95A0-8DF2B898C5B7}"/>
          </ac:spMkLst>
        </pc:spChg>
        <pc:picChg chg="add mod">
          <ac:chgData name="Ксения Северина" userId="fb23a08a33cd219c" providerId="LiveId" clId="{8E02F68F-FE86-4318-8C1C-518CD70C9920}" dt="2020-05-26T18:34:38.805" v="720" actId="14100"/>
          <ac:picMkLst>
            <pc:docMk/>
            <pc:sldMk cId="822735901" sldId="257"/>
            <ac:picMk id="6" creationId="{081D8229-F39F-46A4-844D-3A80DC9FFB89}"/>
          </ac:picMkLst>
        </pc:picChg>
        <pc:picChg chg="add del mod">
          <ac:chgData name="Ксения Северина" userId="fb23a08a33cd219c" providerId="LiveId" clId="{8E02F68F-FE86-4318-8C1C-518CD70C9920}" dt="2020-05-26T18:52:49.065" v="1236" actId="478"/>
          <ac:picMkLst>
            <pc:docMk/>
            <pc:sldMk cId="822735901" sldId="257"/>
            <ac:picMk id="12" creationId="{7DBCB36A-CE10-4B28-81EF-B8F7687BABE8}"/>
          </ac:picMkLst>
        </pc:picChg>
        <pc:picChg chg="add del mod">
          <ac:chgData name="Ксения Северина" userId="fb23a08a33cd219c" providerId="LiveId" clId="{8E02F68F-FE86-4318-8C1C-518CD70C9920}" dt="2020-05-26T18:53:33.072" v="1243" actId="478"/>
          <ac:picMkLst>
            <pc:docMk/>
            <pc:sldMk cId="822735901" sldId="257"/>
            <ac:picMk id="14" creationId="{DB0FA20E-DF24-45D1-A885-A2B74F5A1009}"/>
          </ac:picMkLst>
        </pc:picChg>
        <pc:picChg chg="add del mod">
          <ac:chgData name="Ксения Северина" userId="fb23a08a33cd219c" providerId="LiveId" clId="{8E02F68F-FE86-4318-8C1C-518CD70C9920}" dt="2020-05-26T19:02:48.174" v="1285" actId="478"/>
          <ac:picMkLst>
            <pc:docMk/>
            <pc:sldMk cId="822735901" sldId="257"/>
            <ac:picMk id="16" creationId="{F3E62F19-934E-4EE2-9823-78722306D8A1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19:10:08.041" v="1458" actId="1076"/>
        <pc:sldMkLst>
          <pc:docMk/>
          <pc:sldMk cId="2918337696" sldId="258"/>
        </pc:sldMkLst>
        <pc:spChg chg="mod">
          <ac:chgData name="Ксения Северина" userId="fb23a08a33cd219c" providerId="LiveId" clId="{8E02F68F-FE86-4318-8C1C-518CD70C9920}" dt="2020-05-26T19:10:08.041" v="1458" actId="1076"/>
          <ac:spMkLst>
            <pc:docMk/>
            <pc:sldMk cId="2918337696" sldId="258"/>
            <ac:spMk id="2" creationId="{92D0DE71-0945-4522-83EC-8A5D1E9ED4B3}"/>
          </ac:spMkLst>
        </pc:spChg>
        <pc:spChg chg="del">
          <ac:chgData name="Ксения Северина" userId="fb23a08a33cd219c" providerId="LiveId" clId="{8E02F68F-FE86-4318-8C1C-518CD70C9920}" dt="2020-05-26T18:57:32.183" v="1249" actId="931"/>
          <ac:spMkLst>
            <pc:docMk/>
            <pc:sldMk cId="2918337696" sldId="258"/>
            <ac:spMk id="3" creationId="{99FC7A78-A6BA-42B0-A73A-E702EF7D9D7B}"/>
          </ac:spMkLst>
        </pc:spChg>
        <pc:spChg chg="add del mod">
          <ac:chgData name="Ксения Северина" userId="fb23a08a33cd219c" providerId="LiveId" clId="{8E02F68F-FE86-4318-8C1C-518CD70C9920}" dt="2020-05-26T19:01:54.078" v="1257" actId="931"/>
          <ac:spMkLst>
            <pc:docMk/>
            <pc:sldMk cId="2918337696" sldId="258"/>
            <ac:spMk id="7" creationId="{71B77E8F-E787-4B47-ABFD-64D381FA2BFD}"/>
          </ac:spMkLst>
        </pc:spChg>
        <pc:spChg chg="add mod">
          <ac:chgData name="Ксения Северина" userId="fb23a08a33cd219c" providerId="LiveId" clId="{8E02F68F-FE86-4318-8C1C-518CD70C9920}" dt="2020-05-26T19:10:01.863" v="1457" actId="1076"/>
          <ac:spMkLst>
            <pc:docMk/>
            <pc:sldMk cId="2918337696" sldId="258"/>
            <ac:spMk id="12" creationId="{034EC484-5841-408D-B431-32D75D7A9488}"/>
          </ac:spMkLst>
        </pc:spChg>
        <pc:picChg chg="add del mod modCrop">
          <ac:chgData name="Ксения Северина" userId="fb23a08a33cd219c" providerId="LiveId" clId="{8E02F68F-FE86-4318-8C1C-518CD70C9920}" dt="2020-05-26T18:58:13.549" v="1256" actId="478"/>
          <ac:picMkLst>
            <pc:docMk/>
            <pc:sldMk cId="2918337696" sldId="258"/>
            <ac:picMk id="5" creationId="{AC03CB69-AB37-4D63-B0C3-243193040178}"/>
          </ac:picMkLst>
        </pc:picChg>
        <pc:picChg chg="add mod">
          <ac:chgData name="Ксения Северина" userId="fb23a08a33cd219c" providerId="LiveId" clId="{8E02F68F-FE86-4318-8C1C-518CD70C9920}" dt="2020-05-26T19:09:48.802" v="1455" actId="14100"/>
          <ac:picMkLst>
            <pc:docMk/>
            <pc:sldMk cId="2918337696" sldId="258"/>
            <ac:picMk id="9" creationId="{7D6F3268-93DA-46DD-9755-EB95097D85C0}"/>
          </ac:picMkLst>
        </pc:picChg>
        <pc:picChg chg="add mod">
          <ac:chgData name="Ксения Северина" userId="fb23a08a33cd219c" providerId="LiveId" clId="{8E02F68F-FE86-4318-8C1C-518CD70C9920}" dt="2020-05-26T19:09:53.269" v="1456" actId="14100"/>
          <ac:picMkLst>
            <pc:docMk/>
            <pc:sldMk cId="2918337696" sldId="258"/>
            <ac:picMk id="11" creationId="{451148DD-5F5E-4921-9AE2-10A8DB314861}"/>
          </ac:picMkLst>
        </pc:picChg>
        <pc:picChg chg="add mod">
          <ac:chgData name="Ксения Северина" userId="fb23a08a33cd219c" providerId="LiveId" clId="{8E02F68F-FE86-4318-8C1C-518CD70C9920}" dt="2020-05-26T19:09:29.712" v="1451" actId="1076"/>
          <ac:picMkLst>
            <pc:docMk/>
            <pc:sldMk cId="2918337696" sldId="258"/>
            <ac:picMk id="14" creationId="{DAF1DA61-D730-4591-85D1-EEFEBE573CDF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19:29:36.059" v="2033" actId="1076"/>
        <pc:sldMkLst>
          <pc:docMk/>
          <pc:sldMk cId="4007833639" sldId="259"/>
        </pc:sldMkLst>
        <pc:spChg chg="del mod">
          <ac:chgData name="Ксения Северина" userId="fb23a08a33cd219c" providerId="LiveId" clId="{8E02F68F-FE86-4318-8C1C-518CD70C9920}" dt="2020-05-26T19:10:38.183" v="1463" actId="478"/>
          <ac:spMkLst>
            <pc:docMk/>
            <pc:sldMk cId="4007833639" sldId="259"/>
            <ac:spMk id="2" creationId="{DDBC6E28-8300-4715-834F-1C6BEEB61C9F}"/>
          </ac:spMkLst>
        </pc:spChg>
        <pc:spChg chg="del">
          <ac:chgData name="Ксения Северина" userId="fb23a08a33cd219c" providerId="LiveId" clId="{8E02F68F-FE86-4318-8C1C-518CD70C9920}" dt="2020-05-26T19:10:32.487" v="1460" actId="931"/>
          <ac:spMkLst>
            <pc:docMk/>
            <pc:sldMk cId="4007833639" sldId="259"/>
            <ac:spMk id="3" creationId="{4D5F11CD-8988-4C01-90CE-AF0BAA4EE9FA}"/>
          </ac:spMkLst>
        </pc:spChg>
        <pc:spChg chg="add mod">
          <ac:chgData name="Ксения Северина" userId="fb23a08a33cd219c" providerId="LiveId" clId="{8E02F68F-FE86-4318-8C1C-518CD70C9920}" dt="2020-05-26T19:29:36.059" v="2033" actId="1076"/>
          <ac:spMkLst>
            <pc:docMk/>
            <pc:sldMk cId="4007833639" sldId="259"/>
            <ac:spMk id="8" creationId="{02B89D55-525E-48B7-A560-307E717032A9}"/>
          </ac:spMkLst>
        </pc:spChg>
        <pc:spChg chg="add mod">
          <ac:chgData name="Ксения Северина" userId="fb23a08a33cd219c" providerId="LiveId" clId="{8E02F68F-FE86-4318-8C1C-518CD70C9920}" dt="2020-05-26T19:23:50" v="2006" actId="1076"/>
          <ac:spMkLst>
            <pc:docMk/>
            <pc:sldMk cId="4007833639" sldId="259"/>
            <ac:spMk id="9" creationId="{A77A372F-3400-4639-9E9A-A607AECFEDE2}"/>
          </ac:spMkLst>
        </pc:spChg>
        <pc:spChg chg="add mod">
          <ac:chgData name="Ксения Северина" userId="fb23a08a33cd219c" providerId="LiveId" clId="{8E02F68F-FE86-4318-8C1C-518CD70C9920}" dt="2020-05-26T19:23:43.695" v="2005" actId="1076"/>
          <ac:spMkLst>
            <pc:docMk/>
            <pc:sldMk cId="4007833639" sldId="259"/>
            <ac:spMk id="10" creationId="{E988B7B9-2477-4220-9C0C-46C308C54AB1}"/>
          </ac:spMkLst>
        </pc:spChg>
        <pc:spChg chg="add mod">
          <ac:chgData name="Ксения Северина" userId="fb23a08a33cd219c" providerId="LiveId" clId="{8E02F68F-FE86-4318-8C1C-518CD70C9920}" dt="2020-05-26T19:23:40.035" v="2004" actId="1076"/>
          <ac:spMkLst>
            <pc:docMk/>
            <pc:sldMk cId="4007833639" sldId="259"/>
            <ac:spMk id="11" creationId="{D91A08E1-6936-4576-BBE7-5E56A65378FB}"/>
          </ac:spMkLst>
        </pc:spChg>
        <pc:spChg chg="add mod">
          <ac:chgData name="Ксения Северина" userId="fb23a08a33cd219c" providerId="LiveId" clId="{8E02F68F-FE86-4318-8C1C-518CD70C9920}" dt="2020-05-26T19:23:12.374" v="2000" actId="1076"/>
          <ac:spMkLst>
            <pc:docMk/>
            <pc:sldMk cId="4007833639" sldId="259"/>
            <ac:spMk id="12" creationId="{45F8ADD0-F5F4-41B9-A428-FCAD5E152071}"/>
          </ac:spMkLst>
        </pc:spChg>
        <pc:spChg chg="add del mod">
          <ac:chgData name="Ксения Северина" userId="fb23a08a33cd219c" providerId="LiveId" clId="{8E02F68F-FE86-4318-8C1C-518CD70C9920}" dt="2020-05-26T19:21:48.062" v="1986" actId="478"/>
          <ac:spMkLst>
            <pc:docMk/>
            <pc:sldMk cId="4007833639" sldId="259"/>
            <ac:spMk id="13" creationId="{940953F1-98E0-4156-ADF3-516CE5511C63}"/>
          </ac:spMkLst>
        </pc:spChg>
        <pc:spChg chg="add del mod">
          <ac:chgData name="Ксения Северина" userId="fb23a08a33cd219c" providerId="LiveId" clId="{8E02F68F-FE86-4318-8C1C-518CD70C9920}" dt="2020-05-26T19:21:49.585" v="1987" actId="478"/>
          <ac:spMkLst>
            <pc:docMk/>
            <pc:sldMk cId="4007833639" sldId="259"/>
            <ac:spMk id="14" creationId="{F2A2F2CD-9E01-46CA-AEC5-F5850192BB0C}"/>
          </ac:spMkLst>
        </pc:spChg>
        <pc:spChg chg="add mod">
          <ac:chgData name="Ксения Северина" userId="fb23a08a33cd219c" providerId="LiveId" clId="{8E02F68F-FE86-4318-8C1C-518CD70C9920}" dt="2020-05-26T19:23:17.075" v="2001" actId="1076"/>
          <ac:spMkLst>
            <pc:docMk/>
            <pc:sldMk cId="4007833639" sldId="259"/>
            <ac:spMk id="15" creationId="{2A337F0C-C718-46A7-8540-315BFA13EE49}"/>
          </ac:spMkLst>
        </pc:spChg>
        <pc:spChg chg="add mod">
          <ac:chgData name="Ксения Северина" userId="fb23a08a33cd219c" providerId="LiveId" clId="{8E02F68F-FE86-4318-8C1C-518CD70C9920}" dt="2020-05-26T19:23:06.616" v="1999" actId="1076"/>
          <ac:spMkLst>
            <pc:docMk/>
            <pc:sldMk cId="4007833639" sldId="259"/>
            <ac:spMk id="16" creationId="{FDA60DFD-B9E1-4F68-BDBD-534C5B50CD3F}"/>
          </ac:spMkLst>
        </pc:spChg>
        <pc:spChg chg="add del mod">
          <ac:chgData name="Ксения Северина" userId="fb23a08a33cd219c" providerId="LiveId" clId="{8E02F68F-FE86-4318-8C1C-518CD70C9920}" dt="2020-05-26T19:28:28.252" v="2014" actId="478"/>
          <ac:spMkLst>
            <pc:docMk/>
            <pc:sldMk cId="4007833639" sldId="259"/>
            <ac:spMk id="17" creationId="{E1D0799C-3135-4E55-88B3-63CDB3F07202}"/>
          </ac:spMkLst>
        </pc:spChg>
        <pc:spChg chg="add mod">
          <ac:chgData name="Ксения Северина" userId="fb23a08a33cd219c" providerId="LiveId" clId="{8E02F68F-FE86-4318-8C1C-518CD70C9920}" dt="2020-05-26T19:29:23.937" v="2031" actId="1076"/>
          <ac:spMkLst>
            <pc:docMk/>
            <pc:sldMk cId="4007833639" sldId="259"/>
            <ac:spMk id="18" creationId="{02419CD7-60E3-4E76-B83B-1D85D7DE8DCA}"/>
          </ac:spMkLst>
        </pc:spChg>
        <pc:picChg chg="add mod">
          <ac:chgData name="Ксения Северина" userId="fb23a08a33cd219c" providerId="LiveId" clId="{8E02F68F-FE86-4318-8C1C-518CD70C9920}" dt="2020-05-26T19:11:37.635" v="1478" actId="14100"/>
          <ac:picMkLst>
            <pc:docMk/>
            <pc:sldMk cId="4007833639" sldId="259"/>
            <ac:picMk id="5" creationId="{C3BF2A80-F6F7-4BFD-B9F0-83E04F5C24B1}"/>
          </ac:picMkLst>
        </pc:picChg>
        <pc:picChg chg="add mod">
          <ac:chgData name="Ксения Северина" userId="fb23a08a33cd219c" providerId="LiveId" clId="{8E02F68F-FE86-4318-8C1C-518CD70C9920}" dt="2020-05-26T19:11:25.812" v="1476" actId="1076"/>
          <ac:picMkLst>
            <pc:docMk/>
            <pc:sldMk cId="4007833639" sldId="259"/>
            <ac:picMk id="7" creationId="{F63D7F32-F0DE-4EAB-9704-1C6F93737AF0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19:47:14.293" v="2451" actId="14100"/>
        <pc:sldMkLst>
          <pc:docMk/>
          <pc:sldMk cId="194893224" sldId="260"/>
        </pc:sldMkLst>
        <pc:spChg chg="del">
          <ac:chgData name="Ксения Северина" userId="fb23a08a33cd219c" providerId="LiveId" clId="{8E02F68F-FE86-4318-8C1C-518CD70C9920}" dt="2020-05-26T19:32:36.131" v="2056" actId="478"/>
          <ac:spMkLst>
            <pc:docMk/>
            <pc:sldMk cId="194893224" sldId="260"/>
            <ac:spMk id="2" creationId="{ADE1F0D7-E86E-4E70-A3F1-9C0C52F81672}"/>
          </ac:spMkLst>
        </pc:spChg>
        <pc:spChg chg="del">
          <ac:chgData name="Ксения Северина" userId="fb23a08a33cd219c" providerId="LiveId" clId="{8E02F68F-FE86-4318-8C1C-518CD70C9920}" dt="2020-05-26T19:31:25.882" v="2034" actId="931"/>
          <ac:spMkLst>
            <pc:docMk/>
            <pc:sldMk cId="194893224" sldId="260"/>
            <ac:spMk id="3" creationId="{34DAA378-98BA-403E-941F-183F7511E380}"/>
          </ac:spMkLst>
        </pc:spChg>
        <pc:spChg chg="add del mod">
          <ac:chgData name="Ксения Северина" userId="fb23a08a33cd219c" providerId="LiveId" clId="{8E02F68F-FE86-4318-8C1C-518CD70C9920}" dt="2020-05-26T19:35:55.709" v="2145" actId="478"/>
          <ac:spMkLst>
            <pc:docMk/>
            <pc:sldMk cId="194893224" sldId="260"/>
            <ac:spMk id="8" creationId="{383FED89-EF52-4F4B-A4C2-5364F8FEF7D7}"/>
          </ac:spMkLst>
        </pc:spChg>
        <pc:spChg chg="add mod">
          <ac:chgData name="Ксения Северина" userId="fb23a08a33cd219c" providerId="LiveId" clId="{8E02F68F-FE86-4318-8C1C-518CD70C9920}" dt="2020-05-26T19:43:40.647" v="2412" actId="14100"/>
          <ac:spMkLst>
            <pc:docMk/>
            <pc:sldMk cId="194893224" sldId="260"/>
            <ac:spMk id="11" creationId="{B86C976B-84E7-4763-AAF7-379DFA9E95A6}"/>
          </ac:spMkLst>
        </pc:spChg>
        <pc:spChg chg="add mod">
          <ac:chgData name="Ксения Северина" userId="fb23a08a33cd219c" providerId="LiveId" clId="{8E02F68F-FE86-4318-8C1C-518CD70C9920}" dt="2020-05-26T19:43:23.495" v="2407" actId="14100"/>
          <ac:spMkLst>
            <pc:docMk/>
            <pc:sldMk cId="194893224" sldId="260"/>
            <ac:spMk id="12" creationId="{E43082D2-A235-41B7-BCB4-8FADB659F60C}"/>
          </ac:spMkLst>
        </pc:spChg>
        <pc:spChg chg="add mod">
          <ac:chgData name="Ксения Северина" userId="fb23a08a33cd219c" providerId="LiveId" clId="{8E02F68F-FE86-4318-8C1C-518CD70C9920}" dt="2020-05-26T19:42:29.833" v="2393" actId="1076"/>
          <ac:spMkLst>
            <pc:docMk/>
            <pc:sldMk cId="194893224" sldId="260"/>
            <ac:spMk id="13" creationId="{2A7A7F51-17DD-496E-91F2-507E29252F58}"/>
          </ac:spMkLst>
        </pc:spChg>
        <pc:spChg chg="add mod">
          <ac:chgData name="Ксения Северина" userId="fb23a08a33cd219c" providerId="LiveId" clId="{8E02F68F-FE86-4318-8C1C-518CD70C9920}" dt="2020-05-26T19:46:48.830" v="2449" actId="1076"/>
          <ac:spMkLst>
            <pc:docMk/>
            <pc:sldMk cId="194893224" sldId="260"/>
            <ac:spMk id="14" creationId="{A7A4D379-BE44-4924-A4B3-819E4764EA07}"/>
          </ac:spMkLst>
        </pc:spChg>
        <pc:picChg chg="add mod">
          <ac:chgData name="Ксения Северина" userId="fb23a08a33cd219c" providerId="LiveId" clId="{8E02F68F-FE86-4318-8C1C-518CD70C9920}" dt="2020-05-26T19:41:24.280" v="2370" actId="1076"/>
          <ac:picMkLst>
            <pc:docMk/>
            <pc:sldMk cId="194893224" sldId="260"/>
            <ac:picMk id="5" creationId="{CFAFDBEC-2A0F-4910-98AB-80B1F7E69C63}"/>
          </ac:picMkLst>
        </pc:picChg>
        <pc:picChg chg="add mod">
          <ac:chgData name="Ксения Северина" userId="fb23a08a33cd219c" providerId="LiveId" clId="{8E02F68F-FE86-4318-8C1C-518CD70C9920}" dt="2020-05-26T19:47:14.293" v="2451" actId="14100"/>
          <ac:picMkLst>
            <pc:docMk/>
            <pc:sldMk cId="194893224" sldId="260"/>
            <ac:picMk id="7" creationId="{83B2E162-E1D7-4129-9247-32C03F7E0DB4}"/>
          </ac:picMkLst>
        </pc:picChg>
        <pc:picChg chg="add mod">
          <ac:chgData name="Ксения Северина" userId="fb23a08a33cd219c" providerId="LiveId" clId="{8E02F68F-FE86-4318-8C1C-518CD70C9920}" dt="2020-05-26T19:43:35.039" v="2411" actId="14100"/>
          <ac:picMkLst>
            <pc:docMk/>
            <pc:sldMk cId="194893224" sldId="260"/>
            <ac:picMk id="10" creationId="{B3F27C52-C7F3-4A72-8852-FCB3BEAE512B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04:33.721" v="2860" actId="20577"/>
        <pc:sldMkLst>
          <pc:docMk/>
          <pc:sldMk cId="3788403670" sldId="261"/>
        </pc:sldMkLst>
        <pc:spChg chg="mod">
          <ac:chgData name="Ксения Северина" userId="fb23a08a33cd219c" providerId="LiveId" clId="{8E02F68F-FE86-4318-8C1C-518CD70C9920}" dt="2020-05-26T20:00:16.687" v="2762" actId="1076"/>
          <ac:spMkLst>
            <pc:docMk/>
            <pc:sldMk cId="3788403670" sldId="261"/>
            <ac:spMk id="2" creationId="{DE0CFAE7-59DA-4CB2-BCDF-6667483A9018}"/>
          </ac:spMkLst>
        </pc:spChg>
        <pc:spChg chg="del">
          <ac:chgData name="Ксения Северина" userId="fb23a08a33cd219c" providerId="LiveId" clId="{8E02F68F-FE86-4318-8C1C-518CD70C9920}" dt="2020-05-26T19:49:06.903" v="2455" actId="931"/>
          <ac:spMkLst>
            <pc:docMk/>
            <pc:sldMk cId="3788403670" sldId="261"/>
            <ac:spMk id="3" creationId="{2C87E63D-4DBC-4CC9-A2F2-30A7E15EB86D}"/>
          </ac:spMkLst>
        </pc:spChg>
        <pc:spChg chg="add mod">
          <ac:chgData name="Ксения Северина" userId="fb23a08a33cd219c" providerId="LiveId" clId="{8E02F68F-FE86-4318-8C1C-518CD70C9920}" dt="2020-05-26T19:51:43.660" v="2561" actId="1076"/>
          <ac:spMkLst>
            <pc:docMk/>
            <pc:sldMk cId="3788403670" sldId="261"/>
            <ac:spMk id="6" creationId="{DBA9AAE1-05BF-4334-9A88-0A692EC15316}"/>
          </ac:spMkLst>
        </pc:spChg>
        <pc:spChg chg="add mod">
          <ac:chgData name="Ксения Северина" userId="fb23a08a33cd219c" providerId="LiveId" clId="{8E02F68F-FE86-4318-8C1C-518CD70C9920}" dt="2020-05-26T20:04:33.721" v="2860" actId="20577"/>
          <ac:spMkLst>
            <pc:docMk/>
            <pc:sldMk cId="3788403670" sldId="261"/>
            <ac:spMk id="9" creationId="{3B7C2DD7-3ED9-42AB-AD69-7D8519E089FC}"/>
          </ac:spMkLst>
        </pc:spChg>
        <pc:spChg chg="add del">
          <ac:chgData name="Ксения Северина" userId="fb23a08a33cd219c" providerId="LiveId" clId="{8E02F68F-FE86-4318-8C1C-518CD70C9920}" dt="2020-05-26T20:02:42.733" v="2814" actId="478"/>
          <ac:spMkLst>
            <pc:docMk/>
            <pc:sldMk cId="3788403670" sldId="261"/>
            <ac:spMk id="10" creationId="{DD9F4A5F-AA7A-4B09-8E6D-105FDDE4D8BE}"/>
          </ac:spMkLst>
        </pc:spChg>
        <pc:spChg chg="add mod">
          <ac:chgData name="Ксения Северина" userId="fb23a08a33cd219c" providerId="LiveId" clId="{8E02F68F-FE86-4318-8C1C-518CD70C9920}" dt="2020-05-26T20:03:34.238" v="2821" actId="1076"/>
          <ac:spMkLst>
            <pc:docMk/>
            <pc:sldMk cId="3788403670" sldId="261"/>
            <ac:spMk id="11" creationId="{49227DB6-4567-4DF6-9332-0FDE71441500}"/>
          </ac:spMkLst>
        </pc:spChg>
        <pc:spChg chg="add mod">
          <ac:chgData name="Ксения Северина" userId="fb23a08a33cd219c" providerId="LiveId" clId="{8E02F68F-FE86-4318-8C1C-518CD70C9920}" dt="2020-05-26T20:04:25.362" v="2859" actId="20577"/>
          <ac:spMkLst>
            <pc:docMk/>
            <pc:sldMk cId="3788403670" sldId="261"/>
            <ac:spMk id="12" creationId="{6C635B39-D984-49CE-9DDE-0471B031C6D8}"/>
          </ac:spMkLst>
        </pc:spChg>
        <pc:picChg chg="add mod">
          <ac:chgData name="Ксения Северина" userId="fb23a08a33cd219c" providerId="LiveId" clId="{8E02F68F-FE86-4318-8C1C-518CD70C9920}" dt="2020-05-26T19:56:33.814" v="2622" actId="14100"/>
          <ac:picMkLst>
            <pc:docMk/>
            <pc:sldMk cId="3788403670" sldId="261"/>
            <ac:picMk id="5" creationId="{1A3F2EF3-7B5C-4ED2-9234-12A1EBA22303}"/>
          </ac:picMkLst>
        </pc:picChg>
        <pc:picChg chg="add mod">
          <ac:chgData name="Ксения Северина" userId="fb23a08a33cd219c" providerId="LiveId" clId="{8E02F68F-FE86-4318-8C1C-518CD70C9920}" dt="2020-05-26T20:02:32.333" v="2812" actId="1076"/>
          <ac:picMkLst>
            <pc:docMk/>
            <pc:sldMk cId="3788403670" sldId="261"/>
            <ac:picMk id="8" creationId="{D350E941-B11C-4A09-B288-EA35F30A58CC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10:12.982" v="2972" actId="1076"/>
        <pc:sldMkLst>
          <pc:docMk/>
          <pc:sldMk cId="797725096" sldId="262"/>
        </pc:sldMkLst>
        <pc:spChg chg="del mod">
          <ac:chgData name="Ксения Северина" userId="fb23a08a33cd219c" providerId="LiveId" clId="{8E02F68F-FE86-4318-8C1C-518CD70C9920}" dt="2020-05-26T20:08:18.915" v="2934" actId="478"/>
          <ac:spMkLst>
            <pc:docMk/>
            <pc:sldMk cId="797725096" sldId="262"/>
            <ac:spMk id="2" creationId="{D0BFDF93-F777-414B-9F3F-5D24B5B8B746}"/>
          </ac:spMkLst>
        </pc:spChg>
        <pc:spChg chg="del">
          <ac:chgData name="Ксения Северина" userId="fb23a08a33cd219c" providerId="LiveId" clId="{8E02F68F-FE86-4318-8C1C-518CD70C9920}" dt="2020-05-26T19:55:48.608" v="2610"/>
          <ac:spMkLst>
            <pc:docMk/>
            <pc:sldMk cId="797725096" sldId="262"/>
            <ac:spMk id="3" creationId="{19DC4489-B20B-40C5-A8FE-38E11D4FB32F}"/>
          </ac:spMkLst>
        </pc:spChg>
        <pc:spChg chg="add mod">
          <ac:chgData name="Ксения Северина" userId="fb23a08a33cd219c" providerId="LiveId" clId="{8E02F68F-FE86-4318-8C1C-518CD70C9920}" dt="2020-05-26T20:10:12.982" v="2972" actId="1076"/>
          <ac:spMkLst>
            <pc:docMk/>
            <pc:sldMk cId="797725096" sldId="262"/>
            <ac:spMk id="6" creationId="{31E3791B-4EBA-49E3-9852-7748D27F5FDE}"/>
          </ac:spMkLst>
        </pc:spChg>
        <pc:spChg chg="add del mod">
          <ac:chgData name="Ксения Северина" userId="fb23a08a33cd219c" providerId="LiveId" clId="{8E02F68F-FE86-4318-8C1C-518CD70C9920}" dt="2020-05-26T20:08:33.042" v="2937" actId="478"/>
          <ac:spMkLst>
            <pc:docMk/>
            <pc:sldMk cId="797725096" sldId="262"/>
            <ac:spMk id="8" creationId="{D161E66C-5EFA-4A11-819E-FD53D9C7234A}"/>
          </ac:spMkLst>
        </pc:spChg>
        <pc:spChg chg="add del mod">
          <ac:chgData name="Ксения Северина" userId="fb23a08a33cd219c" providerId="LiveId" clId="{8E02F68F-FE86-4318-8C1C-518CD70C9920}" dt="2020-05-26T20:08:33.044" v="2939"/>
          <ac:spMkLst>
            <pc:docMk/>
            <pc:sldMk cId="797725096" sldId="262"/>
            <ac:spMk id="9" creationId="{867F9DAD-2067-4B9B-BBC4-1B56C7E4B3AC}"/>
          </ac:spMkLst>
        </pc:spChg>
        <pc:spChg chg="add mod">
          <ac:chgData name="Ксения Северина" userId="fb23a08a33cd219c" providerId="LiveId" clId="{8E02F68F-FE86-4318-8C1C-518CD70C9920}" dt="2020-05-26T20:10:02.047" v="2970" actId="20577"/>
          <ac:spMkLst>
            <pc:docMk/>
            <pc:sldMk cId="797725096" sldId="262"/>
            <ac:spMk id="10" creationId="{47F419EB-B889-4015-BB40-9AED83D2474D}"/>
          </ac:spMkLst>
        </pc:spChg>
        <pc:spChg chg="add mod">
          <ac:chgData name="Ксения Северина" userId="fb23a08a33cd219c" providerId="LiveId" clId="{8E02F68F-FE86-4318-8C1C-518CD70C9920}" dt="2020-05-26T20:09:59.788" v="2967" actId="1076"/>
          <ac:spMkLst>
            <pc:docMk/>
            <pc:sldMk cId="797725096" sldId="262"/>
            <ac:spMk id="11" creationId="{43CDD58D-9498-4DAF-A016-65E5C0232EE9}"/>
          </ac:spMkLst>
        </pc:spChg>
        <pc:picChg chg="add mod">
          <ac:chgData name="Ксения Северина" userId="fb23a08a33cd219c" providerId="LiveId" clId="{8E02F68F-FE86-4318-8C1C-518CD70C9920}" dt="2020-05-26T20:09:21.101" v="2957" actId="1076"/>
          <ac:picMkLst>
            <pc:docMk/>
            <pc:sldMk cId="797725096" sldId="262"/>
            <ac:picMk id="5" creationId="{AB9D0914-9676-4253-8406-D6689B25BA38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26:02.981" v="3216" actId="14100"/>
        <pc:sldMkLst>
          <pc:docMk/>
          <pc:sldMk cId="2753330847" sldId="263"/>
        </pc:sldMkLst>
        <pc:spChg chg="del">
          <ac:chgData name="Ксения Северина" userId="fb23a08a33cd219c" providerId="LiveId" clId="{8E02F68F-FE86-4318-8C1C-518CD70C9920}" dt="2020-05-26T20:10:28.488" v="2974" actId="478"/>
          <ac:spMkLst>
            <pc:docMk/>
            <pc:sldMk cId="2753330847" sldId="263"/>
            <ac:spMk id="2" creationId="{3904A917-E13C-4D0B-95D1-5E379D483AC8}"/>
          </ac:spMkLst>
        </pc:spChg>
        <pc:spChg chg="del">
          <ac:chgData name="Ксения Северина" userId="fb23a08a33cd219c" providerId="LiveId" clId="{8E02F68F-FE86-4318-8C1C-518CD70C9920}" dt="2020-05-26T20:11:06.909" v="2975" actId="931"/>
          <ac:spMkLst>
            <pc:docMk/>
            <pc:sldMk cId="2753330847" sldId="263"/>
            <ac:spMk id="3" creationId="{1F99EBA4-1C65-4790-95B7-747345EDAA21}"/>
          </ac:spMkLst>
        </pc:spChg>
        <pc:spChg chg="add del mod">
          <ac:chgData name="Ксения Северина" userId="fb23a08a33cd219c" providerId="LiveId" clId="{8E02F68F-FE86-4318-8C1C-518CD70C9920}" dt="2020-05-26T20:11:43.175" v="2986" actId="478"/>
          <ac:spMkLst>
            <pc:docMk/>
            <pc:sldMk cId="2753330847" sldId="263"/>
            <ac:spMk id="7" creationId="{FBA5C7D3-1240-409E-A83C-3A7F6D1EDCE2}"/>
          </ac:spMkLst>
        </pc:spChg>
        <pc:spChg chg="add del mod">
          <ac:chgData name="Ксения Северина" userId="fb23a08a33cd219c" providerId="LiveId" clId="{8E02F68F-FE86-4318-8C1C-518CD70C9920}" dt="2020-05-26T20:13:22.112" v="3002" actId="931"/>
          <ac:spMkLst>
            <pc:docMk/>
            <pc:sldMk cId="2753330847" sldId="263"/>
            <ac:spMk id="11" creationId="{4528826C-2642-4FDC-B779-5EC2FA0F244D}"/>
          </ac:spMkLst>
        </pc:spChg>
        <pc:spChg chg="add mod">
          <ac:chgData name="Ксения Северина" userId="fb23a08a33cd219c" providerId="LiveId" clId="{8E02F68F-FE86-4318-8C1C-518CD70C9920}" dt="2020-05-26T20:15:33.268" v="3079" actId="1076"/>
          <ac:spMkLst>
            <pc:docMk/>
            <pc:sldMk cId="2753330847" sldId="263"/>
            <ac:spMk id="16" creationId="{88226457-C2B9-42FD-9A51-520423237414}"/>
          </ac:spMkLst>
        </pc:spChg>
        <pc:spChg chg="add mod">
          <ac:chgData name="Ксения Северина" userId="fb23a08a33cd219c" providerId="LiveId" clId="{8E02F68F-FE86-4318-8C1C-518CD70C9920}" dt="2020-05-26T20:15:48.332" v="3081" actId="1076"/>
          <ac:spMkLst>
            <pc:docMk/>
            <pc:sldMk cId="2753330847" sldId="263"/>
            <ac:spMk id="17" creationId="{A51A79C8-3874-4565-8ADE-5A16960536A1}"/>
          </ac:spMkLst>
        </pc:spChg>
        <pc:spChg chg="add mod">
          <ac:chgData name="Ксения Северина" userId="fb23a08a33cd219c" providerId="LiveId" clId="{8E02F68F-FE86-4318-8C1C-518CD70C9920}" dt="2020-05-26T20:16:12.038" v="3084" actId="1076"/>
          <ac:spMkLst>
            <pc:docMk/>
            <pc:sldMk cId="2753330847" sldId="263"/>
            <ac:spMk id="18" creationId="{9FF0629B-2C59-4CBD-B42F-3CCD2AD8C167}"/>
          </ac:spMkLst>
        </pc:spChg>
        <pc:picChg chg="add del mod modCrop">
          <ac:chgData name="Ксения Северина" userId="fb23a08a33cd219c" providerId="LiveId" clId="{8E02F68F-FE86-4318-8C1C-518CD70C9920}" dt="2020-05-26T20:13:10.793" v="3000" actId="478"/>
          <ac:picMkLst>
            <pc:docMk/>
            <pc:sldMk cId="2753330847" sldId="263"/>
            <ac:picMk id="5" creationId="{9C047098-A446-4D03-932A-9CA08B341439}"/>
          </ac:picMkLst>
        </pc:picChg>
        <pc:picChg chg="add del mod modCrop">
          <ac:chgData name="Ксения Северина" userId="fb23a08a33cd219c" providerId="LiveId" clId="{8E02F68F-FE86-4318-8C1C-518CD70C9920}" dt="2020-05-26T20:13:14.341" v="3001" actId="478"/>
          <ac:picMkLst>
            <pc:docMk/>
            <pc:sldMk cId="2753330847" sldId="263"/>
            <ac:picMk id="9" creationId="{81829ECC-700D-464A-82A1-565C6996188D}"/>
          </ac:picMkLst>
        </pc:picChg>
        <pc:picChg chg="add mod modCrop">
          <ac:chgData name="Ксения Северина" userId="fb23a08a33cd219c" providerId="LiveId" clId="{8E02F68F-FE86-4318-8C1C-518CD70C9920}" dt="2020-05-26T20:14:30.849" v="3020" actId="1076"/>
          <ac:picMkLst>
            <pc:docMk/>
            <pc:sldMk cId="2753330847" sldId="263"/>
            <ac:picMk id="13" creationId="{84EF965E-D7B0-45F2-8944-636AFC92456B}"/>
          </ac:picMkLst>
        </pc:picChg>
        <pc:picChg chg="add mod modCrop">
          <ac:chgData name="Ксения Северина" userId="fb23a08a33cd219c" providerId="LiveId" clId="{8E02F68F-FE86-4318-8C1C-518CD70C9920}" dt="2020-05-26T20:26:02.981" v="3216" actId="14100"/>
          <ac:picMkLst>
            <pc:docMk/>
            <pc:sldMk cId="2753330847" sldId="263"/>
            <ac:picMk id="15" creationId="{C65DD254-EC7D-4062-9544-64D11385009B}"/>
          </ac:picMkLst>
        </pc:picChg>
        <pc:picChg chg="add mod">
          <ac:chgData name="Ксения Северина" userId="fb23a08a33cd219c" providerId="LiveId" clId="{8E02F68F-FE86-4318-8C1C-518CD70C9920}" dt="2020-05-26T20:17:36.233" v="3089" actId="1076"/>
          <ac:picMkLst>
            <pc:docMk/>
            <pc:sldMk cId="2753330847" sldId="263"/>
            <ac:picMk id="20" creationId="{A31730CC-799A-4048-AF08-A32AAE9BBC4E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30:31.515" v="3342" actId="1076"/>
        <pc:sldMkLst>
          <pc:docMk/>
          <pc:sldMk cId="2014250004" sldId="264"/>
        </pc:sldMkLst>
        <pc:spChg chg="mod">
          <ac:chgData name="Ксения Северина" userId="fb23a08a33cd219c" providerId="LiveId" clId="{8E02F68F-FE86-4318-8C1C-518CD70C9920}" dt="2020-05-26T20:20:56.476" v="3130" actId="1076"/>
          <ac:spMkLst>
            <pc:docMk/>
            <pc:sldMk cId="2014250004" sldId="264"/>
            <ac:spMk id="2" creationId="{F5C3FC34-C4F6-49C9-A8D5-F7E5DE7D2D55}"/>
          </ac:spMkLst>
        </pc:spChg>
        <pc:spChg chg="del">
          <ac:chgData name="Ксения Северина" userId="fb23a08a33cd219c" providerId="LiveId" clId="{8E02F68F-FE86-4318-8C1C-518CD70C9920}" dt="2020-05-26T20:20:13.658" v="3091"/>
          <ac:spMkLst>
            <pc:docMk/>
            <pc:sldMk cId="2014250004" sldId="264"/>
            <ac:spMk id="3" creationId="{B230B203-DDFB-40DD-AC25-4C408D357604}"/>
          </ac:spMkLst>
        </pc:spChg>
        <pc:spChg chg="add mod">
          <ac:chgData name="Ксения Северина" userId="fb23a08a33cd219c" providerId="LiveId" clId="{8E02F68F-FE86-4318-8C1C-518CD70C9920}" dt="2020-05-26T20:22:14.397" v="3190" actId="1076"/>
          <ac:spMkLst>
            <pc:docMk/>
            <pc:sldMk cId="2014250004" sldId="264"/>
            <ac:spMk id="6" creationId="{44FE6711-CF10-4672-ADE7-C3FB8007ED33}"/>
          </ac:spMkLst>
        </pc:spChg>
        <pc:spChg chg="add mod">
          <ac:chgData name="Ксения Северина" userId="fb23a08a33cd219c" providerId="LiveId" clId="{8E02F68F-FE86-4318-8C1C-518CD70C9920}" dt="2020-05-26T20:22:22.128" v="3192" actId="1076"/>
          <ac:spMkLst>
            <pc:docMk/>
            <pc:sldMk cId="2014250004" sldId="264"/>
            <ac:spMk id="7" creationId="{E04FB75D-07E0-4EF1-B886-BEDDECEBBF23}"/>
          </ac:spMkLst>
        </pc:spChg>
        <pc:picChg chg="add mod">
          <ac:chgData name="Ксения Северина" userId="fb23a08a33cd219c" providerId="LiveId" clId="{8E02F68F-FE86-4318-8C1C-518CD70C9920}" dt="2020-05-26T20:21:02.578" v="3132" actId="14100"/>
          <ac:picMkLst>
            <pc:docMk/>
            <pc:sldMk cId="2014250004" sldId="264"/>
            <ac:picMk id="5" creationId="{B528C3DB-4C79-404F-955A-5171A6BE5EC1}"/>
          </ac:picMkLst>
        </pc:picChg>
        <pc:picChg chg="add del mod">
          <ac:chgData name="Ксения Северина" userId="fb23a08a33cd219c" providerId="LiveId" clId="{8E02F68F-FE86-4318-8C1C-518CD70C9920}" dt="2020-05-26T20:29:46.782" v="3337" actId="478"/>
          <ac:picMkLst>
            <pc:docMk/>
            <pc:sldMk cId="2014250004" sldId="264"/>
            <ac:picMk id="9" creationId="{BFA4AAD2-B410-46DD-BCCC-090832DC219D}"/>
          </ac:picMkLst>
        </pc:picChg>
        <pc:picChg chg="add mod">
          <ac:chgData name="Ксения Северина" userId="fb23a08a33cd219c" providerId="LiveId" clId="{8E02F68F-FE86-4318-8C1C-518CD70C9920}" dt="2020-05-26T20:30:31.515" v="3342" actId="1076"/>
          <ac:picMkLst>
            <pc:docMk/>
            <pc:sldMk cId="2014250004" sldId="264"/>
            <ac:picMk id="11" creationId="{45BFD6C9-5F95-4B5B-8871-BB14DB42BA4C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29:35.702" v="3336" actId="1076"/>
        <pc:sldMkLst>
          <pc:docMk/>
          <pc:sldMk cId="3480471879" sldId="265"/>
        </pc:sldMkLst>
        <pc:spChg chg="mod">
          <ac:chgData name="Ксения Северина" userId="fb23a08a33cd219c" providerId="LiveId" clId="{8E02F68F-FE86-4318-8C1C-518CD70C9920}" dt="2020-05-26T20:25:48.249" v="3214" actId="1076"/>
          <ac:spMkLst>
            <pc:docMk/>
            <pc:sldMk cId="3480471879" sldId="265"/>
            <ac:spMk id="2" creationId="{E0903629-F75D-485B-AC1B-0F63C891703B}"/>
          </ac:spMkLst>
        </pc:spChg>
        <pc:spChg chg="del">
          <ac:chgData name="Ксения Северина" userId="fb23a08a33cd219c" providerId="LiveId" clId="{8E02F68F-FE86-4318-8C1C-518CD70C9920}" dt="2020-05-26T20:25:07.358" v="3202" actId="931"/>
          <ac:spMkLst>
            <pc:docMk/>
            <pc:sldMk cId="3480471879" sldId="265"/>
            <ac:spMk id="3" creationId="{BD2C00D4-8005-42A3-9DCB-14B15849DFE0}"/>
          </ac:spMkLst>
        </pc:spChg>
        <pc:spChg chg="add mod">
          <ac:chgData name="Ксения Северина" userId="fb23a08a33cd219c" providerId="LiveId" clId="{8E02F68F-FE86-4318-8C1C-518CD70C9920}" dt="2020-05-26T20:27:42.616" v="3325" actId="1076"/>
          <ac:spMkLst>
            <pc:docMk/>
            <pc:sldMk cId="3480471879" sldId="265"/>
            <ac:spMk id="6" creationId="{A386704B-6CDB-42AF-ADAE-9B74121739FB}"/>
          </ac:spMkLst>
        </pc:spChg>
        <pc:spChg chg="add del mod">
          <ac:chgData name="Ксения Северина" userId="fb23a08a33cd219c" providerId="LiveId" clId="{8E02F68F-FE86-4318-8C1C-518CD70C9920}" dt="2020-05-26T20:27:47.151" v="3328" actId="478"/>
          <ac:spMkLst>
            <pc:docMk/>
            <pc:sldMk cId="3480471879" sldId="265"/>
            <ac:spMk id="7" creationId="{20CDB9CC-350B-4341-9482-1B70065376E4}"/>
          </ac:spMkLst>
        </pc:spChg>
        <pc:spChg chg="add mod">
          <ac:chgData name="Ксения Северина" userId="fb23a08a33cd219c" providerId="LiveId" clId="{8E02F68F-FE86-4318-8C1C-518CD70C9920}" dt="2020-05-26T20:27:55.733" v="3330" actId="1076"/>
          <ac:spMkLst>
            <pc:docMk/>
            <pc:sldMk cId="3480471879" sldId="265"/>
            <ac:spMk id="8" creationId="{4F01E509-FC12-4A0F-BFF8-33283F5A9585}"/>
          </ac:spMkLst>
        </pc:spChg>
        <pc:picChg chg="add mod">
          <ac:chgData name="Ксения Северина" userId="fb23a08a33cd219c" providerId="LiveId" clId="{8E02F68F-FE86-4318-8C1C-518CD70C9920}" dt="2020-05-26T20:25:42.051" v="3212" actId="1076"/>
          <ac:picMkLst>
            <pc:docMk/>
            <pc:sldMk cId="3480471879" sldId="265"/>
            <ac:picMk id="5" creationId="{EE70A13F-7017-4243-A412-C99FB77FD88C}"/>
          </ac:picMkLst>
        </pc:picChg>
        <pc:picChg chg="add mod">
          <ac:chgData name="Ксения Северина" userId="fb23a08a33cd219c" providerId="LiveId" clId="{8E02F68F-FE86-4318-8C1C-518CD70C9920}" dt="2020-05-26T20:29:35.702" v="3336" actId="1076"/>
          <ac:picMkLst>
            <pc:docMk/>
            <pc:sldMk cId="3480471879" sldId="265"/>
            <ac:picMk id="10" creationId="{65164503-51B8-4DAA-AD5C-24F51BE8CCF9}"/>
          </ac:picMkLst>
        </pc:picChg>
      </pc:sldChg>
      <pc:sldChg chg="addSp delSp modSp new mod">
        <pc:chgData name="Ксения Северина" userId="fb23a08a33cd219c" providerId="LiveId" clId="{8E02F68F-FE86-4318-8C1C-518CD70C9920}" dt="2020-05-26T20:55:30.248" v="4382" actId="14100"/>
        <pc:sldMkLst>
          <pc:docMk/>
          <pc:sldMk cId="3261554797" sldId="266"/>
        </pc:sldMkLst>
        <pc:spChg chg="del mod">
          <ac:chgData name="Ксения Северина" userId="fb23a08a33cd219c" providerId="LiveId" clId="{8E02F68F-FE86-4318-8C1C-518CD70C9920}" dt="2020-05-26T20:33:07.238" v="3374" actId="478"/>
          <ac:spMkLst>
            <pc:docMk/>
            <pc:sldMk cId="3261554797" sldId="266"/>
            <ac:spMk id="2" creationId="{F8DC669C-BFEC-40AC-A4CE-5D8B7BE70FCC}"/>
          </ac:spMkLst>
        </pc:spChg>
        <pc:spChg chg="del mod">
          <ac:chgData name="Ксения Северина" userId="fb23a08a33cd219c" providerId="LiveId" clId="{8E02F68F-FE86-4318-8C1C-518CD70C9920}" dt="2020-05-26T20:33:10.498" v="3375" actId="478"/>
          <ac:spMkLst>
            <pc:docMk/>
            <pc:sldMk cId="3261554797" sldId="266"/>
            <ac:spMk id="3" creationId="{522D00C5-1290-4599-9C1D-FD5FEF6D3FA9}"/>
          </ac:spMkLst>
        </pc:spChg>
        <pc:spChg chg="add del mod">
          <ac:chgData name="Ксения Северина" userId="fb23a08a33cd219c" providerId="LiveId" clId="{8E02F68F-FE86-4318-8C1C-518CD70C9920}" dt="2020-05-26T20:33:15.731" v="3376" actId="478"/>
          <ac:spMkLst>
            <pc:docMk/>
            <pc:sldMk cId="3261554797" sldId="266"/>
            <ac:spMk id="5" creationId="{EDD97207-2A2A-4D57-8F7A-E473957B7EEC}"/>
          </ac:spMkLst>
        </pc:spChg>
        <pc:spChg chg="add del mod">
          <ac:chgData name="Ксения Северина" userId="fb23a08a33cd219c" providerId="LiveId" clId="{8E02F68F-FE86-4318-8C1C-518CD70C9920}" dt="2020-05-26T20:33:18.831" v="3377" actId="478"/>
          <ac:spMkLst>
            <pc:docMk/>
            <pc:sldMk cId="3261554797" sldId="266"/>
            <ac:spMk id="7" creationId="{C3ADFD5C-A7E0-40BE-8969-4FAFAD61C7BB}"/>
          </ac:spMkLst>
        </pc:spChg>
        <pc:spChg chg="add mod">
          <ac:chgData name="Ксения Северина" userId="fb23a08a33cd219c" providerId="LiveId" clId="{8E02F68F-FE86-4318-8C1C-518CD70C9920}" dt="2020-05-26T20:39:12.461" v="3937" actId="1076"/>
          <ac:spMkLst>
            <pc:docMk/>
            <pc:sldMk cId="3261554797" sldId="266"/>
            <ac:spMk id="8" creationId="{9E4771B0-4347-46B5-BED0-2A08DA6E7D82}"/>
          </ac:spMkLst>
        </pc:spChg>
        <pc:spChg chg="add mod">
          <ac:chgData name="Ксения Северина" userId="fb23a08a33cd219c" providerId="LiveId" clId="{8E02F68F-FE86-4318-8C1C-518CD70C9920}" dt="2020-05-26T20:39:56.025" v="4024" actId="20577"/>
          <ac:spMkLst>
            <pc:docMk/>
            <pc:sldMk cId="3261554797" sldId="266"/>
            <ac:spMk id="9" creationId="{F22548BA-9458-4F30-AF4E-E8094FC9BFE1}"/>
          </ac:spMkLst>
        </pc:spChg>
        <pc:spChg chg="add del mod">
          <ac:chgData name="Ксения Северина" userId="fb23a08a33cd219c" providerId="LiveId" clId="{8E02F68F-FE86-4318-8C1C-518CD70C9920}" dt="2020-05-26T20:54:55.850" v="4374" actId="478"/>
          <ac:spMkLst>
            <pc:docMk/>
            <pc:sldMk cId="3261554797" sldId="266"/>
            <ac:spMk id="16" creationId="{35CECB5A-6EA9-425A-9054-96439DA8FA00}"/>
          </ac:spMkLst>
        </pc:spChg>
        <pc:picChg chg="add mod">
          <ac:chgData name="Ксения Северина" userId="fb23a08a33cd219c" providerId="LiveId" clId="{8E02F68F-FE86-4318-8C1C-518CD70C9920}" dt="2020-05-26T20:41:13.708" v="4028" actId="1076"/>
          <ac:picMkLst>
            <pc:docMk/>
            <pc:sldMk cId="3261554797" sldId="266"/>
            <ac:picMk id="11" creationId="{6C0B1B87-B1B0-40C0-B0CF-3B7AFC01B5AF}"/>
          </ac:picMkLst>
        </pc:picChg>
        <pc:picChg chg="add del mod">
          <ac:chgData name="Ксения Северина" userId="fb23a08a33cd219c" providerId="LiveId" clId="{8E02F68F-FE86-4318-8C1C-518CD70C9920}" dt="2020-05-26T20:43:15.173" v="4034" actId="478"/>
          <ac:picMkLst>
            <pc:docMk/>
            <pc:sldMk cId="3261554797" sldId="266"/>
            <ac:picMk id="13" creationId="{AA60A745-66BE-4471-88D5-BCE0D0BCF6F9}"/>
          </ac:picMkLst>
        </pc:picChg>
        <pc:picChg chg="add del mod modCrop">
          <ac:chgData name="Ксения Северина" userId="fb23a08a33cd219c" providerId="LiveId" clId="{8E02F68F-FE86-4318-8C1C-518CD70C9920}" dt="2020-05-26T20:54:57.175" v="4375" actId="478"/>
          <ac:picMkLst>
            <pc:docMk/>
            <pc:sldMk cId="3261554797" sldId="266"/>
            <ac:picMk id="15" creationId="{9BDC410E-E8FF-4E0B-AC5C-587555A1EB9D}"/>
          </ac:picMkLst>
        </pc:picChg>
        <pc:picChg chg="add mod modCrop">
          <ac:chgData name="Ксения Северина" userId="fb23a08a33cd219c" providerId="LiveId" clId="{8E02F68F-FE86-4318-8C1C-518CD70C9920}" dt="2020-05-26T20:55:30.248" v="4382" actId="14100"/>
          <ac:picMkLst>
            <pc:docMk/>
            <pc:sldMk cId="3261554797" sldId="266"/>
            <ac:picMk id="18" creationId="{4B4E9FCC-B617-45AE-B39F-F290B6EB62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839F-94F5-446B-A129-019E8E197D55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CBAF6-86E2-4689-8169-C5A5F6558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22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CBAF6-86E2-4689-8169-C5A5F6558D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CBAF6-86E2-4689-8169-C5A5F6558D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8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56FE-3851-4CEE-8524-1573CE8E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556AC-C14B-48DD-B41F-61C6CD3A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62CB2-2287-4D95-8CEC-631ACF3F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D8F3C-D275-4A44-B0F6-F66F0C4A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173DA-EB5A-4AEF-8BF7-F6303840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1E1C1-8213-4A18-B542-C4F5FB65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34EAA-AADE-41F6-B179-D74B63CE9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82E71-AD05-4EE2-94D6-D61E4D37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981A9-79D4-4B95-A881-C6390385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DE78F-E101-46FE-93DC-1A600B0D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46FDC-476E-4C6A-918A-962827418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B75D69-96C1-4F37-9D51-ACF2E15B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30D66-2112-4596-B2EF-AF6D34B0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093CD-853F-4E4F-B2CB-F7EB7B91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B2C76-09FA-4DFD-A43A-3A5E9D8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4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E0CD-0367-408C-BCA7-12302F4B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1A385-4FBE-4B61-AC20-76E6DFD3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00620-56E7-4C7D-B01F-F004CD1B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5F2270-839D-410C-968E-54C74E67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75FAA-6599-458D-A056-4662AF88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565BD-B75E-4214-BE8D-1C7554A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61BDD4-EB0F-49E0-96F4-91776CEA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466B3-7180-4A66-AAB0-C398DAFE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77399-4C78-4373-A4DD-5915F450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DD3E9-BFE2-4155-A9B8-EB85BFB0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B61FF-9365-4B30-A3AA-AD0B673B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14785-86EA-47C6-858A-F67869C8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2C2986-9A4E-4DAF-AFC0-6B5A98D1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810679-EA91-4479-80D7-3AB60C25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A7049A-7EAA-49AC-9EBB-66E5E751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EA1DBE-D1B3-409E-B711-99D171BF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59196-0E49-4B6C-91E5-A3A5C2C5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00E52-EA2E-4866-B377-E6DD5F10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71C88A-306F-40AB-9299-D68287CF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2E1023-123F-4ACD-880D-1CC637143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D858CB-D794-494E-8E82-61C078DD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B973AE-D564-4F6E-A306-9CB8CB11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D127DE-5F7C-4CEB-BA28-C07C9FA4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CC441A-076A-4718-9870-B0434860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5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D1AB2-09BC-4995-8BFE-E33D4EB5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897A1-AF5F-4ED3-8F86-978DB42F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2B679-BEDE-4324-826D-89036643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9FD8D9-6A4D-4B1A-9E27-1EF59899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98BE8F-C0E1-4DB2-9F94-1524D96B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28C7AD-FE91-4D10-806C-8CEB5084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2932C-0963-414C-9E30-7914F5B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0804D-824D-4B3C-B179-12E5DA18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F5AAC-9765-4B30-9346-E56F2F8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622A1-E493-4DEE-804C-1F4B24F0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AE1AC-D291-4E8F-92C0-D7566F4E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C594D-884A-4E28-AF44-AD5F675E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6AA3E0-6AD2-4AF3-B835-082EB18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8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F561-5CAD-47B0-8D37-596529C4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EED7-2D11-41EB-A3AA-CC3B6EB3A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97020E-C3C7-4F77-8D79-763BBE28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78E17-DE0A-4924-A0D5-E169C1EF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9B722-0FB6-4E4D-9FE3-91473DF5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89EAD-66E1-4D1F-BA61-4866C06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D3DC-8ED5-4425-8263-03E09D94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5095B8-C1B6-465C-A5EF-2B8B1188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0302E-9950-4F18-BF9C-F6F06ACAC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1E6C-CA81-4086-A092-BEBEC8FFF1BE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99CA0-4600-41F1-B0D8-A1E5E4AC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0B0C4-CC7A-4F03-B222-6BE7B5CC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5800-4BA2-46EC-AF6F-4C179C948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4C2A7F-B1FF-49F1-92D5-A79A0690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209"/>
            <a:ext cx="12192000" cy="7053209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1CAD5F6-7F0B-4956-A7A4-F6B9CDB860DD}"/>
              </a:ext>
            </a:extLst>
          </p:cNvPr>
          <p:cNvSpPr/>
          <p:nvPr/>
        </p:nvSpPr>
        <p:spPr>
          <a:xfrm>
            <a:off x="0" y="-195211"/>
            <a:ext cx="12192000" cy="7053209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97163-3C42-4CA1-815F-C0897F1D0D9E}"/>
              </a:ext>
            </a:extLst>
          </p:cNvPr>
          <p:cNvSpPr txBox="1"/>
          <p:nvPr/>
        </p:nvSpPr>
        <p:spPr>
          <a:xfrm>
            <a:off x="2239766" y="667820"/>
            <a:ext cx="8938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800" dirty="0">
                <a:solidFill>
                  <a:prstClr val="white"/>
                </a:solidFill>
                <a:latin typeface="Gilroy"/>
              </a:rPr>
              <a:t>Проект по программированию: «Бот-</a:t>
            </a:r>
            <a:r>
              <a:rPr lang="ru-RU" sz="4800" dirty="0" err="1">
                <a:solidFill>
                  <a:prstClr val="white"/>
                </a:solidFill>
                <a:latin typeface="Gilroy"/>
              </a:rPr>
              <a:t>чистописец</a:t>
            </a:r>
            <a:r>
              <a:rPr lang="ru-RU" sz="4800" dirty="0">
                <a:solidFill>
                  <a:prstClr val="white"/>
                </a:solidFill>
                <a:latin typeface="Gilroy"/>
              </a:rPr>
              <a:t>»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A1E111-BC64-4FB1-818B-EDAD3F2D272C}"/>
              </a:ext>
            </a:extLst>
          </p:cNvPr>
          <p:cNvSpPr txBox="1"/>
          <p:nvPr/>
        </p:nvSpPr>
        <p:spPr>
          <a:xfrm>
            <a:off x="5178176" y="5959347"/>
            <a:ext cx="743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solidFill>
                  <a:schemeClr val="bg1"/>
                </a:solidFill>
                <a:latin typeface="Gilroy"/>
              </a:rPr>
              <a:t>Хребтовская</a:t>
            </a:r>
            <a:r>
              <a:rPr lang="ru-RU" sz="2400" dirty="0">
                <a:solidFill>
                  <a:schemeClr val="bg1"/>
                </a:solidFill>
                <a:latin typeface="Gilroy"/>
              </a:rPr>
              <a:t> Лиза, Северина Ксения, БКЛ-194</a:t>
            </a:r>
          </a:p>
        </p:txBody>
      </p:sp>
    </p:spTree>
    <p:extLst>
      <p:ext uri="{BB962C8B-B14F-4D97-AF65-F5344CB8AC3E}">
        <p14:creationId xmlns:p14="http://schemas.microsoft.com/office/powerpoint/2010/main" val="41304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03629-F75D-485B-AC1B-0F63C891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6" y="-51424"/>
            <a:ext cx="10515600" cy="9714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Gilroy"/>
              </a:rPr>
              <a:t>Интересные места в коде</a:t>
            </a:r>
            <a:endParaRPr lang="ru-RU" sz="4000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E70A13F-7017-4243-A412-C99FB77F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8" y="880401"/>
            <a:ext cx="5655068" cy="5792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6704B-6CDB-42AF-ADAE-9B74121739FB}"/>
              </a:ext>
            </a:extLst>
          </p:cNvPr>
          <p:cNvSpPr txBox="1"/>
          <p:nvPr/>
        </p:nvSpPr>
        <p:spPr>
          <a:xfrm>
            <a:off x="6842589" y="1387012"/>
            <a:ext cx="58973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roy"/>
              </a:rPr>
              <a:t>3</a:t>
            </a:r>
            <a:r>
              <a:rPr lang="ru-RU" sz="2800" dirty="0">
                <a:latin typeface="Gilroy"/>
              </a:rPr>
              <a:t>. Функция, удаляющая лишние пробелы, которые появлялись в процессе работы бота</a:t>
            </a:r>
          </a:p>
          <a:p>
            <a:endParaRPr lang="ru-RU" dirty="0"/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4F01E509-FC12-4A0F-BFF8-33283F5A9585}"/>
              </a:ext>
            </a:extLst>
          </p:cNvPr>
          <p:cNvSpPr/>
          <p:nvPr/>
        </p:nvSpPr>
        <p:spPr>
          <a:xfrm>
            <a:off x="5648215" y="1487167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164503-51B8-4DAA-AD5C-24F51BE8C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8146" y="5701620"/>
            <a:ext cx="971498" cy="9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4771B0-4347-46B5-BED0-2A08DA6E7D82}"/>
              </a:ext>
            </a:extLst>
          </p:cNvPr>
          <p:cNvSpPr txBox="1"/>
          <p:nvPr/>
        </p:nvSpPr>
        <p:spPr>
          <a:xfrm>
            <a:off x="6582307" y="4347812"/>
            <a:ext cx="5363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ilroy"/>
              </a:rPr>
              <a:t>Модули, использованные в коде: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roy"/>
              </a:rPr>
              <a:t>r</a:t>
            </a:r>
            <a:r>
              <a:rPr lang="de-DE" sz="2800" dirty="0">
                <a:latin typeface="Gilroy"/>
              </a:rPr>
              <a:t>e</a:t>
            </a:r>
            <a:endParaRPr lang="ru-RU" sz="2800" dirty="0">
              <a:latin typeface="Gilro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Gilroy"/>
              </a:rPr>
              <a:t>telebot</a:t>
            </a:r>
            <a:endParaRPr lang="ru-RU" sz="2800" dirty="0">
              <a:latin typeface="Gilro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Gilroy"/>
              </a:rPr>
              <a:t>requests</a:t>
            </a:r>
            <a:endParaRPr lang="de-DE" sz="2800" dirty="0">
              <a:latin typeface="Gilro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Gilroy"/>
              </a:rPr>
              <a:t>time</a:t>
            </a:r>
            <a:endParaRPr lang="ru-RU" sz="2800" dirty="0">
              <a:latin typeface="Gilro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548BA-9458-4F30-AF4E-E8094FC9BFE1}"/>
              </a:ext>
            </a:extLst>
          </p:cNvPr>
          <p:cNvSpPr txBox="1"/>
          <p:nvPr/>
        </p:nvSpPr>
        <p:spPr>
          <a:xfrm>
            <a:off x="400693" y="458628"/>
            <a:ext cx="8383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ilroy"/>
              </a:rPr>
              <a:t>Что получилось?</a:t>
            </a:r>
          </a:p>
          <a:p>
            <a:r>
              <a:rPr lang="ru-RU" sz="2800" dirty="0">
                <a:latin typeface="Gilroy"/>
              </a:rPr>
              <a:t>Бот, который находит в отправленном тексте слова-паразиты, удаляет/заменяет их в зависимости от конкретного случая </a:t>
            </a:r>
          </a:p>
          <a:p>
            <a:r>
              <a:rPr lang="ru-RU" sz="2800" dirty="0">
                <a:latin typeface="Gilroy"/>
              </a:rPr>
              <a:t>                                   +</a:t>
            </a:r>
          </a:p>
          <a:p>
            <a:r>
              <a:rPr lang="ru-RU" sz="2800" dirty="0">
                <a:latin typeface="Gilroy"/>
              </a:rPr>
              <a:t>Бот обладает базой синонимов для любых слов, предлагает 10 самых частотных синонимов</a:t>
            </a:r>
          </a:p>
          <a:p>
            <a:endParaRPr lang="ru-RU" sz="2800" dirty="0">
              <a:latin typeface="Gilroy"/>
            </a:endParaRPr>
          </a:p>
          <a:p>
            <a:endParaRPr lang="ru-RU" sz="2800" dirty="0">
              <a:latin typeface="Gilroy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B1B87-B1B0-40C0-B0CF-3B7AFC01B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712" y="458628"/>
            <a:ext cx="3256908" cy="325690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4E9FCC-B617-45AE-B39F-F290B6EB62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1" b="55607"/>
          <a:stretch/>
        </p:blipFill>
        <p:spPr>
          <a:xfrm>
            <a:off x="400693" y="3715536"/>
            <a:ext cx="5527496" cy="2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птица, дождь&#10;&#10;Автоматически созданное описание">
            <a:extLst>
              <a:ext uri="{FF2B5EF4-FFF2-40B4-BE49-F238E27FC236}">
                <a16:creationId xmlns:a16="http://schemas.microsoft.com/office/drawing/2014/main" id="{081D8229-F39F-46A4-844D-3A80DC9F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1308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76F33E-E348-4A0A-B34B-5F4687C6C287}"/>
              </a:ext>
            </a:extLst>
          </p:cNvPr>
          <p:cNvSpPr/>
          <p:nvPr/>
        </p:nvSpPr>
        <p:spPr>
          <a:xfrm>
            <a:off x="0" y="0"/>
            <a:ext cx="4171308" cy="6858000"/>
          </a:xfrm>
          <a:prstGeom prst="rect">
            <a:avLst/>
          </a:prstGeom>
          <a:solidFill>
            <a:schemeClr val="tx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0B4D-2CE7-48F4-AA72-151E79139155}"/>
              </a:ext>
            </a:extLst>
          </p:cNvPr>
          <p:cNvSpPr txBox="1"/>
          <p:nvPr/>
        </p:nvSpPr>
        <p:spPr>
          <a:xfrm>
            <a:off x="565078" y="1859340"/>
            <a:ext cx="3431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Gilroy"/>
              </a:rPr>
              <a:t>Идея проекта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ED32B-94DF-46FE-95A0-8DF2B898C5B7}"/>
              </a:ext>
            </a:extLst>
          </p:cNvPr>
          <p:cNvSpPr txBox="1"/>
          <p:nvPr/>
        </p:nvSpPr>
        <p:spPr>
          <a:xfrm>
            <a:off x="4561725" y="1588845"/>
            <a:ext cx="76302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ilroy"/>
              </a:rPr>
              <a:t>Создать программу, которая могла бы анализировать текст и улучшать его на стилистическом уровне: </a:t>
            </a:r>
          </a:p>
          <a:p>
            <a:r>
              <a:rPr lang="ru-RU" sz="2400" dirty="0">
                <a:latin typeface="Gilroy"/>
              </a:rPr>
              <a:t>1) Находить слова-паразиты и:</a:t>
            </a:r>
          </a:p>
          <a:p>
            <a:r>
              <a:rPr lang="ru-RU" sz="2400" dirty="0">
                <a:latin typeface="Gilroy"/>
              </a:rPr>
              <a:t>       </a:t>
            </a:r>
            <a:r>
              <a:rPr lang="en-US" sz="2400" dirty="0">
                <a:latin typeface="Gilroy"/>
              </a:rPr>
              <a:t>a. </a:t>
            </a:r>
            <a:r>
              <a:rPr lang="ru-RU" sz="2400" dirty="0">
                <a:latin typeface="Gilroy"/>
              </a:rPr>
              <a:t>удалять их, если они не несут смысловой нагрузки</a:t>
            </a:r>
          </a:p>
          <a:p>
            <a:r>
              <a:rPr lang="en-US" sz="2400" dirty="0">
                <a:latin typeface="Gilroy"/>
              </a:rPr>
              <a:t>       b.</a:t>
            </a:r>
            <a:r>
              <a:rPr lang="ru-RU" sz="2400" dirty="0">
                <a:latin typeface="Gilroy"/>
              </a:rPr>
              <a:t> предлагать пользователю список синонимов к                        словам-паразитам </a:t>
            </a:r>
          </a:p>
          <a:p>
            <a:r>
              <a:rPr lang="ru-RU" sz="2400" dirty="0">
                <a:latin typeface="Gilroy"/>
              </a:rPr>
              <a:t>2) Предлагать синонимы к любому слову, введённому пользователем</a:t>
            </a:r>
          </a:p>
          <a:p>
            <a:endParaRPr lang="ru-RU" sz="2800" dirty="0">
              <a:latin typeface="Gilroy"/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27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DE71-0945-4522-83EC-8A5D1E9E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768"/>
            <a:ext cx="4594123" cy="73781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Gilroy"/>
              </a:rPr>
              <a:t>Как работает бот?</a:t>
            </a:r>
          </a:p>
        </p:txBody>
      </p:sp>
      <p:pic>
        <p:nvPicPr>
          <p:cNvPr id="9" name="Объект 8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7D6F3268-93DA-46DD-9755-EB95097D8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91" y="196240"/>
            <a:ext cx="6852862" cy="3348817"/>
          </a:xfr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51148DD-5F5E-4921-9AE2-10A8DB314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90" y="4024355"/>
            <a:ext cx="6945329" cy="2649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EC484-5841-408D-B431-32D75D7A9488}"/>
              </a:ext>
            </a:extLst>
          </p:cNvPr>
          <p:cNvSpPr txBox="1"/>
          <p:nvPr/>
        </p:nvSpPr>
        <p:spPr>
          <a:xfrm>
            <a:off x="654122" y="5711585"/>
            <a:ext cx="5709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Gilroy"/>
              </a:rPr>
              <a:t>Команды</a:t>
            </a:r>
          </a:p>
          <a:p>
            <a:endParaRPr lang="ru-RU" sz="2400" dirty="0">
              <a:latin typeface="Gilroy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F1DA61-D730-4591-85D1-EEFEBE573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87" y="2277768"/>
            <a:ext cx="2445248" cy="24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, стол, черный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3BF2A80-F6F7-4BFD-B9F0-83E04F5C2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4216" cy="1328363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3D7F32-F0DE-4EAB-9704-1C6F93737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16" y="1328363"/>
            <a:ext cx="6227784" cy="552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89D55-525E-48B7-A560-307E717032A9}"/>
              </a:ext>
            </a:extLst>
          </p:cNvPr>
          <p:cNvSpPr txBox="1"/>
          <p:nvPr/>
        </p:nvSpPr>
        <p:spPr>
          <a:xfrm>
            <a:off x="6339155" y="75767"/>
            <a:ext cx="403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ilroy"/>
              </a:rPr>
              <a:t>     </a:t>
            </a:r>
            <a:r>
              <a:rPr lang="ru-RU" sz="2400" dirty="0">
                <a:latin typeface="Gilroy"/>
              </a:rPr>
              <a:t>Пример текста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A372F-3400-4639-9E9A-A607AECFEDE2}"/>
              </a:ext>
            </a:extLst>
          </p:cNvPr>
          <p:cNvSpPr txBox="1"/>
          <p:nvPr/>
        </p:nvSpPr>
        <p:spPr>
          <a:xfrm>
            <a:off x="53973" y="1398369"/>
            <a:ext cx="5363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ilroy"/>
              </a:rPr>
              <a:t>1. Бот возвращает текст, удаляя слова-паразиты, к которым нет синонимов в словаре + выделяет капсом слова, к которым есть синонимы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8B7B9-2477-4220-9C0C-46C308C54AB1}"/>
              </a:ext>
            </a:extLst>
          </p:cNvPr>
          <p:cNvSpPr txBox="1"/>
          <p:nvPr/>
        </p:nvSpPr>
        <p:spPr>
          <a:xfrm>
            <a:off x="53973" y="2900136"/>
            <a:ext cx="536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ilroy"/>
              </a:rPr>
              <a:t>2. Программа указывает какие слова были удалены в полученном тексте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A08E1-6936-4576-BBE7-5E56A65378FB}"/>
              </a:ext>
            </a:extLst>
          </p:cNvPr>
          <p:cNvSpPr txBox="1"/>
          <p:nvPr/>
        </p:nvSpPr>
        <p:spPr>
          <a:xfrm>
            <a:off x="53973" y="4671963"/>
            <a:ext cx="513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ilroy"/>
              </a:rPr>
              <a:t>3. Программа предлагает синонимы к выделенным капсом словам-паразитам</a:t>
            </a:r>
          </a:p>
          <a:p>
            <a:endParaRPr lang="ru-RU" sz="2000" dirty="0">
              <a:latin typeface="Gilroy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5F8ADD0-F5F4-41B9-A428-FCAD5E152071}"/>
              </a:ext>
            </a:extLst>
          </p:cNvPr>
          <p:cNvSpPr/>
          <p:nvPr/>
        </p:nvSpPr>
        <p:spPr>
          <a:xfrm>
            <a:off x="5390233" y="1436685"/>
            <a:ext cx="802618" cy="339047"/>
          </a:xfrm>
          <a:prstGeom prst="rightArrow">
            <a:avLst>
              <a:gd name="adj1" fmla="val 4393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A337F0C-C718-46A7-8540-315BFA13EE49}"/>
              </a:ext>
            </a:extLst>
          </p:cNvPr>
          <p:cNvSpPr/>
          <p:nvPr/>
        </p:nvSpPr>
        <p:spPr>
          <a:xfrm>
            <a:off x="5390233" y="2900136"/>
            <a:ext cx="802618" cy="339047"/>
          </a:xfrm>
          <a:prstGeom prst="rightArrow">
            <a:avLst>
              <a:gd name="adj1" fmla="val 4393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DA60DFD-B9E1-4F68-BDBD-534C5B50CD3F}"/>
              </a:ext>
            </a:extLst>
          </p:cNvPr>
          <p:cNvSpPr/>
          <p:nvPr/>
        </p:nvSpPr>
        <p:spPr>
          <a:xfrm>
            <a:off x="5355472" y="4702635"/>
            <a:ext cx="802618" cy="339047"/>
          </a:xfrm>
          <a:prstGeom prst="rightArrow">
            <a:avLst>
              <a:gd name="adj1" fmla="val 4393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02419CD7-60E3-4E76-B83B-1D85D7DE8DCA}"/>
              </a:ext>
            </a:extLst>
          </p:cNvPr>
          <p:cNvSpPr/>
          <p:nvPr/>
        </p:nvSpPr>
        <p:spPr>
          <a:xfrm rot="10800000">
            <a:off x="5826477" y="245728"/>
            <a:ext cx="802618" cy="339047"/>
          </a:xfrm>
          <a:prstGeom prst="rightArrow">
            <a:avLst>
              <a:gd name="adj1" fmla="val 4393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8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AFDBEC-2A0F-4910-98AB-80B1F7E6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5" y="144859"/>
            <a:ext cx="5852845" cy="4947767"/>
          </a:xfrm>
        </p:spPr>
      </p:pic>
      <p:pic>
        <p:nvPicPr>
          <p:cNvPr id="7" name="Рисунок 6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83B2E162-E1D7-4129-9247-32C03F7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2" y="3869309"/>
            <a:ext cx="5609689" cy="2988691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от, внутренний, укладывает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B3F27C52-C7F3-4A72-8852-FCB3BEAE5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5" y="144859"/>
            <a:ext cx="5609690" cy="360635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6C976B-84E7-4763-AAF7-379DFA9E95A6}"/>
              </a:ext>
            </a:extLst>
          </p:cNvPr>
          <p:cNvSpPr/>
          <p:nvPr/>
        </p:nvSpPr>
        <p:spPr>
          <a:xfrm>
            <a:off x="6339153" y="156437"/>
            <a:ext cx="5609690" cy="3594777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082D2-A235-41B7-BCB4-8FADB659F60C}"/>
              </a:ext>
            </a:extLst>
          </p:cNvPr>
          <p:cNvSpPr txBox="1"/>
          <p:nvPr/>
        </p:nvSpPr>
        <p:spPr>
          <a:xfrm>
            <a:off x="6339150" y="239086"/>
            <a:ext cx="570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Gilroy"/>
              </a:rPr>
              <a:t>Как работает словарь синонимов, если их: </a:t>
            </a:r>
          </a:p>
          <a:p>
            <a:endParaRPr lang="ru-RU" sz="2400" dirty="0">
              <a:solidFill>
                <a:schemeClr val="bg1"/>
              </a:solidFill>
              <a:latin typeface="Gilroy"/>
            </a:endParaRPr>
          </a:p>
          <a:p>
            <a:r>
              <a:rPr lang="ru-RU" sz="2400" dirty="0">
                <a:solidFill>
                  <a:schemeClr val="bg1"/>
                </a:solidFill>
                <a:latin typeface="Gilroy"/>
              </a:rPr>
              <a:t>БОЛЬШЕ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A7F51-17DD-496E-91F2-507E29252F58}"/>
              </a:ext>
            </a:extLst>
          </p:cNvPr>
          <p:cNvSpPr txBox="1"/>
          <p:nvPr/>
        </p:nvSpPr>
        <p:spPr>
          <a:xfrm>
            <a:off x="6339151" y="3209146"/>
            <a:ext cx="469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Gilroy"/>
              </a:rPr>
              <a:t>МЕНЬШЕ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4D379-BE44-4924-A4B3-819E4764EA07}"/>
              </a:ext>
            </a:extLst>
          </p:cNvPr>
          <p:cNvSpPr txBox="1"/>
          <p:nvPr/>
        </p:nvSpPr>
        <p:spPr>
          <a:xfrm>
            <a:off x="243155" y="5943520"/>
            <a:ext cx="520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Gilroy"/>
              </a:rPr>
              <a:t>База с синонимами слов</a:t>
            </a:r>
          </a:p>
        </p:txBody>
      </p:sp>
    </p:spTree>
    <p:extLst>
      <p:ext uri="{BB962C8B-B14F-4D97-AF65-F5344CB8AC3E}">
        <p14:creationId xmlns:p14="http://schemas.microsoft.com/office/powerpoint/2010/main" val="19489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CFAE7-59DA-4CB2-BCDF-6667483A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53" y="1170934"/>
            <a:ext cx="5825447" cy="4229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Gilroy"/>
              </a:rPr>
              <a:t>1. Удаление/замена слов-паразитов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3F2EF3-7B5C-4ED2-9234-12A1EBA2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3" y="1830930"/>
            <a:ext cx="7036122" cy="4878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9AAE1-05BF-4334-9A88-0A692EC15316}"/>
              </a:ext>
            </a:extLst>
          </p:cNvPr>
          <p:cNvSpPr txBox="1"/>
          <p:nvPr/>
        </p:nvSpPr>
        <p:spPr>
          <a:xfrm>
            <a:off x="390418" y="226032"/>
            <a:ext cx="6863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Gilroy"/>
              </a:rPr>
              <a:t>Интересные места в коде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50E941-B11C-4A09-B288-EA35F30A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6494" y="4533489"/>
            <a:ext cx="2324511" cy="2324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C2DD7-3ED9-42AB-AD69-7D8519E089FC}"/>
              </a:ext>
            </a:extLst>
          </p:cNvPr>
          <p:cNvSpPr txBox="1"/>
          <p:nvPr/>
        </p:nvSpPr>
        <p:spPr>
          <a:xfrm>
            <a:off x="7993294" y="1874157"/>
            <a:ext cx="50309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</a:t>
            </a:r>
            <a:r>
              <a:rPr lang="ru-RU" sz="2800" dirty="0"/>
              <a:t>. изначальный код</a:t>
            </a:r>
            <a:r>
              <a:rPr lang="en-US" sz="2800" dirty="0"/>
              <a:t>:</a:t>
            </a:r>
            <a:endParaRPr lang="de-DE" sz="2800" dirty="0"/>
          </a:p>
          <a:p>
            <a:endParaRPr lang="ru-RU" dirty="0"/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49227DB6-4567-4DF6-9332-0FDE71441500}"/>
              </a:ext>
            </a:extLst>
          </p:cNvPr>
          <p:cNvSpPr/>
          <p:nvPr/>
        </p:nvSpPr>
        <p:spPr>
          <a:xfrm>
            <a:off x="6924782" y="1958336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35B39-D984-49CE-9DDE-0471B031C6D8}"/>
              </a:ext>
            </a:extLst>
          </p:cNvPr>
          <p:cNvSpPr txBox="1"/>
          <p:nvPr/>
        </p:nvSpPr>
        <p:spPr>
          <a:xfrm>
            <a:off x="8075489" y="2674376"/>
            <a:ext cx="379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ilroy"/>
              </a:rPr>
              <a:t>Удалял </a:t>
            </a:r>
            <a:r>
              <a:rPr lang="en-US" sz="2800" dirty="0">
                <a:latin typeface="Gilroy"/>
              </a:rPr>
              <a:t>“</a:t>
            </a:r>
            <a:r>
              <a:rPr lang="ru-RU" sz="2800" dirty="0">
                <a:latin typeface="Gilroy"/>
              </a:rPr>
              <a:t>ну</a:t>
            </a:r>
            <a:r>
              <a:rPr lang="en-US" sz="2800" dirty="0">
                <a:latin typeface="Gilroy"/>
              </a:rPr>
              <a:t>”</a:t>
            </a:r>
            <a:r>
              <a:rPr lang="ru-RU" sz="2800" dirty="0">
                <a:latin typeface="Gilroy"/>
              </a:rPr>
              <a:t> в </a:t>
            </a:r>
            <a:r>
              <a:rPr lang="en-US" sz="2800" dirty="0">
                <a:latin typeface="Gilroy"/>
              </a:rPr>
              <a:t>“</a:t>
            </a:r>
            <a:r>
              <a:rPr lang="ru-RU" sz="2800" dirty="0">
                <a:latin typeface="Gilroy"/>
              </a:rPr>
              <a:t>уснуть</a:t>
            </a:r>
            <a:r>
              <a:rPr lang="en-US" sz="2800" dirty="0">
                <a:latin typeface="Gilroy"/>
              </a:rPr>
              <a:t>”((</a:t>
            </a:r>
            <a:endParaRPr lang="ru-RU" sz="2800" dirty="0">
              <a:latin typeface="Gilroy"/>
            </a:endParaRPr>
          </a:p>
        </p:txBody>
      </p:sp>
    </p:spTree>
    <p:extLst>
      <p:ext uri="{BB962C8B-B14F-4D97-AF65-F5344CB8AC3E}">
        <p14:creationId xmlns:p14="http://schemas.microsoft.com/office/powerpoint/2010/main" val="37884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B9D0914-9676-4253-8406-D6689B25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" y="536825"/>
            <a:ext cx="8722759" cy="5969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3791B-4EBA-49E3-9852-7748D27F5FDE}"/>
              </a:ext>
            </a:extLst>
          </p:cNvPr>
          <p:cNvSpPr txBox="1"/>
          <p:nvPr/>
        </p:nvSpPr>
        <p:spPr>
          <a:xfrm>
            <a:off x="8366826" y="2085655"/>
            <a:ext cx="4168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ilroy"/>
              </a:rPr>
              <a:t>не реагировал на паразиты из двух слов(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419EB-B889-4015-BB40-9AED83D2474D}"/>
              </a:ext>
            </a:extLst>
          </p:cNvPr>
          <p:cNvSpPr txBox="1"/>
          <p:nvPr/>
        </p:nvSpPr>
        <p:spPr>
          <a:xfrm>
            <a:off x="8366826" y="1469966"/>
            <a:ext cx="433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Gilroy"/>
                <a:ea typeface="+mj-ea"/>
                <a:cs typeface="+mj-cs"/>
              </a:rPr>
              <a:t>II.</a:t>
            </a:r>
            <a:r>
              <a:rPr lang="ru-RU" sz="2800" dirty="0">
                <a:solidFill>
                  <a:prstClr val="black"/>
                </a:solidFill>
                <a:latin typeface="Gilroy"/>
                <a:ea typeface="+mj-ea"/>
                <a:cs typeface="+mj-cs"/>
              </a:rPr>
              <a:t> поправленный код:</a:t>
            </a:r>
            <a:endParaRPr lang="ru-RU" dirty="0"/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43CDD58D-9498-4DAF-A016-65E5C0232EE9}"/>
              </a:ext>
            </a:extLst>
          </p:cNvPr>
          <p:cNvSpPr/>
          <p:nvPr/>
        </p:nvSpPr>
        <p:spPr>
          <a:xfrm>
            <a:off x="7233007" y="1549210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4EF965E-D7B0-45F2-8944-636AFC92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" r="307" b="39183"/>
          <a:stretch/>
        </p:blipFill>
        <p:spPr>
          <a:xfrm>
            <a:off x="0" y="0"/>
            <a:ext cx="6192923" cy="4921321"/>
          </a:xfrm>
        </p:spPr>
      </p:pic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5DD254-EC7D-4062-9544-64D113850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4" r="44"/>
          <a:stretch/>
        </p:blipFill>
        <p:spPr>
          <a:xfrm>
            <a:off x="5455578" y="3417432"/>
            <a:ext cx="6736422" cy="34405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226457-C2B9-42FD-9A51-520423237414}"/>
              </a:ext>
            </a:extLst>
          </p:cNvPr>
          <p:cNvSpPr txBox="1"/>
          <p:nvPr/>
        </p:nvSpPr>
        <p:spPr>
          <a:xfrm>
            <a:off x="6390525" y="508388"/>
            <a:ext cx="5075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Gilroy"/>
              </a:rPr>
              <a:t>III</a:t>
            </a:r>
            <a:r>
              <a:rPr lang="ru-RU" sz="2800" dirty="0">
                <a:latin typeface="Gilroy"/>
              </a:rPr>
              <a:t>. Правильно работающий код</a:t>
            </a:r>
            <a:endParaRPr lang="de-DE" sz="2800" dirty="0">
              <a:latin typeface="Gilroy"/>
            </a:endParaRPr>
          </a:p>
          <a:p>
            <a:endParaRPr lang="ru-RU" dirty="0"/>
          </a:p>
        </p:txBody>
      </p:sp>
      <p:sp>
        <p:nvSpPr>
          <p:cNvPr id="17" name="Стрелка: влево 16">
            <a:extLst>
              <a:ext uri="{FF2B5EF4-FFF2-40B4-BE49-F238E27FC236}">
                <a16:creationId xmlns:a16="http://schemas.microsoft.com/office/drawing/2014/main" id="{A51A79C8-3874-4565-8ADE-5A16960536A1}"/>
              </a:ext>
            </a:extLst>
          </p:cNvPr>
          <p:cNvSpPr/>
          <p:nvPr/>
        </p:nvSpPr>
        <p:spPr>
          <a:xfrm>
            <a:off x="5223212" y="624536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9FF0629B-2C59-4CBD-B42F-3CCD2AD8C167}"/>
              </a:ext>
            </a:extLst>
          </p:cNvPr>
          <p:cNvSpPr/>
          <p:nvPr/>
        </p:nvSpPr>
        <p:spPr>
          <a:xfrm rot="16200000">
            <a:off x="10633753" y="1486728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31730CC-799A-4048-AF08-A32AAE9B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4" y="5170496"/>
            <a:ext cx="1602742" cy="1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3FC34-C4F6-49C9-A8D5-F7E5DE7D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159642"/>
            <a:ext cx="10515600" cy="1325563"/>
          </a:xfrm>
        </p:spPr>
        <p:txBody>
          <a:bodyPr/>
          <a:lstStyle/>
          <a:p>
            <a:r>
              <a:rPr lang="ru-RU" sz="4000" dirty="0">
                <a:latin typeface="Gilroy"/>
              </a:rPr>
              <a:t>Интересные места в коде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528C3DB-4C79-404F-955A-5171A6BE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3" y="1066739"/>
            <a:ext cx="6335731" cy="5523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E6711-CF10-4672-ADE7-C3FB8007ED33}"/>
              </a:ext>
            </a:extLst>
          </p:cNvPr>
          <p:cNvSpPr txBox="1"/>
          <p:nvPr/>
        </p:nvSpPr>
        <p:spPr>
          <a:xfrm>
            <a:off x="7287801" y="2414427"/>
            <a:ext cx="51096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ilroy"/>
              </a:rPr>
              <a:t>2. Функция, отделяющая пробелами знаки препинания</a:t>
            </a:r>
          </a:p>
          <a:p>
            <a:endParaRPr lang="ru-RU" dirty="0"/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E04FB75D-07E0-4EF1-B886-BEDDECEBBF23}"/>
              </a:ext>
            </a:extLst>
          </p:cNvPr>
          <p:cNvSpPr/>
          <p:nvPr/>
        </p:nvSpPr>
        <p:spPr>
          <a:xfrm>
            <a:off x="6192746" y="2512621"/>
            <a:ext cx="1068512" cy="3647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BFD6C9-5F95-4B5B-8871-BB14DB42B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8026" y="4894387"/>
            <a:ext cx="1803971" cy="18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50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257</Words>
  <Application>Microsoft Office PowerPoint</Application>
  <PresentationFormat>Широкоэкранный</PresentationFormat>
  <Paragraphs>44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Gilroy</vt:lpstr>
      <vt:lpstr>Тема Office</vt:lpstr>
      <vt:lpstr>Презентация PowerPoint</vt:lpstr>
      <vt:lpstr>Презентация PowerPoint</vt:lpstr>
      <vt:lpstr>Как работает бот?</vt:lpstr>
      <vt:lpstr>Презентация PowerPoint</vt:lpstr>
      <vt:lpstr>Презентация PowerPoint</vt:lpstr>
      <vt:lpstr>1. Удаление/замена слов-паразитов</vt:lpstr>
      <vt:lpstr>Презентация PowerPoint</vt:lpstr>
      <vt:lpstr>Презентация PowerPoint</vt:lpstr>
      <vt:lpstr>Интересные места в коде </vt:lpstr>
      <vt:lpstr>Интересные места в коде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Северина</dc:creator>
  <cp:lastModifiedBy>Ксения Северина</cp:lastModifiedBy>
  <cp:revision>1</cp:revision>
  <dcterms:created xsi:type="dcterms:W3CDTF">2020-05-26T17:52:55Z</dcterms:created>
  <dcterms:modified xsi:type="dcterms:W3CDTF">2020-05-26T21:00:53Z</dcterms:modified>
</cp:coreProperties>
</file>