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013DA-8D46-4179-86ED-9960261C8C16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9A22C-6ECB-4440-9F07-5587E0ED4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72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9A22C-6ECB-4440-9F07-5587E0ED42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89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E48A-5D43-4A18-9AF9-B55B681E40C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B716-65A3-4162-A3A9-FB205C71250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4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E48A-5D43-4A18-9AF9-B55B681E40C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B716-65A3-4162-A3A9-FB205C712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63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E48A-5D43-4A18-9AF9-B55B681E40C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B716-65A3-4162-A3A9-FB205C712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71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E48A-5D43-4A18-9AF9-B55B681E40C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B716-65A3-4162-A3A9-FB205C712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02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E48A-5D43-4A18-9AF9-B55B681E40C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B716-65A3-4162-A3A9-FB205C71250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7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E48A-5D43-4A18-9AF9-B55B681E40C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B716-65A3-4162-A3A9-FB205C712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E48A-5D43-4A18-9AF9-B55B681E40C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B716-65A3-4162-A3A9-FB205C712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1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E48A-5D43-4A18-9AF9-B55B681E40C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B716-65A3-4162-A3A9-FB205C712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31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E48A-5D43-4A18-9AF9-B55B681E40C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B716-65A3-4162-A3A9-FB205C712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12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79E48A-5D43-4A18-9AF9-B55B681E40C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51B716-65A3-4162-A3A9-FB205C712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40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E48A-5D43-4A18-9AF9-B55B681E40C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B716-65A3-4162-A3A9-FB205C712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4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79E48A-5D43-4A18-9AF9-B55B681E40C2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51B716-65A3-4162-A3A9-FB205C71250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47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4920" y="4476095"/>
            <a:ext cx="775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Выполнила: Канаева Ксения ИСП-21</a:t>
            </a:r>
          </a:p>
          <a:p>
            <a:r>
              <a:rPr lang="ru-RU" b="1" dirty="0"/>
              <a:t>Руководитель: Суханцев Вадим Андреевич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9542FAD-9513-49BD-8A61-DE1891861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1" y="758952"/>
            <a:ext cx="11820524" cy="1622953"/>
          </a:xfrm>
        </p:spPr>
        <p:txBody>
          <a:bodyPr>
            <a:normAutofit/>
          </a:bodyPr>
          <a:lstStyle/>
          <a:p>
            <a:pPr algn="ctr"/>
            <a:r>
              <a:rPr lang="ru-RU" sz="6600" dirty="0"/>
              <a:t>ПРОИЗВОДСТВЕННАЯ 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348497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2440" y="441960"/>
            <a:ext cx="1123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 организации «Центр опережающий профессиональной подготовки»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" y="2732797"/>
            <a:ext cx="587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ЦОПП — это </a:t>
            </a:r>
            <a:r>
              <a:rPr lang="ru-RU" sz="2000" dirty="0" err="1"/>
              <a:t>агрегатор</a:t>
            </a:r>
            <a:r>
              <a:rPr lang="ru-RU" sz="2000" dirty="0"/>
              <a:t> программ опережающей подготовки по востребованным в регионе и перспективным компетенциям на уровне, соответствующем стандартам </a:t>
            </a:r>
            <a:r>
              <a:rPr lang="ru-RU" sz="2000" dirty="0" err="1"/>
              <a:t>WorldSkills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2258792"/>
            <a:ext cx="5368290" cy="22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162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25" y="1989138"/>
            <a:ext cx="3771900" cy="1439862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Диаграмма </a:t>
            </a:r>
            <a:r>
              <a:rPr lang="en-US" sz="4000" b="1" dirty="0"/>
              <a:t>IDEF0</a:t>
            </a:r>
            <a:endParaRPr lang="ru-RU" sz="40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650" y="986935"/>
            <a:ext cx="6572250" cy="4633306"/>
          </a:xfrm>
          <a:prstGeom prst="rect">
            <a:avLst/>
          </a:prstGeom>
        </p:spPr>
      </p:pic>
      <p:pic>
        <p:nvPicPr>
          <p:cNvPr id="1026" name="Picture 2" descr="https://sun7-14.userapi.com/impf/XB4gChR6khFF5h48HPzmhPV3EwsoMJs_aib2mQ/D6uVJw4enOM.jpg?size=1380x916&amp;quality=96&amp;sign=2f2df335810464325b6ea7f9494ec91c&amp;type=album">
            <a:extLst>
              <a:ext uri="{FF2B5EF4-FFF2-40B4-BE49-F238E27FC236}">
                <a16:creationId xmlns:a16="http://schemas.microsoft.com/office/drawing/2014/main" id="{EAA7ABBE-3D61-4BBD-BFDD-F629CB665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541421"/>
            <a:ext cx="8077200" cy="575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E34645-833A-493A-8B39-8C0906ECB5C5}"/>
              </a:ext>
            </a:extLst>
          </p:cNvPr>
          <p:cNvSpPr txBox="1"/>
          <p:nvPr/>
        </p:nvSpPr>
        <p:spPr>
          <a:xfrm>
            <a:off x="6024312" y="6319391"/>
            <a:ext cx="4162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Контекстная диаграмма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5433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25" y="1989138"/>
            <a:ext cx="3771900" cy="1439862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Диаграмма </a:t>
            </a:r>
            <a:r>
              <a:rPr lang="en-US" sz="4000" b="1" dirty="0"/>
              <a:t>IDEF0</a:t>
            </a:r>
            <a:endParaRPr lang="ru-RU" sz="40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650" y="986935"/>
            <a:ext cx="6572250" cy="4633306"/>
          </a:xfrm>
          <a:prstGeom prst="rect">
            <a:avLst/>
          </a:prstGeom>
        </p:spPr>
      </p:pic>
      <p:pic>
        <p:nvPicPr>
          <p:cNvPr id="1026" name="Picture 2" descr="https://sun7-14.userapi.com/impf/XB4gChR6khFF5h48HPzmhPV3EwsoMJs_aib2mQ/D6uVJw4enOM.jpg?size=1380x916&amp;quality=96&amp;sign=2f2df335810464325b6ea7f9494ec91c&amp;type=album">
            <a:extLst>
              <a:ext uri="{FF2B5EF4-FFF2-40B4-BE49-F238E27FC236}">
                <a16:creationId xmlns:a16="http://schemas.microsoft.com/office/drawing/2014/main" id="{EAA7ABBE-3D61-4BBD-BFDD-F629CB665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541421"/>
            <a:ext cx="8077200" cy="575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E34645-833A-493A-8B39-8C0906ECB5C5}"/>
              </a:ext>
            </a:extLst>
          </p:cNvPr>
          <p:cNvSpPr txBox="1"/>
          <p:nvPr/>
        </p:nvSpPr>
        <p:spPr>
          <a:xfrm>
            <a:off x="5786187" y="6316579"/>
            <a:ext cx="56057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Декомпозиция контекстной диаграммы</a:t>
            </a:r>
          </a:p>
          <a:p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2052" name="Picture 4" descr="https://sun9-35.userapi.com/impf/nZRK1btGSJDfiRbt8WNpIF_yhsHFcr0__756lw/jvA2FCvAHD8.jpg?size=1376x914&amp;quality=96&amp;sign=cbf0b941acbe995961b859868050bdd6&amp;type=album">
            <a:extLst>
              <a:ext uri="{FF2B5EF4-FFF2-40B4-BE49-F238E27FC236}">
                <a16:creationId xmlns:a16="http://schemas.microsoft.com/office/drawing/2014/main" id="{944A4576-5B03-46FE-97A2-5C34EFD0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565139"/>
            <a:ext cx="8087995" cy="572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8829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825" y="1989138"/>
            <a:ext cx="3771900" cy="1439862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Диаграмма </a:t>
            </a:r>
            <a:r>
              <a:rPr lang="en-US" sz="4000" b="1" dirty="0"/>
              <a:t>IDEF0</a:t>
            </a:r>
            <a:endParaRPr lang="ru-RU" sz="40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650" y="986935"/>
            <a:ext cx="6572250" cy="4633306"/>
          </a:xfrm>
          <a:prstGeom prst="rect">
            <a:avLst/>
          </a:prstGeom>
        </p:spPr>
      </p:pic>
      <p:pic>
        <p:nvPicPr>
          <p:cNvPr id="1026" name="Picture 2" descr="https://sun7-14.userapi.com/impf/XB4gChR6khFF5h48HPzmhPV3EwsoMJs_aib2mQ/D6uVJw4enOM.jpg?size=1380x916&amp;quality=96&amp;sign=2f2df335810464325b6ea7f9494ec91c&amp;type=album">
            <a:extLst>
              <a:ext uri="{FF2B5EF4-FFF2-40B4-BE49-F238E27FC236}">
                <a16:creationId xmlns:a16="http://schemas.microsoft.com/office/drawing/2014/main" id="{EAA7ABBE-3D61-4BBD-BFDD-F629CB665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541421"/>
            <a:ext cx="8077200" cy="575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E34645-833A-493A-8B39-8C0906ECB5C5}"/>
              </a:ext>
            </a:extLst>
          </p:cNvPr>
          <p:cNvSpPr txBox="1"/>
          <p:nvPr/>
        </p:nvSpPr>
        <p:spPr>
          <a:xfrm>
            <a:off x="6096000" y="6292860"/>
            <a:ext cx="560571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Декомпозиция блока</a:t>
            </a:r>
          </a:p>
          <a:p>
            <a:br>
              <a:rPr lang="ru-RU" sz="2400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2052" name="Picture 4" descr="https://sun9-35.userapi.com/impf/nZRK1btGSJDfiRbt8WNpIF_yhsHFcr0__756lw/jvA2FCvAHD8.jpg?size=1376x914&amp;quality=96&amp;sign=cbf0b941acbe995961b859868050bdd6&amp;type=album">
            <a:extLst>
              <a:ext uri="{FF2B5EF4-FFF2-40B4-BE49-F238E27FC236}">
                <a16:creationId xmlns:a16="http://schemas.microsoft.com/office/drawing/2014/main" id="{944A4576-5B03-46FE-97A2-5C34EFD0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565139"/>
            <a:ext cx="8087995" cy="572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sun9-29.userapi.com/impf/v5jDVLTSDDb3yPz2bFVJS6e5EGfQ3_fcA_wyNA/KFVZ7XuW0yc.jpg?size=1376x916&amp;quality=96&amp;sign=c56eac5888c347071d4a8971a9e315b5&amp;type=album">
            <a:extLst>
              <a:ext uri="{FF2B5EF4-FFF2-40B4-BE49-F238E27FC236}">
                <a16:creationId xmlns:a16="http://schemas.microsoft.com/office/drawing/2014/main" id="{977430E5-A068-4B6C-AD02-54D2CE34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04" y="565138"/>
            <a:ext cx="8087995" cy="572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559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101" y="778477"/>
            <a:ext cx="9563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UML</a:t>
            </a:r>
            <a:r>
              <a:rPr lang="ru-RU" sz="4400" dirty="0"/>
              <a:t> Диаграммы</a:t>
            </a:r>
            <a:r>
              <a:rPr lang="en-US" sz="4400" dirty="0"/>
              <a:t> </a:t>
            </a:r>
            <a:endParaRPr lang="ru-RU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644226-787A-4AC1-8708-08C67336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86" y="1956991"/>
            <a:ext cx="5243014" cy="335309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F91555-DBC5-4617-92E3-904671B9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6991"/>
            <a:ext cx="5779509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324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D443F2-D33C-46E3-B8A9-140C8275B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1054769"/>
            <a:ext cx="10435390" cy="15811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23DCE01-8347-4320-947E-EFE051BD6762}"/>
              </a:ext>
            </a:extLst>
          </p:cNvPr>
          <p:cNvPicPr/>
          <p:nvPr/>
        </p:nvPicPr>
        <p:blipFill rotWithShape="1">
          <a:blip r:embed="rId3"/>
          <a:srcRect l="513" t="10712" r="20086" b="27936"/>
          <a:stretch/>
        </p:blipFill>
        <p:spPr bwMode="auto">
          <a:xfrm>
            <a:off x="3693694" y="0"/>
            <a:ext cx="5121141" cy="3003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716C0C3-7587-4B08-B381-71CC078606C5}"/>
              </a:ext>
            </a:extLst>
          </p:cNvPr>
          <p:cNvPicPr/>
          <p:nvPr/>
        </p:nvPicPr>
        <p:blipFill rotWithShape="1">
          <a:blip r:embed="rId4"/>
          <a:srcRect l="513" t="9853" r="46382" b="31357"/>
          <a:stretch/>
        </p:blipFill>
        <p:spPr bwMode="auto">
          <a:xfrm>
            <a:off x="7070859" y="3084371"/>
            <a:ext cx="5121141" cy="30899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E5B34DB-DE31-452F-ABAA-D7ABA6C8F4B8}"/>
              </a:ext>
            </a:extLst>
          </p:cNvPr>
          <p:cNvPicPr/>
          <p:nvPr/>
        </p:nvPicPr>
        <p:blipFill rotWithShape="1">
          <a:blip r:embed="rId5"/>
          <a:srcRect t="10600" r="68216" b="61238"/>
          <a:stretch/>
        </p:blipFill>
        <p:spPr bwMode="auto">
          <a:xfrm>
            <a:off x="981358" y="3224396"/>
            <a:ext cx="5272906" cy="2809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571B31-0B39-44A2-B6F8-D9EAA3B61CAA}"/>
              </a:ext>
            </a:extLst>
          </p:cNvPr>
          <p:cNvSpPr txBox="1"/>
          <p:nvPr/>
        </p:nvSpPr>
        <p:spPr>
          <a:xfrm>
            <a:off x="204538" y="606317"/>
            <a:ext cx="3176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Программный продукт</a:t>
            </a:r>
          </a:p>
        </p:txBody>
      </p:sp>
    </p:spTree>
    <p:extLst>
      <p:ext uri="{BB962C8B-B14F-4D97-AF65-F5344CB8AC3E}">
        <p14:creationId xmlns:p14="http://schemas.microsoft.com/office/powerpoint/2010/main" val="34360323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8147" y="2422358"/>
            <a:ext cx="9537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 процессе прохождения практики я ознакомилась с деятельностью государственной организации «ЦОПП». При этом я получила основную информацию о деятельности данной компании, о проектах, выполняемых мною во время прохождения стажировки, а также получила наглядное представление о необходимом уровне профессиональной подготовки специалистов.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1181563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724150"/>
            <a:ext cx="992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/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1493266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109</Words>
  <Application>Microsoft Office PowerPoint</Application>
  <PresentationFormat>Широкоэкранный</PresentationFormat>
  <Paragraphs>20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Ретро</vt:lpstr>
      <vt:lpstr>ПРОИЗВОДСТВЕННАЯ ПРАКТИКА</vt:lpstr>
      <vt:lpstr>Презентация PowerPoint</vt:lpstr>
      <vt:lpstr>Диаграмма IDEF0</vt:lpstr>
      <vt:lpstr>Диаграмма IDEF0</vt:lpstr>
      <vt:lpstr>Диаграмма IDEF0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ПРОИЗВОДСТВЕННАЯ ПРАКТИКА</dc:title>
  <dc:creator>Женя Дёмина</dc:creator>
  <cp:lastModifiedBy>Женя Дёмина</cp:lastModifiedBy>
  <cp:revision>5</cp:revision>
  <dcterms:created xsi:type="dcterms:W3CDTF">2022-06-20T21:03:53Z</dcterms:created>
  <dcterms:modified xsi:type="dcterms:W3CDTF">2022-06-24T20:33:15Z</dcterms:modified>
</cp:coreProperties>
</file>