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 и подзаголовок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(3 шт.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Изображение"/>
          <p:cNvSpPr/>
          <p:nvPr>
            <p:ph type="pic" sz="half" idx="21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Изображение"/>
          <p:cNvSpPr/>
          <p:nvPr>
            <p:ph type="pic" sz="half" idx="22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Изображение"/>
          <p:cNvSpPr/>
          <p:nvPr>
            <p:ph type="pic" idx="2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ый комментарий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Введите цитату…"/>
          <p:cNvSpPr txBox="1"/>
          <p:nvPr>
            <p:ph type="body" sz="quarter" idx="21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23" name="Иван Арсентьев"/>
          <p:cNvSpPr txBox="1"/>
          <p:nvPr>
            <p:ph type="body" sz="quarter" idx="22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4" name="Текст"/>
          <p:cNvSpPr txBox="1"/>
          <p:nvPr>
            <p:ph type="body" sz="quarter" idx="2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(вариант)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…"/>
          <p:cNvSpPr txBox="1"/>
          <p:nvPr>
            <p:ph type="body" sz="quarter" idx="2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33" name="Изображение"/>
          <p:cNvSpPr/>
          <p:nvPr>
            <p:ph type="pic" idx="22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Иван Арсентьев"/>
          <p:cNvSpPr txBox="1"/>
          <p:nvPr>
            <p:ph type="body" sz="quarter" idx="23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зображение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Изображение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заголовок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 — по центру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вертик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Изображение"/>
          <p:cNvSpPr/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2" name="Изображение"/>
          <p:cNvSpPr/>
          <p:nvPr>
            <p:ph type="pic" idx="22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Текст заголовка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Уровень текста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Финальный проект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14109"/>
            </a:lvl1pPr>
          </a:lstStyle>
          <a:p>
            <a:pPr/>
            <a:r>
              <a:t>Финальный проект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Иде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Идея</a:t>
            </a:r>
          </a:p>
        </p:txBody>
      </p:sp>
      <p:sp>
        <p:nvSpPr>
          <p:cNvPr id="169" name="Приложение для отслеживания местоположения человека, который поздним вечером возвращается или решил прогуляться до магазина"/>
          <p:cNvSpPr txBox="1"/>
          <p:nvPr/>
        </p:nvSpPr>
        <p:spPr>
          <a:xfrm>
            <a:off x="406399" y="2407045"/>
            <a:ext cx="1219200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3100"/>
            </a:lvl1pPr>
          </a:lstStyle>
          <a:p>
            <a:pPr/>
            <a:r>
              <a:t>Приложение для отслеживания местоположения человека, который поздним вечером возвращается или решил прогуляться до магазина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Регистрация"/>
          <p:cNvSpPr txBox="1"/>
          <p:nvPr/>
        </p:nvSpPr>
        <p:spPr>
          <a:xfrm>
            <a:off x="4787137" y="391894"/>
            <a:ext cx="3430525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Регистрация</a:t>
            </a:r>
          </a:p>
        </p:txBody>
      </p:sp>
      <p:pic>
        <p:nvPicPr>
          <p:cNvPr id="172" name="Simulator Screen Shot - iPhone 12 Pro - 2020-12-24 at 15.04.42.png" descr="Simulator Screen Shot - iPhone 12 Pro - 2020-12-24 at 15.04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9675" y="1656261"/>
            <a:ext cx="3293585" cy="7127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imulator Screen Shot - iPhone 12 Pro - 2020-12-24 at 15.04.49.png" descr="Simulator Screen Shot - iPhone 12 Pro - 2020-12-24 at 15.04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4076" y="1657738"/>
            <a:ext cx="3292219" cy="712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imulator Screen Shot - iPhone 12 Pro Max - 2020-12-24 at 15.19.23.png" descr="Simulator Screen Shot - iPhone 12 Pro Max - 2020-12-24 at 15.1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5429" y="1838009"/>
            <a:ext cx="3113942" cy="673717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Главный экран"/>
          <p:cNvSpPr txBox="1"/>
          <p:nvPr/>
        </p:nvSpPr>
        <p:spPr>
          <a:xfrm>
            <a:off x="4457192" y="326521"/>
            <a:ext cx="4090417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Главный экран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imulator Screen Shot - iPhone 12 Pro Max - 2020-12-24 at 15.22.32.png" descr="Simulator Screen Shot - iPhone 12 Pro Max - 2020-12-24 at 15.22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4905" y="1598001"/>
            <a:ext cx="2934990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imulator Screen Shot - iPhone 12 Pro Max - 2020-12-24 at 15.22.41.png" descr="Simulator Screen Shot - iPhone 12 Pro Max - 2020-12-24 at 15.22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7433" y="1598001"/>
            <a:ext cx="293499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imulator Screen Shot - iPhone 12 Pro Max - 2020-12-24 at 15.24.46.png" descr="Simulator Screen Shot - iPhone 12 Pro Max - 2020-12-24 at 15.24.4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2376" y="1701800"/>
            <a:ext cx="2934991" cy="6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imulator Screen Shot - iPhone 12 Pro - 2020-12-24 at 15.09.06.png" descr="Simulator Screen Shot - iPhone 12 Pro - 2020-12-24 at 15.09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430" y="754516"/>
            <a:ext cx="3521091" cy="76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imulator Screen Shot - iPhone 12 Pro - 2020-12-24 at 15.09.37.png" descr="Simulator Screen Shot - iPhone 12 Pro - 2020-12-24 at 15.09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3147" y="754516"/>
            <a:ext cx="3521091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