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C3377-3C13-83B2-D677-FA319DDCB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3C656F-9D76-9D33-C368-53CD72082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B355B-3164-C3D1-B882-3341B8AF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8DF9-7C81-450E-B227-946A98606DB6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D3518-9164-6346-EF96-7C4634A0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581876-1897-CA01-A28F-379AB41D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D284-D872-4DDE-BFB0-F7146DBA9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7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C9CEB-E9AD-F64B-F773-6C99D293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704F88-E276-3520-0078-19DC2C3DC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F659B9-C15B-811A-BF53-4CA3340C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8DF9-7C81-450E-B227-946A98606DB6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0EED42-BC70-A519-F7AC-F5A5A448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437DA1-82AC-9EC4-DADE-2685B68B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D284-D872-4DDE-BFB0-F7146DBA9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70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76805A-0950-43DC-5AB3-1F72F2866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507B27-3C16-858F-8220-0FE7D7E5F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8B918-35EC-273A-09C3-ADCFDF0A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8DF9-7C81-450E-B227-946A98606DB6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3A7C3C-D959-6848-3465-215D476D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EB795-9365-3E76-229D-296B12F3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D284-D872-4DDE-BFB0-F7146DBA9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9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81171-6588-C344-D780-DD79A36D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8B35-9DF7-BA71-3995-AC7301B95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68B23B-8CAA-C175-51E2-DC5F398E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8DF9-7C81-450E-B227-946A98606DB6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F0F166-3996-E1AE-6376-BDADED4E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812B22-36D9-6969-1216-5A19F054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D284-D872-4DDE-BFB0-F7146DBA9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77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59411-36EE-E2E9-BD0E-BDA462F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BF73DB-1F6F-3076-D53C-23CD5D7E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22248-EFB8-36F4-6688-A88D6656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8DF9-7C81-450E-B227-946A98606DB6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DEC785-C665-2EE5-B7CA-7A1E94CC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2386B5-3C8D-A62A-4B63-BBFB6950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D284-D872-4DDE-BFB0-F7146DBA9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8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74B29-336F-459A-31A0-24728443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1D5DC2-5262-8B9B-8524-D7D4A3F73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896B79-2D94-756D-A284-AEE3850E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E8C6A7-26E6-D4B7-308B-F636B01E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8DF9-7C81-450E-B227-946A98606DB6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46D207-83B9-0E5D-20C7-C88EEBCB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EF9749-D85F-79FD-6E3A-57899E45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D284-D872-4DDE-BFB0-F7146DBA9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7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82BB9-5293-26ED-91EE-7D25EB54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DDDBDF-7CE9-2CCF-2F9B-2AF65C2F5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63A593-A646-2DBF-4515-153033006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9FD478-5C0F-62C1-B09C-C2CCD6858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D1E38-0EB3-FE66-08A2-47AD4961F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BE7A7C-7A68-416E-6C3F-50137AC5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8DF9-7C81-450E-B227-946A98606DB6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750368-3A56-6CBD-1045-5EB98573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28E649-9975-AC1C-72AA-1580EE9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D284-D872-4DDE-BFB0-F7146DBA9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15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1071-F474-EA67-38C1-15ADC3BB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93010C-8FA3-2E9B-4C4F-25AFBB82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8DF9-7C81-450E-B227-946A98606DB6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53E4A2-B292-91C2-D321-D6FB96A8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167DF8-5B60-18A2-8966-983E93A0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D284-D872-4DDE-BFB0-F7146DBA9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88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D68C78-A2DC-8F0C-38DD-A039E3D5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8DF9-7C81-450E-B227-946A98606DB6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C9A2EA-92FC-7C4E-008E-E3835DA4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3544BD-8D30-085A-226E-956B8252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D284-D872-4DDE-BFB0-F7146DBA9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62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FE72F-A3B9-0C2B-09BC-529878DD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08DA0-F5EB-F7A6-1EEF-8A50AC288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3EC868-3730-EED5-4053-B10FBE65F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8C0DD7-DA77-5FAD-F1B5-7D2B3AF5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8DF9-7C81-450E-B227-946A98606DB6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268A64-21E4-3E38-339A-F977EB06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AE4F83-DA1E-3ED2-742C-9D35E77C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D284-D872-4DDE-BFB0-F7146DBA9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74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1D646-2BCF-D7BD-B375-0180A1F6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2CF540-2BB2-B998-7EA5-1D8FFBE3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A85CE7-BC6E-03D8-AD41-64B4AC1B3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688B4C-FAF0-8530-6DB2-37D0E29B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8DF9-7C81-450E-B227-946A98606DB6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595A21-FF49-9B35-DDFA-286B2E1C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193A24-D94A-AA0F-F515-C632B463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D284-D872-4DDE-BFB0-F7146DBA9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07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DC592-C183-1C0F-6779-DD022973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1C333-0B70-521F-6965-A7A9A663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A03DE2-3221-0DC9-04C8-2BA44341A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8DF9-7C81-450E-B227-946A98606DB6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154D-B6B3-8BAB-4458-E2388518E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7BDE5F-4001-52FA-226C-71CA1CF19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9D284-D872-4DDE-BFB0-F7146DBA9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23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948B3-00EB-EDA7-08E2-1AFB0EA9F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6332D0-AD7D-B230-79E7-0136222CC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84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88574-4E0A-0E68-7F33-99752E19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 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07D594F-C1EB-D2D3-F451-9CADDB394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917" y="1825625"/>
            <a:ext cx="4172165" cy="4351338"/>
          </a:xfrm>
        </p:spPr>
      </p:pic>
    </p:spTree>
    <p:extLst>
      <p:ext uri="{BB962C8B-B14F-4D97-AF65-F5344CB8AC3E}">
        <p14:creationId xmlns:p14="http://schemas.microsoft.com/office/powerpoint/2010/main" val="97817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F8334-5F2C-486E-5B69-546A6415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C785D944-D812-2BCC-4DFB-356B07E2B1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4557117"/>
              </p:ext>
            </p:extLst>
          </p:nvPr>
        </p:nvGraphicFramePr>
        <p:xfrm>
          <a:off x="838200" y="1825625"/>
          <a:ext cx="5181595" cy="737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494464070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819335688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938526799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732403491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404272941"/>
                    </a:ext>
                  </a:extLst>
                </a:gridCol>
              </a:tblGrid>
              <a:tr h="367069">
                <a:tc>
                  <a:txBody>
                    <a:bodyPr/>
                    <a:lstStyle/>
                    <a:p>
                      <a:r>
                        <a:rPr lang="en-US" dirty="0" err="1"/>
                        <a:t>aad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ffffff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3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163127"/>
                  </a:ext>
                </a:extLst>
              </a:tr>
            </a:tbl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10B4CEC-2E09-3233-06F8-95BE78B45F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4766292"/>
              </p:ext>
            </p:extLst>
          </p:nvPr>
        </p:nvGraphicFramePr>
        <p:xfrm>
          <a:off x="6858000" y="2266950"/>
          <a:ext cx="2819400" cy="1917224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156187279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59450762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0362807"/>
                    </a:ext>
                  </a:extLst>
                </a:gridCol>
              </a:tblGrid>
              <a:tr h="9586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Квартал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Квартал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Квартал 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89633"/>
                  </a:ext>
                </a:extLst>
              </a:tr>
              <a:tr h="95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sgsdg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sgsdg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sgsdg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8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6457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Заголовок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Kseniia Kolesnichenko</dc:creator>
  <cp:lastModifiedBy>Kseniia Kolesnichenko</cp:lastModifiedBy>
  <cp:revision>1</cp:revision>
  <dcterms:created xsi:type="dcterms:W3CDTF">2022-11-03T11:18:01Z</dcterms:created>
  <dcterms:modified xsi:type="dcterms:W3CDTF">2022-11-03T11:20:47Z</dcterms:modified>
</cp:coreProperties>
</file>