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77b6cdad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77b6cdad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77b6cdad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77b6cdad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7b6cda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7b6cda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7b6cda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77b6cda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77b6cda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77b6cda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77b6cda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77b6cda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7b6cda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77b6cda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77b6cda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77b6cda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77b6cdad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77b6cdad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77b6cdad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77b6cdad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77b6cd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77b6cd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77b6cda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77b6cda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77b6cda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77b6cda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77b6cda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77b6cda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7b6cda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7b6cda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77b6cda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77b6cda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77b6cda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77b6cda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7b6cdad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77b6cdad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