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f4c65b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4f4c65b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4f4c65b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4f4c65b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4f4c65b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4f4c65b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4f4c65b5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4f4c65b5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4f4c65b5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4f4c65b5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4f4c65b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f4f4c65b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4f4c65b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4f4c65b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4f4c65b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4f4c65b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4f4c65b5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4f4c65b5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f4c65b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4f4c65b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4f4c65b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4f4c65b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f4c65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f4c65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f4c65b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f4c65b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f4c65b5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f4c65b5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f4c65b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4f4c65b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f4c65b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f4c65b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4f4c65b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4f4c65b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4f4c65b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4f4c65b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