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669088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822924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863080"/>
            <a:ext cx="822924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97164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97164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86308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86308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86308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0" y="240480"/>
            <a:ext cx="9143640" cy="24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863080"/>
            <a:ext cx="822924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822924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863080"/>
            <a:ext cx="822924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97164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97164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86308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86308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863080"/>
            <a:ext cx="26496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240480"/>
            <a:ext cx="9143640" cy="24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86308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971640"/>
            <a:ext cx="401580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863080"/>
            <a:ext cx="822924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 hidden="1"/>
          <p:cNvSpPr/>
          <p:nvPr/>
        </p:nvSpPr>
        <p:spPr>
          <a:xfrm>
            <a:off x="0" y="0"/>
            <a:ext cx="9143640" cy="239760"/>
          </a:xfrm>
          <a:prstGeom prst="rect">
            <a:avLst/>
          </a:prstGeom>
          <a:solidFill>
            <a:srgbClr val="b5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8111160" y="-102960"/>
            <a:ext cx="1047960" cy="4536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30" descr="dias_color_proposals_0142_3D_medium.jpg"/>
          <p:cNvPicPr/>
          <p:nvPr/>
        </p:nvPicPr>
        <p:blipFill>
          <a:blip r:embed="rId3"/>
          <a:stretch/>
        </p:blipFill>
        <p:spPr>
          <a:xfrm>
            <a:off x="66600" y="-15120"/>
            <a:ext cx="799920" cy="310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1597680"/>
            <a:ext cx="9143640" cy="110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4546a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23" descr="dias_color_proposals_0142_3D_medium.jpg"/>
          <p:cNvPicPr/>
          <p:nvPr/>
        </p:nvPicPr>
        <p:blipFill>
          <a:blip r:embed="rId4"/>
          <a:stretch/>
        </p:blipFill>
        <p:spPr>
          <a:xfrm>
            <a:off x="914400" y="4485240"/>
            <a:ext cx="1371240" cy="533160"/>
          </a:xfrm>
          <a:prstGeom prst="rect">
            <a:avLst/>
          </a:prstGeom>
          <a:ln w="0">
            <a:noFill/>
          </a:ln>
        </p:spPr>
      </p:pic>
      <p:pic>
        <p:nvPicPr>
          <p:cNvPr id="5" name="Picture 2" descr=""/>
          <p:cNvPicPr/>
          <p:nvPr/>
        </p:nvPicPr>
        <p:blipFill>
          <a:blip r:embed="rId5"/>
          <a:stretch/>
        </p:blipFill>
        <p:spPr>
          <a:xfrm>
            <a:off x="6572160" y="4343400"/>
            <a:ext cx="1885680" cy="8164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/>
          <p:nvPr/>
        </p:nvSpPr>
        <p:spPr>
          <a:xfrm>
            <a:off x="0" y="0"/>
            <a:ext cx="9143640" cy="239760"/>
          </a:xfrm>
          <a:prstGeom prst="rect">
            <a:avLst/>
          </a:prstGeom>
          <a:solidFill>
            <a:srgbClr val="b5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8111160" y="-102960"/>
            <a:ext cx="1047960" cy="45360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30" descr="dias_color_proposals_0142_3D_medium.jpg"/>
          <p:cNvPicPr/>
          <p:nvPr/>
        </p:nvPicPr>
        <p:blipFill>
          <a:blip r:embed="rId3"/>
          <a:stretch/>
        </p:blipFill>
        <p:spPr>
          <a:xfrm>
            <a:off x="66600" y="-15120"/>
            <a:ext cx="799920" cy="3106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4546a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/>
          </p:nvPr>
        </p:nvSpPr>
        <p:spPr>
          <a:xfrm>
            <a:off x="6553080" y="4683960"/>
            <a:ext cx="2437920" cy="356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  <a:buNone/>
            </a:pPr>
            <a:fld id="{AD3D8C88-591D-4E2B-ACB1-2631EA0CCD92}" type="slidenum">
              <a:rPr b="0" lang="en-US" sz="9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0" y="4566240"/>
            <a:ext cx="9143640" cy="45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b51f1f"/>
                </a:solidFill>
                <a:latin typeface="Calibri"/>
              </a:rPr>
              <a:t>Click to add punchline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Summer@EPFL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2198880"/>
            <a:ext cx="914364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4546a"/>
                </a:solidFill>
                <a:latin typeface="Calibri"/>
                <a:hlinkClick r:id="rId1"/>
              </a:rPr>
              <a:t>Summer@EPFL</a:t>
            </a:r>
            <a:r>
              <a:rPr b="1" lang="en-US" sz="3600" spc="-1" strike="noStrike">
                <a:solidFill>
                  <a:srgbClr val="44546a"/>
                </a:solidFill>
                <a:latin typeface="Calibri"/>
              </a:rPr>
              <a:t> 2023</a:t>
            </a:r>
            <a:br/>
            <a:r>
              <a:rPr b="1" lang="en-US" sz="3000" spc="-1" strike="noStrike">
                <a:solidFill>
                  <a:srgbClr val="44546a"/>
                </a:solidFill>
                <a:latin typeface="Calibri"/>
              </a:rPr>
              <a:t>Developing object storage backend for JULEA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0" y="3405960"/>
            <a:ext cx="9143640" cy="666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Kseniya Shastakova</a:t>
            </a:r>
            <a:br/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22.08.2023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0" y="4566240"/>
            <a:ext cx="9143640" cy="45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Why JULEA?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6553080" y="4683960"/>
            <a:ext cx="2437920" cy="356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  <a:buNone/>
            </a:pPr>
            <a:fld id="{54DB0F73-F66E-4DA5-9233-7E8F3049E715}" type="slidenum">
              <a:rPr b="0" lang="en-US" sz="9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Flexible storage framework for rapid prototyping of new approaches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Object storages occur when working with SDF (ex. HDF5) in HPC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77600" y="2713320"/>
            <a:ext cx="6537600" cy="23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Writing object storage backend for JULEA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latin typeface="Arial"/>
              </a:rPr>
              <a:t>read, write, status –</a:t>
            </a:r>
            <a:r>
              <a:rPr b="0" lang="en-US" sz="2200" spc="-1" strike="noStrike">
                <a:latin typeface="Arial"/>
              </a:rPr>
              <a:t> use built-in functions of API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latin typeface="Arial"/>
              </a:rPr>
              <a:t>open, create, close, delete – </a:t>
            </a:r>
            <a:r>
              <a:rPr b="0" lang="en-US" sz="2200" spc="-1" strike="noStrike">
                <a:latin typeface="Arial"/>
              </a:rPr>
              <a:t>hash tables + BackendObject* handling.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Note: </a:t>
            </a:r>
            <a:r>
              <a:rPr b="0" i="1" lang="en-US" sz="2200" spc="-1" strike="noStrike">
                <a:latin typeface="Arial"/>
              </a:rPr>
              <a:t>create </a:t>
            </a:r>
            <a:r>
              <a:rPr b="0" lang="en-US" sz="2200" spc="-1" strike="noStrike">
                <a:latin typeface="Arial"/>
              </a:rPr>
              <a:t>is analog of writing 0 bytes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latin typeface="Arial"/>
              </a:rPr>
              <a:t>get_all, get_by_prefix, iterate – </a:t>
            </a:r>
            <a:r>
              <a:rPr b="0" lang="en-US" sz="2200" spc="-1" strike="noStrike">
                <a:latin typeface="Arial"/>
              </a:rPr>
              <a:t>implementing BackendIterator struct and methods for handling it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latin typeface="Arial"/>
              </a:rPr>
              <a:t>create_namespace, clean_namespace, etc.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OpenIO C SDK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28800" y="1143000"/>
            <a:ext cx="5943600" cy="353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MinIO and AWS C++ SDKs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Are in C++, so building JULEA with them requires writing C wrappers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Are originally built with CMake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85800" y="2367360"/>
            <a:ext cx="2971800" cy="24332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459320" y="2389680"/>
            <a:ext cx="2855880" cy="24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MinIO benchmarks: overall picture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560" y="95148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57200" y="800280"/>
            <a:ext cx="7200720" cy="432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240480"/>
            <a:ext cx="914364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MinIO benchmarks: dispersion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971640"/>
            <a:ext cx="8229240" cy="36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57200" y="767520"/>
            <a:ext cx="685800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11725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Ailamaki Anastasia</dc:creator>
  <dc:description/>
  <dc:language>en-US</dc:language>
  <cp:lastModifiedBy/>
  <cp:lastPrinted>2021-08-16T14:28:58Z</cp:lastPrinted>
  <dcterms:modified xsi:type="dcterms:W3CDTF">2023-08-18T17:48:17Z</dcterms:modified>
  <cp:revision>116</cp:revision>
  <dc:subject/>
  <dc:title>Accelerated data management systems through real-time specialization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0x0101005FB099427ECDE546BB361AD68BCE7436</vt:lpwstr>
  </property>
  <property fmtid="{D5CDD505-2E9C-101B-9397-08002B2CF9AE}" pid="3" name="Notes">
    <vt:r8>1</vt:r8>
  </property>
  <property fmtid="{D5CDD505-2E9C-101B-9397-08002B2CF9AE}" pid="4" name="PresentationFormat">
    <vt:lpwstr>On-screen Show (16:9)</vt:lpwstr>
  </property>
  <property fmtid="{D5CDD505-2E9C-101B-9397-08002B2CF9AE}" pid="5" name="Slides">
    <vt:r8>2</vt:r8>
  </property>
</Properties>
</file>