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37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97213-FB96-40E1-A159-4B7F7FA1B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1xbet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0E6C02-45DB-4F18-93BB-C4156B04F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35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3BB99-B53E-42B2-9C17-D7FC635A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48A57FF-D3A6-4BD6-9A33-8C95A1CB2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862" y="2355850"/>
            <a:ext cx="88106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2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6D18A-F1E0-4A50-B0AA-FA2A7284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Замечания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BEB340-150D-4601-B3EC-33EB02F2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  <a:p>
            <a:r>
              <a:rPr lang="ru-RU" dirty="0"/>
              <a:t>Детализация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8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90681-8A4B-4101-94BB-E4A9086B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Качества мед услуг 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8F1FA9A-9DB0-472C-8371-C52C33F9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80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13FDC-6D5E-4E9C-A65E-2A037DDF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281BEF-26CE-436C-A2E0-D97D2DC5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Марина Морозова-Дизайнер</a:t>
            </a:r>
          </a:p>
          <a:p>
            <a:r>
              <a:rPr lang="ru-RU" dirty="0"/>
              <a:t>Надежда Олейник-Дизайнер</a:t>
            </a:r>
          </a:p>
          <a:p>
            <a:r>
              <a:rPr lang="ru-RU" dirty="0"/>
              <a:t>Ксения Ширинова- </a:t>
            </a:r>
            <a:r>
              <a:rPr lang="ru-RU" dirty="0" err="1"/>
              <a:t>Презентор</a:t>
            </a:r>
            <a:r>
              <a:rPr lang="ru-RU" dirty="0"/>
              <a:t> </a:t>
            </a:r>
          </a:p>
          <a:p>
            <a:r>
              <a:rPr lang="ru-RU" dirty="0"/>
              <a:t>Артем Корнилов-Программист</a:t>
            </a:r>
          </a:p>
          <a:p>
            <a:r>
              <a:rPr lang="ru-RU" dirty="0"/>
              <a:t>Анастасия Судоплатова- Менеджер (следит за выполнением проекта)</a:t>
            </a:r>
          </a:p>
          <a:p>
            <a:r>
              <a:rPr lang="ru-RU" dirty="0"/>
              <a:t>Алена </a:t>
            </a:r>
            <a:r>
              <a:rPr lang="ru-RU" dirty="0" err="1"/>
              <a:t>Служенкина</a:t>
            </a:r>
            <a:r>
              <a:rPr lang="ru-RU" dirty="0"/>
              <a:t>-Программист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227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E3176-EB4B-4C37-8821-EA775834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Xmind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FBC137B-1F90-4DFD-B825-342D9F945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020" y="2120900"/>
            <a:ext cx="6300310" cy="4051300"/>
          </a:xfrm>
        </p:spPr>
      </p:pic>
    </p:spTree>
    <p:extLst>
      <p:ext uri="{BB962C8B-B14F-4D97-AF65-F5344CB8AC3E}">
        <p14:creationId xmlns:p14="http://schemas.microsoft.com/office/powerpoint/2010/main" val="74127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46580-CA90-4D30-A29E-C354B7B1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DB00A-A818-4312-84C7-5EC463C2F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B25F9B-A153-4E97-8F4F-89688D71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862234"/>
            <a:ext cx="5026152" cy="530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8EEF1-4E96-4021-92A9-798A4044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22A3DE-1FF0-44A8-8344-2306FE2C0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054BB2-3E85-4E81-BAE3-A6455ADA6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1300162"/>
            <a:ext cx="60007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5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89110-3995-4512-9305-9C4DC92B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1013ED2-D652-4255-B78C-411DC3DA8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462" y="2855912"/>
            <a:ext cx="7591425" cy="2581275"/>
          </a:xfrm>
        </p:spPr>
      </p:pic>
    </p:spTree>
    <p:extLst>
      <p:ext uri="{BB962C8B-B14F-4D97-AF65-F5344CB8AC3E}">
        <p14:creationId xmlns:p14="http://schemas.microsoft.com/office/powerpoint/2010/main" val="278588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24C57-9A6B-4814-BB3B-9ED27E51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в системах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8DF440-2A88-4A5D-8AD7-80E0FBE4E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A312742-6B91-4833-B994-7B11A38B63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253556"/>
              </p:ext>
            </p:extLst>
          </p:nvPr>
        </p:nvGraphicFramePr>
        <p:xfrm>
          <a:off x="3797300" y="1791843"/>
          <a:ext cx="3200400" cy="458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3200572" imgH="4581672" progId="Excel.Sheet.12">
                  <p:embed/>
                </p:oleObj>
              </mc:Choice>
              <mc:Fallback>
                <p:oleObj name="Worksheet" r:id="rId3" imgW="3200572" imgH="458167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7300" y="1791843"/>
                        <a:ext cx="3200400" cy="458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7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5CD9C-45AB-4F63-BC01-8DCE13D9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</a:t>
            </a:r>
            <a:r>
              <a:rPr lang="ru-RU" dirty="0" err="1"/>
              <a:t>бд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641887D-E8FC-4769-BE9E-5FE7717E0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950" y="2505075"/>
            <a:ext cx="6867398" cy="3237996"/>
          </a:xfrm>
        </p:spPr>
      </p:pic>
    </p:spTree>
    <p:extLst>
      <p:ext uri="{BB962C8B-B14F-4D97-AF65-F5344CB8AC3E}">
        <p14:creationId xmlns:p14="http://schemas.microsoft.com/office/powerpoint/2010/main" val="846394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556</TotalTime>
  <Words>38</Words>
  <Application>Microsoft Office PowerPoint</Application>
  <PresentationFormat>Широкоэкранный</PresentationFormat>
  <Paragraphs>18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Cambria</vt:lpstr>
      <vt:lpstr>Rockwell</vt:lpstr>
      <vt:lpstr>Rockwell Condensed</vt:lpstr>
      <vt:lpstr>Wingdings</vt:lpstr>
      <vt:lpstr>Дерево</vt:lpstr>
      <vt:lpstr>Лист Microsoft Excel</vt:lpstr>
      <vt:lpstr>1xbet</vt:lpstr>
      <vt:lpstr>Оценка Качества мед услуг </vt:lpstr>
      <vt:lpstr>Роли</vt:lpstr>
      <vt:lpstr>Xmind</vt:lpstr>
      <vt:lpstr>Интерфейс</vt:lpstr>
      <vt:lpstr>Презентация PowerPoint</vt:lpstr>
      <vt:lpstr>Архитектура</vt:lpstr>
      <vt:lpstr>Технологии в системах</vt:lpstr>
      <vt:lpstr>Описание бд</vt:lpstr>
      <vt:lpstr>Данные</vt:lpstr>
      <vt:lpstr>Замечания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1xbet</dc:title>
  <dc:creator>Артемис 12</dc:creator>
  <cp:lastModifiedBy>Артемис 12</cp:lastModifiedBy>
  <cp:revision>21</cp:revision>
  <dcterms:created xsi:type="dcterms:W3CDTF">2021-03-13T12:40:06Z</dcterms:created>
  <dcterms:modified xsi:type="dcterms:W3CDTF">2021-03-27T13:07:57Z</dcterms:modified>
</cp:coreProperties>
</file>