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60" r:id="rId4"/>
    <p:sldId id="267" r:id="rId5"/>
    <p:sldId id="263" r:id="rId6"/>
    <p:sldId id="261" r:id="rId7"/>
    <p:sldId id="269" r:id="rId8"/>
    <p:sldId id="259" r:id="rId9"/>
    <p:sldId id="262" r:id="rId10"/>
    <p:sldId id="258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Franklin Gothic Demi" panose="020B0703020102020204" pitchFamily="34" charset="0"/>
      <p:regular r:id="rId14"/>
      <p: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ExtraBold" panose="00000900000000000000" pitchFamily="2" charset="0"/>
      <p:bold r:id="rId20"/>
      <p:boldItalic r:id="rId21"/>
    </p:embeddedFont>
    <p:embeddedFont>
      <p:font typeface="Poppins Medium" panose="00000600000000000000" pitchFamily="2" charset="0"/>
      <p:regular r:id="rId22"/>
      <p:bold r:id="rId23"/>
      <p:italic r:id="rId24"/>
      <p:boldItalic r:id="rId25"/>
    </p:embeddedFont>
    <p:embeddedFont>
      <p:font typeface="Poppins SemiBold" panose="000007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5A5329-F7A8-4770-A4AD-68CB2FA8660A}">
  <a:tblStyle styleId="{3D5A5329-F7A8-4770-A4AD-68CB2FA86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90D91F-97CE-45FB-ADB9-D07640E285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9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08807920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08807920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d7caeb9cf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d7caeb9cf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ad79ed103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ad79ed103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ce8169b2c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ce8169b2c_1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ce8169b2c_1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ce8169b2c_1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e8169b2c_1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e8169b2c_1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ace8169b2c_1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ace8169b2c_1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ace8169b2c_1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ace8169b2c_1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85500" y="-5875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53150" y="782050"/>
            <a:ext cx="3761100" cy="22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50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86225" y="3080875"/>
            <a:ext cx="2427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14" name="Google Shape;14;p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tle 3">
  <p:cSld name="CUSTOM_18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>
            <a:spLocks noGrp="1"/>
          </p:cNvSpPr>
          <p:nvPr>
            <p:ph type="title"/>
          </p:nvPr>
        </p:nvSpPr>
        <p:spPr>
          <a:xfrm>
            <a:off x="319250" y="1807775"/>
            <a:ext cx="85206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rgbClr val="FF8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1"/>
          </p:nvPr>
        </p:nvSpPr>
        <p:spPr>
          <a:xfrm>
            <a:off x="1535450" y="2699250"/>
            <a:ext cx="6088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31"/>
          <p:cNvSpPr/>
          <p:nvPr/>
        </p:nvSpPr>
        <p:spPr>
          <a:xfrm>
            <a:off x="4465" y="2378484"/>
            <a:ext cx="9140603" cy="2759309"/>
          </a:xfrm>
          <a:custGeom>
            <a:avLst/>
            <a:gdLst/>
            <a:ahLst/>
            <a:cxnLst/>
            <a:rect l="l" t="t" r="r" b="b"/>
            <a:pathLst>
              <a:path w="285510" h="86188" extrusionOk="0">
                <a:moveTo>
                  <a:pt x="4613" y="1"/>
                </a:moveTo>
                <a:cubicBezTo>
                  <a:pt x="1784" y="1"/>
                  <a:pt x="0" y="259"/>
                  <a:pt x="0" y="259"/>
                </a:cubicBezTo>
                <a:lnTo>
                  <a:pt x="0" y="86187"/>
                </a:lnTo>
                <a:lnTo>
                  <a:pt x="285509" y="86187"/>
                </a:lnTo>
                <a:lnTo>
                  <a:pt x="285509" y="259"/>
                </a:lnTo>
                <a:cubicBezTo>
                  <a:pt x="285509" y="259"/>
                  <a:pt x="283728" y="1"/>
                  <a:pt x="280901" y="1"/>
                </a:cubicBezTo>
                <a:cubicBezTo>
                  <a:pt x="272081" y="1"/>
                  <a:pt x="253087" y="2513"/>
                  <a:pt x="246331" y="23217"/>
                </a:cubicBezTo>
                <a:cubicBezTo>
                  <a:pt x="240323" y="41629"/>
                  <a:pt x="224847" y="44635"/>
                  <a:pt x="215382" y="44635"/>
                </a:cubicBezTo>
                <a:cubicBezTo>
                  <a:pt x="210794" y="44635"/>
                  <a:pt x="207618" y="43929"/>
                  <a:pt x="207618" y="43929"/>
                </a:cubicBezTo>
                <a:cubicBezTo>
                  <a:pt x="207618" y="43929"/>
                  <a:pt x="199282" y="41379"/>
                  <a:pt x="188166" y="41379"/>
                </a:cubicBezTo>
                <a:cubicBezTo>
                  <a:pt x="173649" y="41379"/>
                  <a:pt x="154392" y="45727"/>
                  <a:pt x="142771" y="65780"/>
                </a:cubicBezTo>
                <a:cubicBezTo>
                  <a:pt x="131153" y="45725"/>
                  <a:pt x="111900" y="41374"/>
                  <a:pt x="97380" y="41374"/>
                </a:cubicBezTo>
                <a:cubicBezTo>
                  <a:pt x="86254" y="41374"/>
                  <a:pt x="77907" y="43929"/>
                  <a:pt x="77907" y="43929"/>
                </a:cubicBezTo>
                <a:cubicBezTo>
                  <a:pt x="77907" y="43929"/>
                  <a:pt x="74733" y="44635"/>
                  <a:pt x="70147" y="44635"/>
                </a:cubicBezTo>
                <a:cubicBezTo>
                  <a:pt x="60687" y="44635"/>
                  <a:pt x="45218" y="41629"/>
                  <a:pt x="39210" y="23217"/>
                </a:cubicBezTo>
                <a:cubicBezTo>
                  <a:pt x="32455" y="2513"/>
                  <a:pt x="13442" y="1"/>
                  <a:pt x="4613" y="1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1"/>
          <p:cNvGrpSpPr/>
          <p:nvPr/>
        </p:nvGrpSpPr>
        <p:grpSpPr>
          <a:xfrm>
            <a:off x="847" y="2717523"/>
            <a:ext cx="9141147" cy="2421807"/>
            <a:chOff x="235300" y="2050100"/>
            <a:chExt cx="7138175" cy="1891150"/>
          </a:xfrm>
        </p:grpSpPr>
        <p:sp>
          <p:nvSpPr>
            <p:cNvPr id="729" name="Google Shape;729;p31"/>
            <p:cNvSpPr/>
            <p:nvPr/>
          </p:nvSpPr>
          <p:spPr>
            <a:xfrm>
              <a:off x="5165450" y="3045600"/>
              <a:ext cx="358200" cy="219425"/>
            </a:xfrm>
            <a:custGeom>
              <a:avLst/>
              <a:gdLst/>
              <a:ahLst/>
              <a:cxnLst/>
              <a:rect l="l" t="t" r="r" b="b"/>
              <a:pathLst>
                <a:path w="14328" h="8777" extrusionOk="0">
                  <a:moveTo>
                    <a:pt x="8263" y="626"/>
                  </a:moveTo>
                  <a:cubicBezTo>
                    <a:pt x="10028" y="626"/>
                    <a:pt x="11472" y="2070"/>
                    <a:pt x="11472" y="3835"/>
                  </a:cubicBezTo>
                  <a:cubicBezTo>
                    <a:pt x="11472" y="3995"/>
                    <a:pt x="11584" y="4124"/>
                    <a:pt x="11761" y="4124"/>
                  </a:cubicBezTo>
                  <a:cubicBezTo>
                    <a:pt x="12852" y="4172"/>
                    <a:pt x="13718" y="5070"/>
                    <a:pt x="13718" y="6177"/>
                  </a:cubicBezTo>
                  <a:cubicBezTo>
                    <a:pt x="13718" y="7300"/>
                    <a:pt x="12804" y="8215"/>
                    <a:pt x="11681" y="8215"/>
                  </a:cubicBezTo>
                  <a:lnTo>
                    <a:pt x="2664" y="8215"/>
                  </a:lnTo>
                  <a:cubicBezTo>
                    <a:pt x="1541" y="8199"/>
                    <a:pt x="627" y="7284"/>
                    <a:pt x="627" y="6161"/>
                  </a:cubicBezTo>
                  <a:cubicBezTo>
                    <a:pt x="627" y="5134"/>
                    <a:pt x="1381" y="4268"/>
                    <a:pt x="2391" y="4124"/>
                  </a:cubicBezTo>
                  <a:cubicBezTo>
                    <a:pt x="2552" y="4108"/>
                    <a:pt x="2648" y="3963"/>
                    <a:pt x="2648" y="3835"/>
                  </a:cubicBezTo>
                  <a:lnTo>
                    <a:pt x="2648" y="3803"/>
                  </a:lnTo>
                  <a:cubicBezTo>
                    <a:pt x="2648" y="2968"/>
                    <a:pt x="3322" y="2311"/>
                    <a:pt x="4156" y="2311"/>
                  </a:cubicBezTo>
                  <a:cubicBezTo>
                    <a:pt x="4429" y="2311"/>
                    <a:pt x="4718" y="2391"/>
                    <a:pt x="4958" y="2551"/>
                  </a:cubicBezTo>
                  <a:cubicBezTo>
                    <a:pt x="5017" y="2575"/>
                    <a:pt x="5076" y="2590"/>
                    <a:pt x="5134" y="2590"/>
                  </a:cubicBezTo>
                  <a:cubicBezTo>
                    <a:pt x="5156" y="2590"/>
                    <a:pt x="5177" y="2588"/>
                    <a:pt x="5199" y="2583"/>
                  </a:cubicBezTo>
                  <a:cubicBezTo>
                    <a:pt x="5279" y="2567"/>
                    <a:pt x="5359" y="2503"/>
                    <a:pt x="5375" y="2423"/>
                  </a:cubicBezTo>
                  <a:cubicBezTo>
                    <a:pt x="5921" y="1316"/>
                    <a:pt x="7028" y="626"/>
                    <a:pt x="8263" y="626"/>
                  </a:cubicBezTo>
                  <a:close/>
                  <a:moveTo>
                    <a:pt x="8263" y="0"/>
                  </a:moveTo>
                  <a:cubicBezTo>
                    <a:pt x="6900" y="0"/>
                    <a:pt x="5680" y="706"/>
                    <a:pt x="4990" y="1861"/>
                  </a:cubicBezTo>
                  <a:cubicBezTo>
                    <a:pt x="4734" y="1749"/>
                    <a:pt x="4429" y="1685"/>
                    <a:pt x="4156" y="1685"/>
                  </a:cubicBezTo>
                  <a:cubicBezTo>
                    <a:pt x="3065" y="1685"/>
                    <a:pt x="2167" y="2503"/>
                    <a:pt x="2054" y="3562"/>
                  </a:cubicBezTo>
                  <a:cubicBezTo>
                    <a:pt x="867" y="3851"/>
                    <a:pt x="1" y="4910"/>
                    <a:pt x="1" y="6129"/>
                  </a:cubicBezTo>
                  <a:cubicBezTo>
                    <a:pt x="1" y="7605"/>
                    <a:pt x="1188" y="8776"/>
                    <a:pt x="2648" y="8776"/>
                  </a:cubicBezTo>
                  <a:lnTo>
                    <a:pt x="11648" y="8776"/>
                  </a:lnTo>
                  <a:cubicBezTo>
                    <a:pt x="11668" y="8777"/>
                    <a:pt x="11688" y="8777"/>
                    <a:pt x="11707" y="8777"/>
                  </a:cubicBezTo>
                  <a:cubicBezTo>
                    <a:pt x="13172" y="8777"/>
                    <a:pt x="14328" y="7602"/>
                    <a:pt x="14328" y="6161"/>
                  </a:cubicBezTo>
                  <a:cubicBezTo>
                    <a:pt x="14328" y="4829"/>
                    <a:pt x="13365" y="3722"/>
                    <a:pt x="12050" y="3530"/>
                  </a:cubicBezTo>
                  <a:cubicBezTo>
                    <a:pt x="11921" y="1557"/>
                    <a:pt x="10269" y="0"/>
                    <a:pt x="826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174375" y="3213250"/>
              <a:ext cx="515025" cy="314075"/>
            </a:xfrm>
            <a:custGeom>
              <a:avLst/>
              <a:gdLst/>
              <a:ahLst/>
              <a:cxnLst/>
              <a:rect l="l" t="t" r="r" b="b"/>
              <a:pathLst>
                <a:path w="20601" h="12563" extrusionOk="0">
                  <a:moveTo>
                    <a:pt x="11873" y="578"/>
                  </a:moveTo>
                  <a:cubicBezTo>
                    <a:pt x="14520" y="578"/>
                    <a:pt x="16670" y="2728"/>
                    <a:pt x="16670" y="5391"/>
                  </a:cubicBezTo>
                  <a:cubicBezTo>
                    <a:pt x="16670" y="5552"/>
                    <a:pt x="16782" y="5696"/>
                    <a:pt x="16942" y="5696"/>
                  </a:cubicBezTo>
                  <a:cubicBezTo>
                    <a:pt x="18627" y="5776"/>
                    <a:pt x="19926" y="7140"/>
                    <a:pt x="19926" y="8792"/>
                  </a:cubicBezTo>
                  <a:cubicBezTo>
                    <a:pt x="19959" y="10557"/>
                    <a:pt x="18547" y="11953"/>
                    <a:pt x="16846" y="11953"/>
                  </a:cubicBezTo>
                  <a:lnTo>
                    <a:pt x="3707" y="11953"/>
                  </a:lnTo>
                  <a:cubicBezTo>
                    <a:pt x="1990" y="11953"/>
                    <a:pt x="578" y="10541"/>
                    <a:pt x="578" y="8824"/>
                  </a:cubicBezTo>
                  <a:cubicBezTo>
                    <a:pt x="578" y="7268"/>
                    <a:pt x="1749" y="5937"/>
                    <a:pt x="3273" y="5728"/>
                  </a:cubicBezTo>
                  <a:cubicBezTo>
                    <a:pt x="3402" y="5712"/>
                    <a:pt x="3530" y="5584"/>
                    <a:pt x="3530" y="5423"/>
                  </a:cubicBezTo>
                  <a:lnTo>
                    <a:pt x="3530" y="5391"/>
                  </a:lnTo>
                  <a:cubicBezTo>
                    <a:pt x="3530" y="4108"/>
                    <a:pt x="4573" y="3049"/>
                    <a:pt x="5872" y="3049"/>
                  </a:cubicBezTo>
                  <a:cubicBezTo>
                    <a:pt x="6322" y="3049"/>
                    <a:pt x="6755" y="3161"/>
                    <a:pt x="7124" y="3402"/>
                  </a:cubicBezTo>
                  <a:cubicBezTo>
                    <a:pt x="7184" y="3438"/>
                    <a:pt x="7244" y="3456"/>
                    <a:pt x="7304" y="3456"/>
                  </a:cubicBezTo>
                  <a:cubicBezTo>
                    <a:pt x="7324" y="3456"/>
                    <a:pt x="7344" y="3454"/>
                    <a:pt x="7364" y="3450"/>
                  </a:cubicBezTo>
                  <a:cubicBezTo>
                    <a:pt x="7445" y="3418"/>
                    <a:pt x="7525" y="3370"/>
                    <a:pt x="7541" y="3289"/>
                  </a:cubicBezTo>
                  <a:cubicBezTo>
                    <a:pt x="8343" y="1621"/>
                    <a:pt x="10012" y="578"/>
                    <a:pt x="11873" y="578"/>
                  </a:cubicBezTo>
                  <a:close/>
                  <a:moveTo>
                    <a:pt x="11889" y="1"/>
                  </a:moveTo>
                  <a:cubicBezTo>
                    <a:pt x="9899" y="1"/>
                    <a:pt x="8135" y="1027"/>
                    <a:pt x="7172" y="2760"/>
                  </a:cubicBezTo>
                  <a:cubicBezTo>
                    <a:pt x="6771" y="2567"/>
                    <a:pt x="6338" y="2455"/>
                    <a:pt x="5888" y="2455"/>
                  </a:cubicBezTo>
                  <a:cubicBezTo>
                    <a:pt x="4348" y="2455"/>
                    <a:pt x="3065" y="3658"/>
                    <a:pt x="2969" y="5183"/>
                  </a:cubicBezTo>
                  <a:cubicBezTo>
                    <a:pt x="1268" y="5552"/>
                    <a:pt x="0" y="7076"/>
                    <a:pt x="0" y="8840"/>
                  </a:cubicBezTo>
                  <a:cubicBezTo>
                    <a:pt x="0" y="10878"/>
                    <a:pt x="1669" y="12563"/>
                    <a:pt x="3723" y="12563"/>
                  </a:cubicBezTo>
                  <a:lnTo>
                    <a:pt x="16862" y="12563"/>
                  </a:lnTo>
                  <a:cubicBezTo>
                    <a:pt x="18916" y="12563"/>
                    <a:pt x="20600" y="10910"/>
                    <a:pt x="20600" y="8840"/>
                  </a:cubicBezTo>
                  <a:cubicBezTo>
                    <a:pt x="20552" y="6931"/>
                    <a:pt x="19124" y="5343"/>
                    <a:pt x="17279" y="5134"/>
                  </a:cubicBezTo>
                  <a:cubicBezTo>
                    <a:pt x="17135" y="2279"/>
                    <a:pt x="14777" y="1"/>
                    <a:pt x="118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08050" y="3290650"/>
              <a:ext cx="253900" cy="158075"/>
            </a:xfrm>
            <a:custGeom>
              <a:avLst/>
              <a:gdLst/>
              <a:ahLst/>
              <a:cxnLst/>
              <a:rect l="l" t="t" r="r" b="b"/>
              <a:pathLst>
                <a:path w="10156" h="6323" extrusionOk="0">
                  <a:moveTo>
                    <a:pt x="5824" y="578"/>
                  </a:moveTo>
                  <a:cubicBezTo>
                    <a:pt x="7011" y="578"/>
                    <a:pt x="7974" y="1541"/>
                    <a:pt x="7974" y="2728"/>
                  </a:cubicBezTo>
                  <a:cubicBezTo>
                    <a:pt x="7974" y="2889"/>
                    <a:pt x="8086" y="3033"/>
                    <a:pt x="8263" y="3033"/>
                  </a:cubicBezTo>
                  <a:cubicBezTo>
                    <a:pt x="8985" y="3065"/>
                    <a:pt x="9546" y="3659"/>
                    <a:pt x="9546" y="4381"/>
                  </a:cubicBezTo>
                  <a:cubicBezTo>
                    <a:pt x="9546" y="5119"/>
                    <a:pt x="8936" y="5728"/>
                    <a:pt x="8198" y="5728"/>
                  </a:cubicBezTo>
                  <a:lnTo>
                    <a:pt x="1925" y="5728"/>
                  </a:lnTo>
                  <a:cubicBezTo>
                    <a:pt x="1171" y="5728"/>
                    <a:pt x="578" y="5119"/>
                    <a:pt x="578" y="4381"/>
                  </a:cubicBezTo>
                  <a:cubicBezTo>
                    <a:pt x="578" y="3723"/>
                    <a:pt x="1075" y="3129"/>
                    <a:pt x="1733" y="3049"/>
                  </a:cubicBezTo>
                  <a:cubicBezTo>
                    <a:pt x="1877" y="3033"/>
                    <a:pt x="1990" y="2889"/>
                    <a:pt x="1990" y="2728"/>
                  </a:cubicBezTo>
                  <a:cubicBezTo>
                    <a:pt x="1990" y="2215"/>
                    <a:pt x="2439" y="1766"/>
                    <a:pt x="2952" y="1766"/>
                  </a:cubicBezTo>
                  <a:cubicBezTo>
                    <a:pt x="3145" y="1766"/>
                    <a:pt x="3321" y="1830"/>
                    <a:pt x="3482" y="1910"/>
                  </a:cubicBezTo>
                  <a:cubicBezTo>
                    <a:pt x="3538" y="1933"/>
                    <a:pt x="3595" y="1955"/>
                    <a:pt x="3652" y="1955"/>
                  </a:cubicBezTo>
                  <a:cubicBezTo>
                    <a:pt x="3675" y="1955"/>
                    <a:pt x="3699" y="1952"/>
                    <a:pt x="3722" y="1942"/>
                  </a:cubicBezTo>
                  <a:cubicBezTo>
                    <a:pt x="3803" y="1926"/>
                    <a:pt x="3883" y="1862"/>
                    <a:pt x="3899" y="1782"/>
                  </a:cubicBezTo>
                  <a:cubicBezTo>
                    <a:pt x="4268" y="1044"/>
                    <a:pt x="5006" y="578"/>
                    <a:pt x="5824" y="578"/>
                  </a:cubicBezTo>
                  <a:close/>
                  <a:moveTo>
                    <a:pt x="5824" y="1"/>
                  </a:moveTo>
                  <a:cubicBezTo>
                    <a:pt x="4861" y="1"/>
                    <a:pt x="4011" y="482"/>
                    <a:pt x="3498" y="1284"/>
                  </a:cubicBezTo>
                  <a:cubicBezTo>
                    <a:pt x="3321" y="1236"/>
                    <a:pt x="3145" y="1188"/>
                    <a:pt x="2968" y="1188"/>
                  </a:cubicBezTo>
                  <a:cubicBezTo>
                    <a:pt x="2182" y="1188"/>
                    <a:pt x="1524" y="1766"/>
                    <a:pt x="1412" y="2520"/>
                  </a:cubicBezTo>
                  <a:cubicBezTo>
                    <a:pt x="594" y="2728"/>
                    <a:pt x="0" y="3498"/>
                    <a:pt x="0" y="4381"/>
                  </a:cubicBezTo>
                  <a:cubicBezTo>
                    <a:pt x="0" y="5440"/>
                    <a:pt x="851" y="6322"/>
                    <a:pt x="1942" y="6322"/>
                  </a:cubicBezTo>
                  <a:lnTo>
                    <a:pt x="8214" y="6322"/>
                  </a:lnTo>
                  <a:cubicBezTo>
                    <a:pt x="9273" y="6322"/>
                    <a:pt x="10156" y="5456"/>
                    <a:pt x="10156" y="4381"/>
                  </a:cubicBezTo>
                  <a:cubicBezTo>
                    <a:pt x="10140" y="3434"/>
                    <a:pt x="9466" y="2648"/>
                    <a:pt x="8551" y="2488"/>
                  </a:cubicBezTo>
                  <a:cubicBezTo>
                    <a:pt x="8423" y="1108"/>
                    <a:pt x="7252" y="1"/>
                    <a:pt x="5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803950" y="3113375"/>
              <a:ext cx="152450" cy="152450"/>
            </a:xfrm>
            <a:custGeom>
              <a:avLst/>
              <a:gdLst/>
              <a:ahLst/>
              <a:cxnLst/>
              <a:rect l="l" t="t" r="r" b="b"/>
              <a:pathLst>
                <a:path w="6098" h="6098" extrusionOk="0">
                  <a:moveTo>
                    <a:pt x="3049" y="578"/>
                  </a:moveTo>
                  <a:cubicBezTo>
                    <a:pt x="4397" y="578"/>
                    <a:pt x="5488" y="1685"/>
                    <a:pt x="5488" y="3017"/>
                  </a:cubicBezTo>
                  <a:cubicBezTo>
                    <a:pt x="5488" y="4365"/>
                    <a:pt x="4397" y="5472"/>
                    <a:pt x="3049" y="5472"/>
                  </a:cubicBezTo>
                  <a:cubicBezTo>
                    <a:pt x="1701" y="5472"/>
                    <a:pt x="594" y="4365"/>
                    <a:pt x="594" y="3017"/>
                  </a:cubicBezTo>
                  <a:cubicBezTo>
                    <a:pt x="594" y="1685"/>
                    <a:pt x="1701" y="578"/>
                    <a:pt x="3049" y="578"/>
                  </a:cubicBezTo>
                  <a:close/>
                  <a:moveTo>
                    <a:pt x="3049" y="1"/>
                  </a:moveTo>
                  <a:cubicBezTo>
                    <a:pt x="1364" y="1"/>
                    <a:pt x="1" y="1364"/>
                    <a:pt x="1" y="3049"/>
                  </a:cubicBezTo>
                  <a:cubicBezTo>
                    <a:pt x="1" y="4734"/>
                    <a:pt x="1364" y="6097"/>
                    <a:pt x="3049" y="6097"/>
                  </a:cubicBezTo>
                  <a:cubicBezTo>
                    <a:pt x="4733" y="6097"/>
                    <a:pt x="6097" y="4734"/>
                    <a:pt x="6097" y="3049"/>
                  </a:cubicBezTo>
                  <a:cubicBezTo>
                    <a:pt x="6097" y="1364"/>
                    <a:pt x="4733" y="1"/>
                    <a:pt x="304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725350" y="3288650"/>
              <a:ext cx="309650" cy="162475"/>
            </a:xfrm>
            <a:custGeom>
              <a:avLst/>
              <a:gdLst/>
              <a:ahLst/>
              <a:cxnLst/>
              <a:rect l="l" t="t" r="r" b="b"/>
              <a:pathLst>
                <a:path w="12386" h="6499" extrusionOk="0">
                  <a:moveTo>
                    <a:pt x="6193" y="610"/>
                  </a:moveTo>
                  <a:cubicBezTo>
                    <a:pt x="9177" y="610"/>
                    <a:pt x="11632" y="2953"/>
                    <a:pt x="11760" y="5905"/>
                  </a:cubicBezTo>
                  <a:lnTo>
                    <a:pt x="610" y="5905"/>
                  </a:lnTo>
                  <a:cubicBezTo>
                    <a:pt x="770" y="2953"/>
                    <a:pt x="3225" y="610"/>
                    <a:pt x="6193" y="610"/>
                  </a:cubicBezTo>
                  <a:close/>
                  <a:moveTo>
                    <a:pt x="6193" y="1"/>
                  </a:moveTo>
                  <a:cubicBezTo>
                    <a:pt x="2776" y="1"/>
                    <a:pt x="0" y="2776"/>
                    <a:pt x="0" y="6210"/>
                  </a:cubicBezTo>
                  <a:cubicBezTo>
                    <a:pt x="0" y="6370"/>
                    <a:pt x="128" y="6498"/>
                    <a:pt x="289" y="6498"/>
                  </a:cubicBezTo>
                  <a:lnTo>
                    <a:pt x="12065" y="6498"/>
                  </a:lnTo>
                  <a:cubicBezTo>
                    <a:pt x="12225" y="6498"/>
                    <a:pt x="12370" y="6370"/>
                    <a:pt x="12370" y="6210"/>
                  </a:cubicBezTo>
                  <a:cubicBezTo>
                    <a:pt x="12386" y="2776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474300" y="3313925"/>
              <a:ext cx="324100" cy="323700"/>
            </a:xfrm>
            <a:custGeom>
              <a:avLst/>
              <a:gdLst/>
              <a:ahLst/>
              <a:cxnLst/>
              <a:rect l="l" t="t" r="r" b="b"/>
              <a:pathLst>
                <a:path w="12964" h="12948" extrusionOk="0">
                  <a:moveTo>
                    <a:pt x="6498" y="2279"/>
                  </a:moveTo>
                  <a:cubicBezTo>
                    <a:pt x="7140" y="4284"/>
                    <a:pt x="8728" y="5872"/>
                    <a:pt x="10717" y="6498"/>
                  </a:cubicBezTo>
                  <a:cubicBezTo>
                    <a:pt x="8712" y="7124"/>
                    <a:pt x="7124" y="8696"/>
                    <a:pt x="6498" y="10701"/>
                  </a:cubicBezTo>
                  <a:cubicBezTo>
                    <a:pt x="5856" y="8696"/>
                    <a:pt x="4268" y="7124"/>
                    <a:pt x="2295" y="6498"/>
                  </a:cubicBezTo>
                  <a:cubicBezTo>
                    <a:pt x="4300" y="5856"/>
                    <a:pt x="5872" y="4268"/>
                    <a:pt x="6498" y="2279"/>
                  </a:cubicBezTo>
                  <a:close/>
                  <a:moveTo>
                    <a:pt x="6482" y="0"/>
                  </a:moveTo>
                  <a:cubicBezTo>
                    <a:pt x="6321" y="0"/>
                    <a:pt x="6177" y="145"/>
                    <a:pt x="6177" y="305"/>
                  </a:cubicBezTo>
                  <a:cubicBezTo>
                    <a:pt x="6177" y="3530"/>
                    <a:pt x="3546" y="6177"/>
                    <a:pt x="305" y="6177"/>
                  </a:cubicBezTo>
                  <a:cubicBezTo>
                    <a:pt x="145" y="6177"/>
                    <a:pt x="0" y="6322"/>
                    <a:pt x="0" y="6482"/>
                  </a:cubicBezTo>
                  <a:cubicBezTo>
                    <a:pt x="0" y="6642"/>
                    <a:pt x="145" y="6771"/>
                    <a:pt x="305" y="6771"/>
                  </a:cubicBezTo>
                  <a:cubicBezTo>
                    <a:pt x="3530" y="6771"/>
                    <a:pt x="6177" y="9402"/>
                    <a:pt x="6177" y="12659"/>
                  </a:cubicBezTo>
                  <a:cubicBezTo>
                    <a:pt x="6177" y="12819"/>
                    <a:pt x="6321" y="12948"/>
                    <a:pt x="6482" y="12948"/>
                  </a:cubicBezTo>
                  <a:cubicBezTo>
                    <a:pt x="6642" y="12948"/>
                    <a:pt x="6787" y="12819"/>
                    <a:pt x="6787" y="12659"/>
                  </a:cubicBezTo>
                  <a:cubicBezTo>
                    <a:pt x="6787" y="9418"/>
                    <a:pt x="9402" y="6771"/>
                    <a:pt x="12659" y="6771"/>
                  </a:cubicBezTo>
                  <a:cubicBezTo>
                    <a:pt x="12835" y="6771"/>
                    <a:pt x="12963" y="6658"/>
                    <a:pt x="12963" y="6482"/>
                  </a:cubicBezTo>
                  <a:cubicBezTo>
                    <a:pt x="12963" y="6322"/>
                    <a:pt x="12819" y="6177"/>
                    <a:pt x="12659" y="6177"/>
                  </a:cubicBezTo>
                  <a:cubicBezTo>
                    <a:pt x="9434" y="6177"/>
                    <a:pt x="6787" y="3546"/>
                    <a:pt x="6787" y="305"/>
                  </a:cubicBezTo>
                  <a:cubicBezTo>
                    <a:pt x="6787" y="145"/>
                    <a:pt x="6642" y="0"/>
                    <a:pt x="648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394075" y="3692550"/>
              <a:ext cx="117550" cy="117150"/>
            </a:xfrm>
            <a:custGeom>
              <a:avLst/>
              <a:gdLst/>
              <a:ahLst/>
              <a:cxnLst/>
              <a:rect l="l" t="t" r="r" b="b"/>
              <a:pathLst>
                <a:path w="4702" h="4686" extrusionOk="0">
                  <a:moveTo>
                    <a:pt x="2343" y="1444"/>
                  </a:moveTo>
                  <a:cubicBezTo>
                    <a:pt x="2568" y="1813"/>
                    <a:pt x="2872" y="2118"/>
                    <a:pt x="3241" y="2343"/>
                  </a:cubicBezTo>
                  <a:cubicBezTo>
                    <a:pt x="2872" y="2567"/>
                    <a:pt x="2568" y="2888"/>
                    <a:pt x="2343" y="3241"/>
                  </a:cubicBezTo>
                  <a:cubicBezTo>
                    <a:pt x="2134" y="2856"/>
                    <a:pt x="1830" y="2567"/>
                    <a:pt x="1445" y="2343"/>
                  </a:cubicBezTo>
                  <a:cubicBezTo>
                    <a:pt x="1830" y="2118"/>
                    <a:pt x="2134" y="1813"/>
                    <a:pt x="2343" y="1444"/>
                  </a:cubicBezTo>
                  <a:close/>
                  <a:moveTo>
                    <a:pt x="2343" y="0"/>
                  </a:moveTo>
                  <a:cubicBezTo>
                    <a:pt x="2183" y="0"/>
                    <a:pt x="2038" y="129"/>
                    <a:pt x="2038" y="289"/>
                  </a:cubicBezTo>
                  <a:cubicBezTo>
                    <a:pt x="2038" y="1252"/>
                    <a:pt x="1268" y="2038"/>
                    <a:pt x="305" y="2038"/>
                  </a:cubicBezTo>
                  <a:cubicBezTo>
                    <a:pt x="145" y="2038"/>
                    <a:pt x="1" y="2182"/>
                    <a:pt x="1" y="2343"/>
                  </a:cubicBezTo>
                  <a:cubicBezTo>
                    <a:pt x="1" y="2503"/>
                    <a:pt x="145" y="2648"/>
                    <a:pt x="305" y="2648"/>
                  </a:cubicBezTo>
                  <a:cubicBezTo>
                    <a:pt x="1268" y="2648"/>
                    <a:pt x="2038" y="3418"/>
                    <a:pt x="2038" y="4380"/>
                  </a:cubicBezTo>
                  <a:cubicBezTo>
                    <a:pt x="2038" y="4541"/>
                    <a:pt x="2183" y="4685"/>
                    <a:pt x="2343" y="4685"/>
                  </a:cubicBezTo>
                  <a:cubicBezTo>
                    <a:pt x="2503" y="4685"/>
                    <a:pt x="2648" y="4541"/>
                    <a:pt x="2648" y="4380"/>
                  </a:cubicBezTo>
                  <a:cubicBezTo>
                    <a:pt x="2648" y="3418"/>
                    <a:pt x="3434" y="2648"/>
                    <a:pt x="4397" y="2648"/>
                  </a:cubicBezTo>
                  <a:cubicBezTo>
                    <a:pt x="4557" y="2648"/>
                    <a:pt x="4701" y="2503"/>
                    <a:pt x="4701" y="2343"/>
                  </a:cubicBezTo>
                  <a:cubicBezTo>
                    <a:pt x="4701" y="2182"/>
                    <a:pt x="4573" y="2038"/>
                    <a:pt x="4397" y="2038"/>
                  </a:cubicBezTo>
                  <a:cubicBezTo>
                    <a:pt x="3434" y="2038"/>
                    <a:pt x="2648" y="1252"/>
                    <a:pt x="2648" y="289"/>
                  </a:cubicBezTo>
                  <a:cubicBezTo>
                    <a:pt x="2648" y="129"/>
                    <a:pt x="2503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659900" y="3597100"/>
              <a:ext cx="117550" cy="117525"/>
            </a:xfrm>
            <a:custGeom>
              <a:avLst/>
              <a:gdLst/>
              <a:ahLst/>
              <a:cxnLst/>
              <a:rect l="l" t="t" r="r" b="b"/>
              <a:pathLst>
                <a:path w="4702" h="4701" extrusionOk="0">
                  <a:moveTo>
                    <a:pt x="2327" y="1444"/>
                  </a:moveTo>
                  <a:cubicBezTo>
                    <a:pt x="2552" y="1829"/>
                    <a:pt x="2857" y="2134"/>
                    <a:pt x="3242" y="2342"/>
                  </a:cubicBezTo>
                  <a:cubicBezTo>
                    <a:pt x="2857" y="2567"/>
                    <a:pt x="2552" y="2872"/>
                    <a:pt x="2327" y="3257"/>
                  </a:cubicBezTo>
                  <a:cubicBezTo>
                    <a:pt x="2119" y="2872"/>
                    <a:pt x="1814" y="2567"/>
                    <a:pt x="1429" y="2342"/>
                  </a:cubicBezTo>
                  <a:cubicBezTo>
                    <a:pt x="1814" y="2134"/>
                    <a:pt x="2119" y="1829"/>
                    <a:pt x="2327" y="1444"/>
                  </a:cubicBezTo>
                  <a:close/>
                  <a:moveTo>
                    <a:pt x="2343" y="0"/>
                  </a:moveTo>
                  <a:cubicBezTo>
                    <a:pt x="2199" y="0"/>
                    <a:pt x="2054" y="145"/>
                    <a:pt x="2054" y="305"/>
                  </a:cubicBezTo>
                  <a:cubicBezTo>
                    <a:pt x="2054" y="1268"/>
                    <a:pt x="1268" y="2054"/>
                    <a:pt x="306" y="2054"/>
                  </a:cubicBezTo>
                  <a:cubicBezTo>
                    <a:pt x="145" y="2054"/>
                    <a:pt x="1" y="2182"/>
                    <a:pt x="1" y="2342"/>
                  </a:cubicBezTo>
                  <a:cubicBezTo>
                    <a:pt x="1" y="2503"/>
                    <a:pt x="145" y="2647"/>
                    <a:pt x="306" y="2647"/>
                  </a:cubicBezTo>
                  <a:cubicBezTo>
                    <a:pt x="1268" y="2647"/>
                    <a:pt x="2054" y="3433"/>
                    <a:pt x="2054" y="4396"/>
                  </a:cubicBezTo>
                  <a:cubicBezTo>
                    <a:pt x="2054" y="4556"/>
                    <a:pt x="2199" y="4701"/>
                    <a:pt x="2343" y="4701"/>
                  </a:cubicBezTo>
                  <a:cubicBezTo>
                    <a:pt x="2504" y="4701"/>
                    <a:pt x="2648" y="4556"/>
                    <a:pt x="2648" y="4396"/>
                  </a:cubicBezTo>
                  <a:cubicBezTo>
                    <a:pt x="2648" y="3433"/>
                    <a:pt x="3434" y="2647"/>
                    <a:pt x="4397" y="2647"/>
                  </a:cubicBezTo>
                  <a:cubicBezTo>
                    <a:pt x="4557" y="2647"/>
                    <a:pt x="4702" y="2503"/>
                    <a:pt x="4702" y="2342"/>
                  </a:cubicBezTo>
                  <a:cubicBezTo>
                    <a:pt x="4702" y="2182"/>
                    <a:pt x="4557" y="2054"/>
                    <a:pt x="4397" y="2054"/>
                  </a:cubicBezTo>
                  <a:cubicBezTo>
                    <a:pt x="3434" y="2054"/>
                    <a:pt x="2648" y="1268"/>
                    <a:pt x="2648" y="305"/>
                  </a:cubicBezTo>
                  <a:cubicBezTo>
                    <a:pt x="2648" y="145"/>
                    <a:pt x="2504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21725" y="3641200"/>
              <a:ext cx="117150" cy="117550"/>
            </a:xfrm>
            <a:custGeom>
              <a:avLst/>
              <a:gdLst/>
              <a:ahLst/>
              <a:cxnLst/>
              <a:rect l="l" t="t" r="r" b="b"/>
              <a:pathLst>
                <a:path w="4686" h="4702" extrusionOk="0">
                  <a:moveTo>
                    <a:pt x="2343" y="1445"/>
                  </a:moveTo>
                  <a:cubicBezTo>
                    <a:pt x="2568" y="1830"/>
                    <a:pt x="2856" y="2135"/>
                    <a:pt x="3241" y="2343"/>
                  </a:cubicBezTo>
                  <a:cubicBezTo>
                    <a:pt x="2856" y="2568"/>
                    <a:pt x="2568" y="2873"/>
                    <a:pt x="2343" y="3258"/>
                  </a:cubicBezTo>
                  <a:cubicBezTo>
                    <a:pt x="2118" y="2873"/>
                    <a:pt x="1814" y="2568"/>
                    <a:pt x="1445" y="2343"/>
                  </a:cubicBezTo>
                  <a:cubicBezTo>
                    <a:pt x="1814" y="2135"/>
                    <a:pt x="2118" y="1830"/>
                    <a:pt x="2343" y="1445"/>
                  </a:cubicBezTo>
                  <a:close/>
                  <a:moveTo>
                    <a:pt x="2343" y="1"/>
                  </a:moveTo>
                  <a:cubicBezTo>
                    <a:pt x="2183" y="1"/>
                    <a:pt x="2038" y="145"/>
                    <a:pt x="2038" y="306"/>
                  </a:cubicBezTo>
                  <a:cubicBezTo>
                    <a:pt x="2038" y="1268"/>
                    <a:pt x="1252" y="2054"/>
                    <a:pt x="289" y="2054"/>
                  </a:cubicBezTo>
                  <a:cubicBezTo>
                    <a:pt x="129" y="2054"/>
                    <a:pt x="1" y="2183"/>
                    <a:pt x="1" y="2343"/>
                  </a:cubicBezTo>
                  <a:cubicBezTo>
                    <a:pt x="1" y="2504"/>
                    <a:pt x="129" y="2648"/>
                    <a:pt x="289" y="2648"/>
                  </a:cubicBezTo>
                  <a:cubicBezTo>
                    <a:pt x="1252" y="2648"/>
                    <a:pt x="2038" y="3434"/>
                    <a:pt x="2038" y="4397"/>
                  </a:cubicBezTo>
                  <a:cubicBezTo>
                    <a:pt x="2038" y="4557"/>
                    <a:pt x="2183" y="4702"/>
                    <a:pt x="2343" y="4702"/>
                  </a:cubicBezTo>
                  <a:cubicBezTo>
                    <a:pt x="2503" y="4702"/>
                    <a:pt x="2648" y="4557"/>
                    <a:pt x="2648" y="4397"/>
                  </a:cubicBezTo>
                  <a:cubicBezTo>
                    <a:pt x="2648" y="3434"/>
                    <a:pt x="3418" y="2648"/>
                    <a:pt x="4380" y="2648"/>
                  </a:cubicBezTo>
                  <a:cubicBezTo>
                    <a:pt x="4541" y="2648"/>
                    <a:pt x="4685" y="2504"/>
                    <a:pt x="4685" y="2343"/>
                  </a:cubicBezTo>
                  <a:cubicBezTo>
                    <a:pt x="4685" y="2183"/>
                    <a:pt x="4573" y="2054"/>
                    <a:pt x="4380" y="2054"/>
                  </a:cubicBezTo>
                  <a:cubicBezTo>
                    <a:pt x="3418" y="2054"/>
                    <a:pt x="2648" y="1268"/>
                    <a:pt x="2648" y="306"/>
                  </a:cubicBezTo>
                  <a:cubicBezTo>
                    <a:pt x="2648" y="145"/>
                    <a:pt x="2503" y="1"/>
                    <a:pt x="234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102275" y="3546550"/>
              <a:ext cx="77425" cy="170900"/>
            </a:xfrm>
            <a:custGeom>
              <a:avLst/>
              <a:gdLst/>
              <a:ahLst/>
              <a:cxnLst/>
              <a:rect l="l" t="t" r="r" b="b"/>
              <a:pathLst>
                <a:path w="3097" h="6836" extrusionOk="0">
                  <a:moveTo>
                    <a:pt x="2487" y="594"/>
                  </a:moveTo>
                  <a:lnTo>
                    <a:pt x="2487" y="6242"/>
                  </a:lnTo>
                  <a:lnTo>
                    <a:pt x="610" y="6242"/>
                  </a:lnTo>
                  <a:lnTo>
                    <a:pt x="610" y="594"/>
                  </a:lnTo>
                  <a:close/>
                  <a:moveTo>
                    <a:pt x="514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6338"/>
                  </a:lnTo>
                  <a:cubicBezTo>
                    <a:pt x="0" y="6611"/>
                    <a:pt x="225" y="6835"/>
                    <a:pt x="514" y="6835"/>
                  </a:cubicBezTo>
                  <a:lnTo>
                    <a:pt x="2599" y="6835"/>
                  </a:lnTo>
                  <a:cubicBezTo>
                    <a:pt x="2872" y="6835"/>
                    <a:pt x="3097" y="6611"/>
                    <a:pt x="3097" y="633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207350" y="3494425"/>
              <a:ext cx="77050" cy="223025"/>
            </a:xfrm>
            <a:custGeom>
              <a:avLst/>
              <a:gdLst/>
              <a:ahLst/>
              <a:cxnLst/>
              <a:rect l="l" t="t" r="r" b="b"/>
              <a:pathLst>
                <a:path w="3082" h="8921" extrusionOk="0">
                  <a:moveTo>
                    <a:pt x="2487" y="594"/>
                  </a:moveTo>
                  <a:lnTo>
                    <a:pt x="2487" y="8327"/>
                  </a:lnTo>
                  <a:lnTo>
                    <a:pt x="594" y="8327"/>
                  </a:lnTo>
                  <a:lnTo>
                    <a:pt x="594" y="594"/>
                  </a:lnTo>
                  <a:close/>
                  <a:moveTo>
                    <a:pt x="498" y="0"/>
                  </a:moveTo>
                  <a:cubicBezTo>
                    <a:pt x="209" y="0"/>
                    <a:pt x="1" y="225"/>
                    <a:pt x="1" y="497"/>
                  </a:cubicBezTo>
                  <a:lnTo>
                    <a:pt x="1" y="8423"/>
                  </a:lnTo>
                  <a:cubicBezTo>
                    <a:pt x="1" y="8696"/>
                    <a:pt x="209" y="8920"/>
                    <a:pt x="498" y="8920"/>
                  </a:cubicBezTo>
                  <a:lnTo>
                    <a:pt x="2584" y="8920"/>
                  </a:lnTo>
                  <a:cubicBezTo>
                    <a:pt x="2856" y="8920"/>
                    <a:pt x="3081" y="8696"/>
                    <a:pt x="3081" y="8423"/>
                  </a:cubicBezTo>
                  <a:lnTo>
                    <a:pt x="3081" y="497"/>
                  </a:lnTo>
                  <a:cubicBezTo>
                    <a:pt x="3081" y="225"/>
                    <a:pt x="2856" y="0"/>
                    <a:pt x="258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312050" y="3442275"/>
              <a:ext cx="77025" cy="275175"/>
            </a:xfrm>
            <a:custGeom>
              <a:avLst/>
              <a:gdLst/>
              <a:ahLst/>
              <a:cxnLst/>
              <a:rect l="l" t="t" r="r" b="b"/>
              <a:pathLst>
                <a:path w="3081" h="11007" extrusionOk="0">
                  <a:moveTo>
                    <a:pt x="2487" y="594"/>
                  </a:moveTo>
                  <a:lnTo>
                    <a:pt x="2487" y="10413"/>
                  </a:lnTo>
                  <a:lnTo>
                    <a:pt x="594" y="10413"/>
                  </a:lnTo>
                  <a:lnTo>
                    <a:pt x="594" y="594"/>
                  </a:lnTo>
                  <a:close/>
                  <a:moveTo>
                    <a:pt x="497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509"/>
                  </a:lnTo>
                  <a:cubicBezTo>
                    <a:pt x="0" y="10782"/>
                    <a:pt x="225" y="11006"/>
                    <a:pt x="497" y="11006"/>
                  </a:cubicBezTo>
                  <a:lnTo>
                    <a:pt x="2583" y="11006"/>
                  </a:lnTo>
                  <a:cubicBezTo>
                    <a:pt x="2872" y="11006"/>
                    <a:pt x="3080" y="10782"/>
                    <a:pt x="3080" y="10509"/>
                  </a:cubicBezTo>
                  <a:lnTo>
                    <a:pt x="3080" y="498"/>
                  </a:lnTo>
                  <a:cubicBezTo>
                    <a:pt x="3080" y="241"/>
                    <a:pt x="2840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3416725" y="3390525"/>
              <a:ext cx="77425" cy="326925"/>
            </a:xfrm>
            <a:custGeom>
              <a:avLst/>
              <a:gdLst/>
              <a:ahLst/>
              <a:cxnLst/>
              <a:rect l="l" t="t" r="r" b="b"/>
              <a:pathLst>
                <a:path w="3097" h="13077" extrusionOk="0">
                  <a:moveTo>
                    <a:pt x="2487" y="610"/>
                  </a:moveTo>
                  <a:lnTo>
                    <a:pt x="2487" y="12483"/>
                  </a:lnTo>
                  <a:lnTo>
                    <a:pt x="610" y="12483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12579"/>
                  </a:lnTo>
                  <a:cubicBezTo>
                    <a:pt x="0" y="12852"/>
                    <a:pt x="225" y="13076"/>
                    <a:pt x="498" y="13076"/>
                  </a:cubicBezTo>
                  <a:lnTo>
                    <a:pt x="2583" y="13076"/>
                  </a:lnTo>
                  <a:cubicBezTo>
                    <a:pt x="2872" y="13076"/>
                    <a:pt x="3097" y="12852"/>
                    <a:pt x="3097" y="12579"/>
                  </a:cubicBezTo>
                  <a:lnTo>
                    <a:pt x="3097" y="498"/>
                  </a:lnTo>
                  <a:cubicBezTo>
                    <a:pt x="3097" y="225"/>
                    <a:pt x="2856" y="1"/>
                    <a:pt x="258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102275" y="3215650"/>
              <a:ext cx="391075" cy="190150"/>
            </a:xfrm>
            <a:custGeom>
              <a:avLst/>
              <a:gdLst/>
              <a:ahLst/>
              <a:cxnLst/>
              <a:rect l="l" t="t" r="r" b="b"/>
              <a:pathLst>
                <a:path w="15643" h="7606" extrusionOk="0">
                  <a:moveTo>
                    <a:pt x="12867" y="1"/>
                  </a:moveTo>
                  <a:cubicBezTo>
                    <a:pt x="12707" y="1"/>
                    <a:pt x="12562" y="145"/>
                    <a:pt x="12562" y="306"/>
                  </a:cubicBezTo>
                  <a:cubicBezTo>
                    <a:pt x="12562" y="466"/>
                    <a:pt x="12707" y="594"/>
                    <a:pt x="12867" y="594"/>
                  </a:cubicBezTo>
                  <a:lnTo>
                    <a:pt x="14520" y="594"/>
                  </a:lnTo>
                  <a:cubicBezTo>
                    <a:pt x="7112" y="6676"/>
                    <a:pt x="1008" y="6965"/>
                    <a:pt x="361" y="6965"/>
                  </a:cubicBezTo>
                  <a:cubicBezTo>
                    <a:pt x="327" y="6965"/>
                    <a:pt x="308" y="6964"/>
                    <a:pt x="305" y="6964"/>
                  </a:cubicBezTo>
                  <a:cubicBezTo>
                    <a:pt x="145" y="6964"/>
                    <a:pt x="0" y="7076"/>
                    <a:pt x="0" y="7252"/>
                  </a:cubicBezTo>
                  <a:cubicBezTo>
                    <a:pt x="0" y="7461"/>
                    <a:pt x="145" y="7605"/>
                    <a:pt x="305" y="7605"/>
                  </a:cubicBezTo>
                  <a:lnTo>
                    <a:pt x="353" y="7605"/>
                  </a:lnTo>
                  <a:cubicBezTo>
                    <a:pt x="1011" y="7605"/>
                    <a:pt x="7188" y="7413"/>
                    <a:pt x="14873" y="1140"/>
                  </a:cubicBezTo>
                  <a:lnTo>
                    <a:pt x="14873" y="1140"/>
                  </a:lnTo>
                  <a:lnTo>
                    <a:pt x="14472" y="2921"/>
                  </a:lnTo>
                  <a:cubicBezTo>
                    <a:pt x="14423" y="3081"/>
                    <a:pt x="14520" y="3242"/>
                    <a:pt x="14680" y="3290"/>
                  </a:cubicBezTo>
                  <a:lnTo>
                    <a:pt x="14744" y="3290"/>
                  </a:lnTo>
                  <a:cubicBezTo>
                    <a:pt x="14889" y="3290"/>
                    <a:pt x="15001" y="3193"/>
                    <a:pt x="15049" y="3049"/>
                  </a:cubicBezTo>
                  <a:lnTo>
                    <a:pt x="15643" y="386"/>
                  </a:lnTo>
                  <a:lnTo>
                    <a:pt x="15643" y="306"/>
                  </a:lnTo>
                  <a:lnTo>
                    <a:pt x="15643" y="274"/>
                  </a:lnTo>
                  <a:cubicBezTo>
                    <a:pt x="15643" y="257"/>
                    <a:pt x="15643" y="225"/>
                    <a:pt x="15627" y="193"/>
                  </a:cubicBezTo>
                  <a:cubicBezTo>
                    <a:pt x="15627" y="177"/>
                    <a:pt x="15611" y="161"/>
                    <a:pt x="15579" y="113"/>
                  </a:cubicBezTo>
                  <a:lnTo>
                    <a:pt x="15562" y="97"/>
                  </a:lnTo>
                  <a:lnTo>
                    <a:pt x="15498" y="33"/>
                  </a:lnTo>
                  <a:cubicBezTo>
                    <a:pt x="15482" y="17"/>
                    <a:pt x="15466" y="17"/>
                    <a:pt x="1545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87025" y="3764750"/>
              <a:ext cx="99075" cy="99075"/>
            </a:xfrm>
            <a:custGeom>
              <a:avLst/>
              <a:gdLst/>
              <a:ahLst/>
              <a:cxnLst/>
              <a:rect l="l" t="t" r="r" b="b"/>
              <a:pathLst>
                <a:path w="3963" h="3963" extrusionOk="0">
                  <a:moveTo>
                    <a:pt x="1973" y="578"/>
                  </a:moveTo>
                  <a:cubicBezTo>
                    <a:pt x="2743" y="578"/>
                    <a:pt x="3369" y="1204"/>
                    <a:pt x="3369" y="1958"/>
                  </a:cubicBezTo>
                  <a:cubicBezTo>
                    <a:pt x="3369" y="2728"/>
                    <a:pt x="2743" y="3337"/>
                    <a:pt x="1973" y="3337"/>
                  </a:cubicBezTo>
                  <a:cubicBezTo>
                    <a:pt x="1219" y="3337"/>
                    <a:pt x="594" y="2712"/>
                    <a:pt x="594" y="1958"/>
                  </a:cubicBezTo>
                  <a:cubicBezTo>
                    <a:pt x="594" y="1204"/>
                    <a:pt x="1219" y="578"/>
                    <a:pt x="1973" y="578"/>
                  </a:cubicBezTo>
                  <a:close/>
                  <a:moveTo>
                    <a:pt x="1973" y="0"/>
                  </a:moveTo>
                  <a:cubicBezTo>
                    <a:pt x="898" y="0"/>
                    <a:pt x="0" y="883"/>
                    <a:pt x="0" y="1974"/>
                  </a:cubicBezTo>
                  <a:cubicBezTo>
                    <a:pt x="0" y="3065"/>
                    <a:pt x="882" y="3963"/>
                    <a:pt x="1973" y="3963"/>
                  </a:cubicBezTo>
                  <a:cubicBezTo>
                    <a:pt x="3080" y="3963"/>
                    <a:pt x="3963" y="3081"/>
                    <a:pt x="3963" y="1974"/>
                  </a:cubicBezTo>
                  <a:cubicBezTo>
                    <a:pt x="3963" y="883"/>
                    <a:pt x="3064" y="0"/>
                    <a:pt x="19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843700" y="3871425"/>
              <a:ext cx="185725" cy="68625"/>
            </a:xfrm>
            <a:custGeom>
              <a:avLst/>
              <a:gdLst/>
              <a:ahLst/>
              <a:cxnLst/>
              <a:rect l="l" t="t" r="r" b="b"/>
              <a:pathLst>
                <a:path w="7429" h="2745" extrusionOk="0">
                  <a:moveTo>
                    <a:pt x="3706" y="1"/>
                  </a:moveTo>
                  <a:cubicBezTo>
                    <a:pt x="1974" y="1"/>
                    <a:pt x="482" y="1156"/>
                    <a:pt x="0" y="2744"/>
                  </a:cubicBezTo>
                  <a:lnTo>
                    <a:pt x="642" y="2744"/>
                  </a:lnTo>
                  <a:cubicBezTo>
                    <a:pt x="1107" y="1509"/>
                    <a:pt x="2311" y="594"/>
                    <a:pt x="3706" y="594"/>
                  </a:cubicBezTo>
                  <a:cubicBezTo>
                    <a:pt x="5118" y="594"/>
                    <a:pt x="6321" y="1509"/>
                    <a:pt x="6787" y="2744"/>
                  </a:cubicBezTo>
                  <a:lnTo>
                    <a:pt x="7428" y="2744"/>
                  </a:lnTo>
                  <a:cubicBezTo>
                    <a:pt x="6947" y="1156"/>
                    <a:pt x="5455" y="1"/>
                    <a:pt x="370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3279550" y="3827325"/>
              <a:ext cx="241875" cy="113125"/>
            </a:xfrm>
            <a:custGeom>
              <a:avLst/>
              <a:gdLst/>
              <a:ahLst/>
              <a:cxnLst/>
              <a:rect l="l" t="t" r="r" b="b"/>
              <a:pathLst>
                <a:path w="9675" h="4525" extrusionOk="0">
                  <a:moveTo>
                    <a:pt x="3469" y="1"/>
                  </a:moveTo>
                  <a:cubicBezTo>
                    <a:pt x="3389" y="1"/>
                    <a:pt x="3312" y="25"/>
                    <a:pt x="3257" y="80"/>
                  </a:cubicBezTo>
                  <a:lnTo>
                    <a:pt x="81" y="3193"/>
                  </a:lnTo>
                  <a:cubicBezTo>
                    <a:pt x="17" y="3241"/>
                    <a:pt x="1" y="3321"/>
                    <a:pt x="1" y="3401"/>
                  </a:cubicBezTo>
                  <a:cubicBezTo>
                    <a:pt x="1" y="3481"/>
                    <a:pt x="33" y="3562"/>
                    <a:pt x="81" y="3626"/>
                  </a:cubicBezTo>
                  <a:lnTo>
                    <a:pt x="995" y="4524"/>
                  </a:lnTo>
                  <a:lnTo>
                    <a:pt x="1862" y="4524"/>
                  </a:lnTo>
                  <a:lnTo>
                    <a:pt x="706" y="3433"/>
                  </a:lnTo>
                  <a:lnTo>
                    <a:pt x="3161" y="1043"/>
                  </a:lnTo>
                  <a:lnTo>
                    <a:pt x="3161" y="1957"/>
                  </a:lnTo>
                  <a:cubicBezTo>
                    <a:pt x="3161" y="2118"/>
                    <a:pt x="3305" y="2262"/>
                    <a:pt x="3466" y="2262"/>
                  </a:cubicBezTo>
                  <a:cubicBezTo>
                    <a:pt x="5568" y="2262"/>
                    <a:pt x="7493" y="3145"/>
                    <a:pt x="8857" y="4524"/>
                  </a:cubicBezTo>
                  <a:lnTo>
                    <a:pt x="9675" y="4524"/>
                  </a:lnTo>
                  <a:cubicBezTo>
                    <a:pt x="8231" y="2824"/>
                    <a:pt x="6129" y="1717"/>
                    <a:pt x="3771" y="1636"/>
                  </a:cubicBezTo>
                  <a:lnTo>
                    <a:pt x="3771" y="305"/>
                  </a:lnTo>
                  <a:cubicBezTo>
                    <a:pt x="3771" y="177"/>
                    <a:pt x="3691" y="80"/>
                    <a:pt x="3578" y="16"/>
                  </a:cubicBezTo>
                  <a:cubicBezTo>
                    <a:pt x="3543" y="6"/>
                    <a:pt x="3506" y="1"/>
                    <a:pt x="346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3360575" y="3937625"/>
              <a:ext cx="31700" cy="2425"/>
            </a:xfrm>
            <a:custGeom>
              <a:avLst/>
              <a:gdLst/>
              <a:ahLst/>
              <a:cxnLst/>
              <a:rect l="l" t="t" r="r" b="b"/>
              <a:pathLst>
                <a:path w="1268" h="97" extrusionOk="0">
                  <a:moveTo>
                    <a:pt x="225" y="0"/>
                  </a:moveTo>
                  <a:cubicBezTo>
                    <a:pt x="129" y="0"/>
                    <a:pt x="64" y="32"/>
                    <a:pt x="0" y="96"/>
                  </a:cubicBezTo>
                  <a:lnTo>
                    <a:pt x="1268" y="96"/>
                  </a:lnTo>
                  <a:cubicBezTo>
                    <a:pt x="915" y="32"/>
                    <a:pt x="578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2632600" y="3682125"/>
              <a:ext cx="141600" cy="141600"/>
            </a:xfrm>
            <a:custGeom>
              <a:avLst/>
              <a:gdLst/>
              <a:ahLst/>
              <a:cxnLst/>
              <a:rect l="l" t="t" r="r" b="b"/>
              <a:pathLst>
                <a:path w="5664" h="5664" extrusionOk="0">
                  <a:moveTo>
                    <a:pt x="2808" y="1573"/>
                  </a:moveTo>
                  <a:cubicBezTo>
                    <a:pt x="3097" y="2118"/>
                    <a:pt x="3530" y="2551"/>
                    <a:pt x="4075" y="2840"/>
                  </a:cubicBezTo>
                  <a:cubicBezTo>
                    <a:pt x="3530" y="3097"/>
                    <a:pt x="3097" y="3562"/>
                    <a:pt x="2808" y="4107"/>
                  </a:cubicBezTo>
                  <a:cubicBezTo>
                    <a:pt x="2535" y="3562"/>
                    <a:pt x="2086" y="3113"/>
                    <a:pt x="1541" y="2840"/>
                  </a:cubicBezTo>
                  <a:cubicBezTo>
                    <a:pt x="2086" y="2551"/>
                    <a:pt x="2535" y="2118"/>
                    <a:pt x="2808" y="1573"/>
                  </a:cubicBezTo>
                  <a:close/>
                  <a:moveTo>
                    <a:pt x="2824" y="0"/>
                  </a:moveTo>
                  <a:cubicBezTo>
                    <a:pt x="2664" y="0"/>
                    <a:pt x="2535" y="145"/>
                    <a:pt x="2535" y="305"/>
                  </a:cubicBezTo>
                  <a:cubicBezTo>
                    <a:pt x="2535" y="1541"/>
                    <a:pt x="1525" y="2535"/>
                    <a:pt x="305" y="2535"/>
                  </a:cubicBezTo>
                  <a:cubicBezTo>
                    <a:pt x="145" y="2535"/>
                    <a:pt x="0" y="2680"/>
                    <a:pt x="0" y="2840"/>
                  </a:cubicBezTo>
                  <a:cubicBezTo>
                    <a:pt x="0" y="3000"/>
                    <a:pt x="145" y="3145"/>
                    <a:pt x="305" y="3145"/>
                  </a:cubicBezTo>
                  <a:cubicBezTo>
                    <a:pt x="1525" y="3145"/>
                    <a:pt x="2535" y="4140"/>
                    <a:pt x="2535" y="5359"/>
                  </a:cubicBezTo>
                  <a:cubicBezTo>
                    <a:pt x="2535" y="5519"/>
                    <a:pt x="2664" y="5664"/>
                    <a:pt x="2824" y="5664"/>
                  </a:cubicBezTo>
                  <a:cubicBezTo>
                    <a:pt x="2985" y="5664"/>
                    <a:pt x="3129" y="5519"/>
                    <a:pt x="3129" y="5359"/>
                  </a:cubicBezTo>
                  <a:cubicBezTo>
                    <a:pt x="3129" y="4140"/>
                    <a:pt x="4140" y="3145"/>
                    <a:pt x="5359" y="3145"/>
                  </a:cubicBezTo>
                  <a:cubicBezTo>
                    <a:pt x="5519" y="3145"/>
                    <a:pt x="5664" y="3000"/>
                    <a:pt x="5664" y="2840"/>
                  </a:cubicBezTo>
                  <a:cubicBezTo>
                    <a:pt x="5664" y="2680"/>
                    <a:pt x="5519" y="2535"/>
                    <a:pt x="5359" y="2535"/>
                  </a:cubicBezTo>
                  <a:cubicBezTo>
                    <a:pt x="4140" y="2535"/>
                    <a:pt x="3129" y="1541"/>
                    <a:pt x="3129" y="305"/>
                  </a:cubicBezTo>
                  <a:cubicBezTo>
                    <a:pt x="3129" y="145"/>
                    <a:pt x="2985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213475" y="3003075"/>
              <a:ext cx="141600" cy="141225"/>
            </a:xfrm>
            <a:custGeom>
              <a:avLst/>
              <a:gdLst/>
              <a:ahLst/>
              <a:cxnLst/>
              <a:rect l="l" t="t" r="r" b="b"/>
              <a:pathLst>
                <a:path w="5664" h="5649" extrusionOk="0">
                  <a:moveTo>
                    <a:pt x="2824" y="1557"/>
                  </a:moveTo>
                  <a:cubicBezTo>
                    <a:pt x="3112" y="2102"/>
                    <a:pt x="3546" y="2552"/>
                    <a:pt x="4091" y="2824"/>
                  </a:cubicBezTo>
                  <a:cubicBezTo>
                    <a:pt x="3546" y="3097"/>
                    <a:pt x="3112" y="3546"/>
                    <a:pt x="2824" y="4092"/>
                  </a:cubicBezTo>
                  <a:cubicBezTo>
                    <a:pt x="2551" y="3546"/>
                    <a:pt x="2102" y="3113"/>
                    <a:pt x="1572" y="2824"/>
                  </a:cubicBezTo>
                  <a:cubicBezTo>
                    <a:pt x="2102" y="2552"/>
                    <a:pt x="2567" y="2102"/>
                    <a:pt x="2824" y="1557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29"/>
                    <a:pt x="2535" y="306"/>
                  </a:cubicBezTo>
                  <a:cubicBezTo>
                    <a:pt x="2535" y="1525"/>
                    <a:pt x="1524" y="2520"/>
                    <a:pt x="305" y="2520"/>
                  </a:cubicBezTo>
                  <a:cubicBezTo>
                    <a:pt x="144" y="2520"/>
                    <a:pt x="0" y="2664"/>
                    <a:pt x="0" y="2824"/>
                  </a:cubicBezTo>
                  <a:cubicBezTo>
                    <a:pt x="0" y="2985"/>
                    <a:pt x="144" y="3129"/>
                    <a:pt x="305" y="3129"/>
                  </a:cubicBezTo>
                  <a:cubicBezTo>
                    <a:pt x="1524" y="3129"/>
                    <a:pt x="2535" y="4124"/>
                    <a:pt x="2535" y="5359"/>
                  </a:cubicBezTo>
                  <a:cubicBezTo>
                    <a:pt x="2535" y="5520"/>
                    <a:pt x="2663" y="5648"/>
                    <a:pt x="2824" y="5648"/>
                  </a:cubicBezTo>
                  <a:cubicBezTo>
                    <a:pt x="2984" y="5648"/>
                    <a:pt x="3129" y="5520"/>
                    <a:pt x="3129" y="5359"/>
                  </a:cubicBezTo>
                  <a:cubicBezTo>
                    <a:pt x="3129" y="4124"/>
                    <a:pt x="4139" y="3129"/>
                    <a:pt x="5359" y="3129"/>
                  </a:cubicBezTo>
                  <a:cubicBezTo>
                    <a:pt x="5519" y="3129"/>
                    <a:pt x="5663" y="2985"/>
                    <a:pt x="5663" y="2824"/>
                  </a:cubicBezTo>
                  <a:cubicBezTo>
                    <a:pt x="5663" y="2664"/>
                    <a:pt x="5519" y="2520"/>
                    <a:pt x="5359" y="2520"/>
                  </a:cubicBezTo>
                  <a:cubicBezTo>
                    <a:pt x="4139" y="2520"/>
                    <a:pt x="3129" y="1525"/>
                    <a:pt x="3129" y="306"/>
                  </a:cubicBezTo>
                  <a:cubicBezTo>
                    <a:pt x="3129" y="129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1213150" y="3586650"/>
              <a:ext cx="141600" cy="141225"/>
            </a:xfrm>
            <a:custGeom>
              <a:avLst/>
              <a:gdLst/>
              <a:ahLst/>
              <a:cxnLst/>
              <a:rect l="l" t="t" r="r" b="b"/>
              <a:pathLst>
                <a:path w="5664" h="5649" extrusionOk="0">
                  <a:moveTo>
                    <a:pt x="2840" y="1557"/>
                  </a:moveTo>
                  <a:cubicBezTo>
                    <a:pt x="3113" y="2103"/>
                    <a:pt x="3562" y="2552"/>
                    <a:pt x="4092" y="2825"/>
                  </a:cubicBezTo>
                  <a:cubicBezTo>
                    <a:pt x="3562" y="3113"/>
                    <a:pt x="3113" y="3547"/>
                    <a:pt x="2840" y="4092"/>
                  </a:cubicBezTo>
                  <a:cubicBezTo>
                    <a:pt x="2552" y="3547"/>
                    <a:pt x="2118" y="3113"/>
                    <a:pt x="1573" y="2825"/>
                  </a:cubicBezTo>
                  <a:cubicBezTo>
                    <a:pt x="2102" y="2552"/>
                    <a:pt x="2552" y="2103"/>
                    <a:pt x="2840" y="1557"/>
                  </a:cubicBezTo>
                  <a:close/>
                  <a:moveTo>
                    <a:pt x="2840" y="1"/>
                  </a:moveTo>
                  <a:cubicBezTo>
                    <a:pt x="2680" y="1"/>
                    <a:pt x="2536" y="145"/>
                    <a:pt x="2536" y="306"/>
                  </a:cubicBezTo>
                  <a:cubicBezTo>
                    <a:pt x="2536" y="1525"/>
                    <a:pt x="1525" y="2520"/>
                    <a:pt x="305" y="2520"/>
                  </a:cubicBezTo>
                  <a:cubicBezTo>
                    <a:pt x="145" y="2520"/>
                    <a:pt x="1" y="2664"/>
                    <a:pt x="1" y="2825"/>
                  </a:cubicBezTo>
                  <a:cubicBezTo>
                    <a:pt x="1" y="2985"/>
                    <a:pt x="145" y="3129"/>
                    <a:pt x="305" y="3129"/>
                  </a:cubicBezTo>
                  <a:cubicBezTo>
                    <a:pt x="1525" y="3129"/>
                    <a:pt x="2536" y="4124"/>
                    <a:pt x="2536" y="5360"/>
                  </a:cubicBezTo>
                  <a:cubicBezTo>
                    <a:pt x="2536" y="5520"/>
                    <a:pt x="2680" y="5648"/>
                    <a:pt x="2840" y="5648"/>
                  </a:cubicBezTo>
                  <a:cubicBezTo>
                    <a:pt x="3001" y="5648"/>
                    <a:pt x="3129" y="5520"/>
                    <a:pt x="3129" y="5360"/>
                  </a:cubicBezTo>
                  <a:cubicBezTo>
                    <a:pt x="3129" y="4124"/>
                    <a:pt x="4140" y="3129"/>
                    <a:pt x="5359" y="3129"/>
                  </a:cubicBezTo>
                  <a:cubicBezTo>
                    <a:pt x="5520" y="3129"/>
                    <a:pt x="5664" y="2985"/>
                    <a:pt x="5664" y="2825"/>
                  </a:cubicBezTo>
                  <a:cubicBezTo>
                    <a:pt x="5664" y="2664"/>
                    <a:pt x="5520" y="2520"/>
                    <a:pt x="5359" y="2520"/>
                  </a:cubicBezTo>
                  <a:cubicBezTo>
                    <a:pt x="4140" y="2520"/>
                    <a:pt x="3129" y="1525"/>
                    <a:pt x="3129" y="306"/>
                  </a:cubicBezTo>
                  <a:cubicBezTo>
                    <a:pt x="3129" y="145"/>
                    <a:pt x="3001" y="1"/>
                    <a:pt x="284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744325" y="3168725"/>
              <a:ext cx="141600" cy="141625"/>
            </a:xfrm>
            <a:custGeom>
              <a:avLst/>
              <a:gdLst/>
              <a:ahLst/>
              <a:cxnLst/>
              <a:rect l="l" t="t" r="r" b="b"/>
              <a:pathLst>
                <a:path w="5664" h="5665" extrusionOk="0">
                  <a:moveTo>
                    <a:pt x="2824" y="1573"/>
                  </a:moveTo>
                  <a:cubicBezTo>
                    <a:pt x="3113" y="2118"/>
                    <a:pt x="3546" y="2552"/>
                    <a:pt x="4091" y="2840"/>
                  </a:cubicBezTo>
                  <a:cubicBezTo>
                    <a:pt x="3546" y="3113"/>
                    <a:pt x="3113" y="3562"/>
                    <a:pt x="2824" y="4108"/>
                  </a:cubicBezTo>
                  <a:cubicBezTo>
                    <a:pt x="2551" y="3562"/>
                    <a:pt x="2102" y="3113"/>
                    <a:pt x="1572" y="2840"/>
                  </a:cubicBezTo>
                  <a:cubicBezTo>
                    <a:pt x="2102" y="2552"/>
                    <a:pt x="2551" y="2118"/>
                    <a:pt x="2824" y="1573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45"/>
                    <a:pt x="2535" y="306"/>
                  </a:cubicBezTo>
                  <a:cubicBezTo>
                    <a:pt x="2535" y="1541"/>
                    <a:pt x="1524" y="2536"/>
                    <a:pt x="305" y="2536"/>
                  </a:cubicBezTo>
                  <a:cubicBezTo>
                    <a:pt x="145" y="2536"/>
                    <a:pt x="0" y="2680"/>
                    <a:pt x="0" y="2840"/>
                  </a:cubicBezTo>
                  <a:cubicBezTo>
                    <a:pt x="0" y="3001"/>
                    <a:pt x="145" y="3145"/>
                    <a:pt x="305" y="3145"/>
                  </a:cubicBezTo>
                  <a:cubicBezTo>
                    <a:pt x="1524" y="3145"/>
                    <a:pt x="2535" y="4140"/>
                    <a:pt x="2535" y="5359"/>
                  </a:cubicBezTo>
                  <a:cubicBezTo>
                    <a:pt x="2535" y="5520"/>
                    <a:pt x="2663" y="5664"/>
                    <a:pt x="2824" y="5664"/>
                  </a:cubicBezTo>
                  <a:cubicBezTo>
                    <a:pt x="2984" y="5664"/>
                    <a:pt x="3129" y="5520"/>
                    <a:pt x="3129" y="5359"/>
                  </a:cubicBezTo>
                  <a:cubicBezTo>
                    <a:pt x="3129" y="4140"/>
                    <a:pt x="4139" y="3145"/>
                    <a:pt x="5359" y="3145"/>
                  </a:cubicBezTo>
                  <a:cubicBezTo>
                    <a:pt x="5519" y="3145"/>
                    <a:pt x="5664" y="3001"/>
                    <a:pt x="5664" y="2840"/>
                  </a:cubicBezTo>
                  <a:cubicBezTo>
                    <a:pt x="5664" y="2680"/>
                    <a:pt x="5519" y="2536"/>
                    <a:pt x="5359" y="2536"/>
                  </a:cubicBezTo>
                  <a:cubicBezTo>
                    <a:pt x="4139" y="2536"/>
                    <a:pt x="3129" y="1541"/>
                    <a:pt x="3129" y="306"/>
                  </a:cubicBezTo>
                  <a:cubicBezTo>
                    <a:pt x="3129" y="145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1825" y="3665675"/>
              <a:ext cx="338125" cy="274775"/>
            </a:xfrm>
            <a:custGeom>
              <a:avLst/>
              <a:gdLst/>
              <a:ahLst/>
              <a:cxnLst/>
              <a:rect l="l" t="t" r="r" b="b"/>
              <a:pathLst>
                <a:path w="13525" h="10991" extrusionOk="0">
                  <a:moveTo>
                    <a:pt x="6770" y="1"/>
                  </a:moveTo>
                  <a:cubicBezTo>
                    <a:pt x="6610" y="1"/>
                    <a:pt x="6466" y="145"/>
                    <a:pt x="6466" y="305"/>
                  </a:cubicBezTo>
                  <a:cubicBezTo>
                    <a:pt x="6466" y="3723"/>
                    <a:pt x="3706" y="6466"/>
                    <a:pt x="305" y="6466"/>
                  </a:cubicBezTo>
                  <a:cubicBezTo>
                    <a:pt x="145" y="6466"/>
                    <a:pt x="0" y="6610"/>
                    <a:pt x="0" y="6771"/>
                  </a:cubicBezTo>
                  <a:cubicBezTo>
                    <a:pt x="0" y="6931"/>
                    <a:pt x="145" y="7060"/>
                    <a:pt x="305" y="7060"/>
                  </a:cubicBezTo>
                  <a:cubicBezTo>
                    <a:pt x="2920" y="7060"/>
                    <a:pt x="5134" y="8696"/>
                    <a:pt x="6049" y="10990"/>
                  </a:cubicBezTo>
                  <a:lnTo>
                    <a:pt x="6690" y="10990"/>
                  </a:lnTo>
                  <a:cubicBezTo>
                    <a:pt x="5984" y="8985"/>
                    <a:pt x="4332" y="7413"/>
                    <a:pt x="2294" y="6771"/>
                  </a:cubicBezTo>
                  <a:cubicBezTo>
                    <a:pt x="4428" y="6097"/>
                    <a:pt x="6113" y="4412"/>
                    <a:pt x="6770" y="2295"/>
                  </a:cubicBezTo>
                  <a:cubicBezTo>
                    <a:pt x="7428" y="4412"/>
                    <a:pt x="9113" y="6097"/>
                    <a:pt x="11247" y="6771"/>
                  </a:cubicBezTo>
                  <a:cubicBezTo>
                    <a:pt x="9193" y="7413"/>
                    <a:pt x="7573" y="8969"/>
                    <a:pt x="6851" y="10990"/>
                  </a:cubicBezTo>
                  <a:lnTo>
                    <a:pt x="7492" y="10990"/>
                  </a:lnTo>
                  <a:cubicBezTo>
                    <a:pt x="8391" y="8696"/>
                    <a:pt x="10621" y="7060"/>
                    <a:pt x="13220" y="7060"/>
                  </a:cubicBezTo>
                  <a:cubicBezTo>
                    <a:pt x="13380" y="7060"/>
                    <a:pt x="13525" y="6931"/>
                    <a:pt x="13525" y="6771"/>
                  </a:cubicBezTo>
                  <a:cubicBezTo>
                    <a:pt x="13525" y="6610"/>
                    <a:pt x="13380" y="6466"/>
                    <a:pt x="13220" y="6466"/>
                  </a:cubicBezTo>
                  <a:cubicBezTo>
                    <a:pt x="9819" y="6466"/>
                    <a:pt x="7075" y="3691"/>
                    <a:pt x="7075" y="305"/>
                  </a:cubicBezTo>
                  <a:cubicBezTo>
                    <a:pt x="7075" y="145"/>
                    <a:pt x="6931" y="1"/>
                    <a:pt x="677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35300" y="2602000"/>
              <a:ext cx="516225" cy="544300"/>
            </a:xfrm>
            <a:custGeom>
              <a:avLst/>
              <a:gdLst/>
              <a:ahLst/>
              <a:cxnLst/>
              <a:rect l="l" t="t" r="r" b="b"/>
              <a:pathLst>
                <a:path w="20649" h="21772" extrusionOk="0">
                  <a:moveTo>
                    <a:pt x="9755" y="2840"/>
                  </a:moveTo>
                  <a:cubicBezTo>
                    <a:pt x="10718" y="6819"/>
                    <a:pt x="13830" y="9947"/>
                    <a:pt x="17809" y="10894"/>
                  </a:cubicBezTo>
                  <a:cubicBezTo>
                    <a:pt x="13830" y="11856"/>
                    <a:pt x="10702" y="14953"/>
                    <a:pt x="9755" y="18932"/>
                  </a:cubicBezTo>
                  <a:cubicBezTo>
                    <a:pt x="8793" y="14953"/>
                    <a:pt x="5696" y="11824"/>
                    <a:pt x="1717" y="10894"/>
                  </a:cubicBezTo>
                  <a:cubicBezTo>
                    <a:pt x="5696" y="9947"/>
                    <a:pt x="8825" y="6819"/>
                    <a:pt x="9755" y="2840"/>
                  </a:cubicBezTo>
                  <a:close/>
                  <a:moveTo>
                    <a:pt x="9755" y="0"/>
                  </a:moveTo>
                  <a:cubicBezTo>
                    <a:pt x="9595" y="0"/>
                    <a:pt x="9466" y="129"/>
                    <a:pt x="9466" y="289"/>
                  </a:cubicBezTo>
                  <a:cubicBezTo>
                    <a:pt x="9466" y="5696"/>
                    <a:pt x="5295" y="10140"/>
                    <a:pt x="1" y="10541"/>
                  </a:cubicBezTo>
                  <a:lnTo>
                    <a:pt x="1" y="11231"/>
                  </a:lnTo>
                  <a:cubicBezTo>
                    <a:pt x="5295" y="11648"/>
                    <a:pt x="9466" y="16076"/>
                    <a:pt x="9466" y="21466"/>
                  </a:cubicBezTo>
                  <a:cubicBezTo>
                    <a:pt x="9466" y="21643"/>
                    <a:pt x="9595" y="21771"/>
                    <a:pt x="9755" y="21771"/>
                  </a:cubicBezTo>
                  <a:cubicBezTo>
                    <a:pt x="9916" y="21771"/>
                    <a:pt x="10060" y="21643"/>
                    <a:pt x="10060" y="21466"/>
                  </a:cubicBezTo>
                  <a:cubicBezTo>
                    <a:pt x="10060" y="15803"/>
                    <a:pt x="14664" y="11183"/>
                    <a:pt x="20344" y="11183"/>
                  </a:cubicBezTo>
                  <a:cubicBezTo>
                    <a:pt x="20504" y="11183"/>
                    <a:pt x="20649" y="11038"/>
                    <a:pt x="20649" y="10878"/>
                  </a:cubicBezTo>
                  <a:cubicBezTo>
                    <a:pt x="20649" y="10717"/>
                    <a:pt x="20504" y="10589"/>
                    <a:pt x="20344" y="10589"/>
                  </a:cubicBezTo>
                  <a:cubicBezTo>
                    <a:pt x="14680" y="10589"/>
                    <a:pt x="10060" y="5968"/>
                    <a:pt x="10060" y="289"/>
                  </a:cubicBezTo>
                  <a:cubicBezTo>
                    <a:pt x="10060" y="129"/>
                    <a:pt x="9916" y="0"/>
                    <a:pt x="975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823300" y="3406175"/>
              <a:ext cx="65000" cy="65000"/>
            </a:xfrm>
            <a:custGeom>
              <a:avLst/>
              <a:gdLst/>
              <a:ahLst/>
              <a:cxnLst/>
              <a:rect l="l" t="t" r="r" b="b"/>
              <a:pathLst>
                <a:path w="2600" h="2600" extrusionOk="0">
                  <a:moveTo>
                    <a:pt x="1300" y="626"/>
                  </a:moveTo>
                  <a:cubicBezTo>
                    <a:pt x="1701" y="626"/>
                    <a:pt x="2006" y="947"/>
                    <a:pt x="2006" y="1316"/>
                  </a:cubicBezTo>
                  <a:cubicBezTo>
                    <a:pt x="2006" y="1701"/>
                    <a:pt x="1701" y="2022"/>
                    <a:pt x="1300" y="2022"/>
                  </a:cubicBezTo>
                  <a:cubicBezTo>
                    <a:pt x="899" y="2022"/>
                    <a:pt x="594" y="1701"/>
                    <a:pt x="594" y="1316"/>
                  </a:cubicBezTo>
                  <a:cubicBezTo>
                    <a:pt x="594" y="915"/>
                    <a:pt x="915" y="626"/>
                    <a:pt x="1300" y="626"/>
                  </a:cubicBezTo>
                  <a:close/>
                  <a:moveTo>
                    <a:pt x="1300" y="0"/>
                  </a:moveTo>
                  <a:cubicBezTo>
                    <a:pt x="578" y="0"/>
                    <a:pt x="0" y="578"/>
                    <a:pt x="0" y="1300"/>
                  </a:cubicBezTo>
                  <a:cubicBezTo>
                    <a:pt x="0" y="2022"/>
                    <a:pt x="578" y="2599"/>
                    <a:pt x="1300" y="2599"/>
                  </a:cubicBezTo>
                  <a:cubicBezTo>
                    <a:pt x="2022" y="2599"/>
                    <a:pt x="2599" y="2022"/>
                    <a:pt x="2599" y="1300"/>
                  </a:cubicBezTo>
                  <a:cubicBezTo>
                    <a:pt x="2599" y="578"/>
                    <a:pt x="2022" y="0"/>
                    <a:pt x="130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2887700" y="3447075"/>
              <a:ext cx="65800" cy="65400"/>
            </a:xfrm>
            <a:custGeom>
              <a:avLst/>
              <a:gdLst/>
              <a:ahLst/>
              <a:cxnLst/>
              <a:rect l="l" t="t" r="r" b="b"/>
              <a:pathLst>
                <a:path w="2632" h="2616" extrusionOk="0">
                  <a:moveTo>
                    <a:pt x="1316" y="627"/>
                  </a:moveTo>
                  <a:cubicBezTo>
                    <a:pt x="1717" y="627"/>
                    <a:pt x="2006" y="947"/>
                    <a:pt x="2006" y="1332"/>
                  </a:cubicBezTo>
                  <a:cubicBezTo>
                    <a:pt x="2038" y="1718"/>
                    <a:pt x="1717" y="2038"/>
                    <a:pt x="1316" y="2038"/>
                  </a:cubicBezTo>
                  <a:cubicBezTo>
                    <a:pt x="915" y="2038"/>
                    <a:pt x="610" y="1718"/>
                    <a:pt x="610" y="1332"/>
                  </a:cubicBezTo>
                  <a:cubicBezTo>
                    <a:pt x="610" y="931"/>
                    <a:pt x="931" y="627"/>
                    <a:pt x="1316" y="627"/>
                  </a:cubicBezTo>
                  <a:close/>
                  <a:moveTo>
                    <a:pt x="1316" y="1"/>
                  </a:moveTo>
                  <a:cubicBezTo>
                    <a:pt x="594" y="1"/>
                    <a:pt x="0" y="578"/>
                    <a:pt x="0" y="1316"/>
                  </a:cubicBezTo>
                  <a:cubicBezTo>
                    <a:pt x="0" y="2038"/>
                    <a:pt x="594" y="2616"/>
                    <a:pt x="1316" y="2616"/>
                  </a:cubicBezTo>
                  <a:cubicBezTo>
                    <a:pt x="2038" y="2616"/>
                    <a:pt x="2615" y="2038"/>
                    <a:pt x="2615" y="1316"/>
                  </a:cubicBezTo>
                  <a:cubicBezTo>
                    <a:pt x="2631" y="611"/>
                    <a:pt x="2038" y="1"/>
                    <a:pt x="13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237650" y="3897500"/>
              <a:ext cx="65800" cy="42550"/>
            </a:xfrm>
            <a:custGeom>
              <a:avLst/>
              <a:gdLst/>
              <a:ahLst/>
              <a:cxnLst/>
              <a:rect l="l" t="t" r="r" b="b"/>
              <a:pathLst>
                <a:path w="2632" h="1702" extrusionOk="0">
                  <a:moveTo>
                    <a:pt x="1300" y="1"/>
                  </a:moveTo>
                  <a:cubicBezTo>
                    <a:pt x="578" y="1"/>
                    <a:pt x="1" y="578"/>
                    <a:pt x="1" y="1300"/>
                  </a:cubicBezTo>
                  <a:cubicBezTo>
                    <a:pt x="1" y="1445"/>
                    <a:pt x="17" y="1589"/>
                    <a:pt x="65" y="1701"/>
                  </a:cubicBezTo>
                  <a:lnTo>
                    <a:pt x="723" y="1701"/>
                  </a:lnTo>
                  <a:cubicBezTo>
                    <a:pt x="642" y="1589"/>
                    <a:pt x="610" y="1445"/>
                    <a:pt x="610" y="1300"/>
                  </a:cubicBezTo>
                  <a:cubicBezTo>
                    <a:pt x="610" y="899"/>
                    <a:pt x="931" y="594"/>
                    <a:pt x="1300" y="594"/>
                  </a:cubicBezTo>
                  <a:cubicBezTo>
                    <a:pt x="1701" y="594"/>
                    <a:pt x="2006" y="915"/>
                    <a:pt x="2006" y="1300"/>
                  </a:cubicBezTo>
                  <a:cubicBezTo>
                    <a:pt x="2006" y="1445"/>
                    <a:pt x="1958" y="1589"/>
                    <a:pt x="1878" y="1701"/>
                  </a:cubicBezTo>
                  <a:lnTo>
                    <a:pt x="2552" y="1701"/>
                  </a:lnTo>
                  <a:cubicBezTo>
                    <a:pt x="2584" y="1589"/>
                    <a:pt x="2600" y="1445"/>
                    <a:pt x="2600" y="1300"/>
                  </a:cubicBezTo>
                  <a:cubicBezTo>
                    <a:pt x="2632" y="578"/>
                    <a:pt x="2054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783525" y="3623550"/>
              <a:ext cx="65400" cy="65425"/>
            </a:xfrm>
            <a:custGeom>
              <a:avLst/>
              <a:gdLst/>
              <a:ahLst/>
              <a:cxnLst/>
              <a:rect l="l" t="t" r="r" b="b"/>
              <a:pathLst>
                <a:path w="2616" h="2617" extrusionOk="0">
                  <a:moveTo>
                    <a:pt x="1300" y="627"/>
                  </a:moveTo>
                  <a:cubicBezTo>
                    <a:pt x="1701" y="627"/>
                    <a:pt x="2006" y="948"/>
                    <a:pt x="2006" y="1333"/>
                  </a:cubicBezTo>
                  <a:cubicBezTo>
                    <a:pt x="2006" y="1718"/>
                    <a:pt x="1685" y="2039"/>
                    <a:pt x="1300" y="2039"/>
                  </a:cubicBezTo>
                  <a:cubicBezTo>
                    <a:pt x="899" y="2039"/>
                    <a:pt x="610" y="1718"/>
                    <a:pt x="610" y="1333"/>
                  </a:cubicBezTo>
                  <a:cubicBezTo>
                    <a:pt x="610" y="932"/>
                    <a:pt x="931" y="627"/>
                    <a:pt x="1300" y="627"/>
                  </a:cubicBezTo>
                  <a:close/>
                  <a:moveTo>
                    <a:pt x="1300" y="1"/>
                  </a:moveTo>
                  <a:cubicBezTo>
                    <a:pt x="594" y="1"/>
                    <a:pt x="1" y="595"/>
                    <a:pt x="1" y="1317"/>
                  </a:cubicBezTo>
                  <a:cubicBezTo>
                    <a:pt x="1" y="2039"/>
                    <a:pt x="594" y="2616"/>
                    <a:pt x="1300" y="2616"/>
                  </a:cubicBezTo>
                  <a:cubicBezTo>
                    <a:pt x="2022" y="2616"/>
                    <a:pt x="2616" y="2039"/>
                    <a:pt x="2616" y="1317"/>
                  </a:cubicBezTo>
                  <a:cubicBezTo>
                    <a:pt x="2616" y="595"/>
                    <a:pt x="2038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1723325" y="3715400"/>
              <a:ext cx="49375" cy="87075"/>
            </a:xfrm>
            <a:custGeom>
              <a:avLst/>
              <a:gdLst/>
              <a:ahLst/>
              <a:cxnLst/>
              <a:rect l="l" t="t" r="r" b="b"/>
              <a:pathLst>
                <a:path w="1975" h="3483" extrusionOk="0">
                  <a:moveTo>
                    <a:pt x="931" y="643"/>
                  </a:moveTo>
                  <a:lnTo>
                    <a:pt x="931" y="1493"/>
                  </a:lnTo>
                  <a:cubicBezTo>
                    <a:pt x="803" y="1445"/>
                    <a:pt x="691" y="1381"/>
                    <a:pt x="611" y="1300"/>
                  </a:cubicBezTo>
                  <a:cubicBezTo>
                    <a:pt x="530" y="1252"/>
                    <a:pt x="498" y="1140"/>
                    <a:pt x="498" y="1028"/>
                  </a:cubicBezTo>
                  <a:cubicBezTo>
                    <a:pt x="498" y="899"/>
                    <a:pt x="530" y="803"/>
                    <a:pt x="611" y="739"/>
                  </a:cubicBezTo>
                  <a:cubicBezTo>
                    <a:pt x="691" y="691"/>
                    <a:pt x="787" y="643"/>
                    <a:pt x="931" y="643"/>
                  </a:cubicBezTo>
                  <a:close/>
                  <a:moveTo>
                    <a:pt x="1076" y="1942"/>
                  </a:moveTo>
                  <a:cubicBezTo>
                    <a:pt x="1220" y="1990"/>
                    <a:pt x="1333" y="2055"/>
                    <a:pt x="1413" y="2135"/>
                  </a:cubicBezTo>
                  <a:cubicBezTo>
                    <a:pt x="1493" y="2215"/>
                    <a:pt x="1541" y="2295"/>
                    <a:pt x="1541" y="2407"/>
                  </a:cubicBezTo>
                  <a:cubicBezTo>
                    <a:pt x="1541" y="2504"/>
                    <a:pt x="1493" y="2616"/>
                    <a:pt x="1413" y="2696"/>
                  </a:cubicBezTo>
                  <a:cubicBezTo>
                    <a:pt x="1333" y="2776"/>
                    <a:pt x="1220" y="2809"/>
                    <a:pt x="1076" y="2809"/>
                  </a:cubicBezTo>
                  <a:lnTo>
                    <a:pt x="1076" y="1942"/>
                  </a:lnTo>
                  <a:close/>
                  <a:moveTo>
                    <a:pt x="915" y="1"/>
                  </a:moveTo>
                  <a:lnTo>
                    <a:pt x="915" y="338"/>
                  </a:lnTo>
                  <a:cubicBezTo>
                    <a:pt x="739" y="338"/>
                    <a:pt x="578" y="386"/>
                    <a:pt x="434" y="434"/>
                  </a:cubicBezTo>
                  <a:cubicBezTo>
                    <a:pt x="290" y="498"/>
                    <a:pt x="193" y="595"/>
                    <a:pt x="113" y="707"/>
                  </a:cubicBezTo>
                  <a:cubicBezTo>
                    <a:pt x="33" y="819"/>
                    <a:pt x="1" y="948"/>
                    <a:pt x="1" y="1076"/>
                  </a:cubicBezTo>
                  <a:cubicBezTo>
                    <a:pt x="1" y="1268"/>
                    <a:pt x="33" y="1397"/>
                    <a:pt x="113" y="1525"/>
                  </a:cubicBezTo>
                  <a:cubicBezTo>
                    <a:pt x="193" y="1621"/>
                    <a:pt x="290" y="1702"/>
                    <a:pt x="418" y="1766"/>
                  </a:cubicBezTo>
                  <a:cubicBezTo>
                    <a:pt x="530" y="1798"/>
                    <a:pt x="691" y="1862"/>
                    <a:pt x="899" y="1942"/>
                  </a:cubicBezTo>
                  <a:lnTo>
                    <a:pt x="899" y="2825"/>
                  </a:lnTo>
                  <a:cubicBezTo>
                    <a:pt x="771" y="2809"/>
                    <a:pt x="675" y="2744"/>
                    <a:pt x="595" y="2664"/>
                  </a:cubicBezTo>
                  <a:cubicBezTo>
                    <a:pt x="514" y="2584"/>
                    <a:pt x="466" y="2488"/>
                    <a:pt x="466" y="2391"/>
                  </a:cubicBezTo>
                  <a:lnTo>
                    <a:pt x="1" y="2391"/>
                  </a:lnTo>
                  <a:cubicBezTo>
                    <a:pt x="17" y="2600"/>
                    <a:pt x="97" y="2792"/>
                    <a:pt x="274" y="2921"/>
                  </a:cubicBezTo>
                  <a:cubicBezTo>
                    <a:pt x="434" y="3065"/>
                    <a:pt x="659" y="3145"/>
                    <a:pt x="915" y="3161"/>
                  </a:cubicBezTo>
                  <a:lnTo>
                    <a:pt x="915" y="3482"/>
                  </a:lnTo>
                  <a:lnTo>
                    <a:pt x="1060" y="3482"/>
                  </a:lnTo>
                  <a:lnTo>
                    <a:pt x="1060" y="3161"/>
                  </a:lnTo>
                  <a:cubicBezTo>
                    <a:pt x="1252" y="3161"/>
                    <a:pt x="1429" y="3129"/>
                    <a:pt x="1557" y="3065"/>
                  </a:cubicBezTo>
                  <a:cubicBezTo>
                    <a:pt x="1702" y="2985"/>
                    <a:pt x="1798" y="2905"/>
                    <a:pt x="1878" y="2792"/>
                  </a:cubicBezTo>
                  <a:cubicBezTo>
                    <a:pt x="1958" y="2664"/>
                    <a:pt x="1974" y="2552"/>
                    <a:pt x="1974" y="2407"/>
                  </a:cubicBezTo>
                  <a:cubicBezTo>
                    <a:pt x="1974" y="2231"/>
                    <a:pt x="1942" y="2087"/>
                    <a:pt x="1862" y="1990"/>
                  </a:cubicBezTo>
                  <a:cubicBezTo>
                    <a:pt x="1782" y="1878"/>
                    <a:pt x="1718" y="1766"/>
                    <a:pt x="1605" y="1734"/>
                  </a:cubicBezTo>
                  <a:cubicBezTo>
                    <a:pt x="1477" y="1669"/>
                    <a:pt x="1333" y="1621"/>
                    <a:pt x="1156" y="1573"/>
                  </a:cubicBezTo>
                  <a:lnTo>
                    <a:pt x="1076" y="1541"/>
                  </a:lnTo>
                  <a:lnTo>
                    <a:pt x="1076" y="675"/>
                  </a:lnTo>
                  <a:cubicBezTo>
                    <a:pt x="1204" y="707"/>
                    <a:pt x="1284" y="739"/>
                    <a:pt x="1333" y="819"/>
                  </a:cubicBezTo>
                  <a:cubicBezTo>
                    <a:pt x="1397" y="883"/>
                    <a:pt x="1445" y="980"/>
                    <a:pt x="1461" y="1060"/>
                  </a:cubicBezTo>
                  <a:lnTo>
                    <a:pt x="1942" y="1060"/>
                  </a:lnTo>
                  <a:cubicBezTo>
                    <a:pt x="1926" y="867"/>
                    <a:pt x="1814" y="675"/>
                    <a:pt x="1685" y="562"/>
                  </a:cubicBezTo>
                  <a:cubicBezTo>
                    <a:pt x="1525" y="418"/>
                    <a:pt x="1316" y="354"/>
                    <a:pt x="1060" y="338"/>
                  </a:cubicBezTo>
                  <a:lnTo>
                    <a:pt x="106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1672000" y="3682525"/>
              <a:ext cx="154450" cy="154450"/>
            </a:xfrm>
            <a:custGeom>
              <a:avLst/>
              <a:gdLst/>
              <a:ahLst/>
              <a:cxnLst/>
              <a:rect l="l" t="t" r="r" b="b"/>
              <a:pathLst>
                <a:path w="6178" h="6178" extrusionOk="0">
                  <a:moveTo>
                    <a:pt x="3081" y="594"/>
                  </a:moveTo>
                  <a:cubicBezTo>
                    <a:pt x="4444" y="594"/>
                    <a:pt x="5567" y="1717"/>
                    <a:pt x="5567" y="3081"/>
                  </a:cubicBezTo>
                  <a:cubicBezTo>
                    <a:pt x="5567" y="4444"/>
                    <a:pt x="4460" y="5567"/>
                    <a:pt x="3081" y="5567"/>
                  </a:cubicBezTo>
                  <a:cubicBezTo>
                    <a:pt x="1701" y="5567"/>
                    <a:pt x="610" y="4444"/>
                    <a:pt x="610" y="3081"/>
                  </a:cubicBezTo>
                  <a:cubicBezTo>
                    <a:pt x="610" y="1717"/>
                    <a:pt x="1733" y="594"/>
                    <a:pt x="3081" y="594"/>
                  </a:cubicBezTo>
                  <a:close/>
                  <a:moveTo>
                    <a:pt x="3081" y="0"/>
                  </a:moveTo>
                  <a:cubicBezTo>
                    <a:pt x="1380" y="0"/>
                    <a:pt x="0" y="1380"/>
                    <a:pt x="0" y="3081"/>
                  </a:cubicBezTo>
                  <a:cubicBezTo>
                    <a:pt x="0" y="4781"/>
                    <a:pt x="1380" y="6177"/>
                    <a:pt x="3081" y="6177"/>
                  </a:cubicBezTo>
                  <a:cubicBezTo>
                    <a:pt x="4797" y="6177"/>
                    <a:pt x="6177" y="4781"/>
                    <a:pt x="6177" y="3081"/>
                  </a:cubicBezTo>
                  <a:cubicBezTo>
                    <a:pt x="6177" y="1380"/>
                    <a:pt x="4797" y="0"/>
                    <a:pt x="308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639500" y="3649625"/>
              <a:ext cx="219425" cy="219825"/>
            </a:xfrm>
            <a:custGeom>
              <a:avLst/>
              <a:gdLst/>
              <a:ahLst/>
              <a:cxnLst/>
              <a:rect l="l" t="t" r="r" b="b"/>
              <a:pathLst>
                <a:path w="8777" h="8793" extrusionOk="0">
                  <a:moveTo>
                    <a:pt x="4381" y="594"/>
                  </a:moveTo>
                  <a:cubicBezTo>
                    <a:pt x="6466" y="594"/>
                    <a:pt x="8183" y="2295"/>
                    <a:pt x="8183" y="4381"/>
                  </a:cubicBezTo>
                  <a:cubicBezTo>
                    <a:pt x="8183" y="6466"/>
                    <a:pt x="6482" y="8167"/>
                    <a:pt x="4381" y="8167"/>
                  </a:cubicBezTo>
                  <a:cubicBezTo>
                    <a:pt x="2311" y="8167"/>
                    <a:pt x="594" y="6466"/>
                    <a:pt x="594" y="4381"/>
                  </a:cubicBezTo>
                  <a:cubicBezTo>
                    <a:pt x="594" y="2295"/>
                    <a:pt x="2311" y="594"/>
                    <a:pt x="4381" y="594"/>
                  </a:cubicBezTo>
                  <a:close/>
                  <a:moveTo>
                    <a:pt x="4381" y="1"/>
                  </a:moveTo>
                  <a:cubicBezTo>
                    <a:pt x="1958" y="1"/>
                    <a:pt x="1" y="1974"/>
                    <a:pt x="1" y="4397"/>
                  </a:cubicBezTo>
                  <a:cubicBezTo>
                    <a:pt x="1" y="6819"/>
                    <a:pt x="1958" y="8793"/>
                    <a:pt x="4381" y="8793"/>
                  </a:cubicBezTo>
                  <a:cubicBezTo>
                    <a:pt x="6819" y="8793"/>
                    <a:pt x="8777" y="6819"/>
                    <a:pt x="8777" y="4397"/>
                  </a:cubicBezTo>
                  <a:cubicBezTo>
                    <a:pt x="8777" y="1974"/>
                    <a:pt x="6787" y="1"/>
                    <a:pt x="438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477875" y="3591475"/>
              <a:ext cx="542700" cy="348575"/>
            </a:xfrm>
            <a:custGeom>
              <a:avLst/>
              <a:gdLst/>
              <a:ahLst/>
              <a:cxnLst/>
              <a:rect l="l" t="t" r="r" b="b"/>
              <a:pathLst>
                <a:path w="21708" h="13943" extrusionOk="0">
                  <a:moveTo>
                    <a:pt x="18162" y="610"/>
                  </a:moveTo>
                  <a:cubicBezTo>
                    <a:pt x="19782" y="610"/>
                    <a:pt x="21097" y="1926"/>
                    <a:pt x="21097" y="3562"/>
                  </a:cubicBezTo>
                  <a:lnTo>
                    <a:pt x="21097" y="12065"/>
                  </a:lnTo>
                  <a:lnTo>
                    <a:pt x="610" y="12065"/>
                  </a:lnTo>
                  <a:lnTo>
                    <a:pt x="610" y="3562"/>
                  </a:lnTo>
                  <a:cubicBezTo>
                    <a:pt x="610" y="1926"/>
                    <a:pt x="1926" y="610"/>
                    <a:pt x="3562" y="610"/>
                  </a:cubicBezTo>
                  <a:close/>
                  <a:moveTo>
                    <a:pt x="3562" y="1"/>
                  </a:moveTo>
                  <a:cubicBezTo>
                    <a:pt x="1589" y="1"/>
                    <a:pt x="0" y="1589"/>
                    <a:pt x="0" y="3562"/>
                  </a:cubicBezTo>
                  <a:lnTo>
                    <a:pt x="0" y="12627"/>
                  </a:lnTo>
                  <a:cubicBezTo>
                    <a:pt x="0" y="13076"/>
                    <a:pt x="113" y="13541"/>
                    <a:pt x="273" y="13942"/>
                  </a:cubicBezTo>
                  <a:lnTo>
                    <a:pt x="931" y="13942"/>
                  </a:lnTo>
                  <a:cubicBezTo>
                    <a:pt x="722" y="13557"/>
                    <a:pt x="610" y="13124"/>
                    <a:pt x="610" y="12659"/>
                  </a:cubicBezTo>
                  <a:lnTo>
                    <a:pt x="21097" y="12659"/>
                  </a:lnTo>
                  <a:cubicBezTo>
                    <a:pt x="21097" y="13124"/>
                    <a:pt x="20985" y="13557"/>
                    <a:pt x="20777" y="13942"/>
                  </a:cubicBezTo>
                  <a:lnTo>
                    <a:pt x="21450" y="13942"/>
                  </a:lnTo>
                  <a:cubicBezTo>
                    <a:pt x="21611" y="13541"/>
                    <a:pt x="21707" y="13076"/>
                    <a:pt x="21707" y="12627"/>
                  </a:cubicBezTo>
                  <a:lnTo>
                    <a:pt x="21707" y="3562"/>
                  </a:lnTo>
                  <a:cubicBezTo>
                    <a:pt x="21707" y="1589"/>
                    <a:pt x="20119" y="1"/>
                    <a:pt x="181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733375" y="3925975"/>
              <a:ext cx="31700" cy="14475"/>
            </a:xfrm>
            <a:custGeom>
              <a:avLst/>
              <a:gdLst/>
              <a:ahLst/>
              <a:cxnLst/>
              <a:rect l="l" t="t" r="r" b="b"/>
              <a:pathLst>
                <a:path w="1268" h="579" extrusionOk="0">
                  <a:moveTo>
                    <a:pt x="626" y="1"/>
                  </a:moveTo>
                  <a:cubicBezTo>
                    <a:pt x="289" y="1"/>
                    <a:pt x="32" y="257"/>
                    <a:pt x="0" y="578"/>
                  </a:cubicBezTo>
                  <a:lnTo>
                    <a:pt x="1267" y="578"/>
                  </a:lnTo>
                  <a:cubicBezTo>
                    <a:pt x="1235" y="241"/>
                    <a:pt x="963" y="1"/>
                    <a:pt x="6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6509500" y="2688625"/>
              <a:ext cx="38125" cy="67425"/>
            </a:xfrm>
            <a:custGeom>
              <a:avLst/>
              <a:gdLst/>
              <a:ahLst/>
              <a:cxnLst/>
              <a:rect l="l" t="t" r="r" b="b"/>
              <a:pathLst>
                <a:path w="1525" h="2697" extrusionOk="0">
                  <a:moveTo>
                    <a:pt x="690" y="530"/>
                  </a:moveTo>
                  <a:lnTo>
                    <a:pt x="690" y="1172"/>
                  </a:lnTo>
                  <a:cubicBezTo>
                    <a:pt x="594" y="1124"/>
                    <a:pt x="482" y="1092"/>
                    <a:pt x="434" y="1027"/>
                  </a:cubicBezTo>
                  <a:cubicBezTo>
                    <a:pt x="369" y="963"/>
                    <a:pt x="337" y="899"/>
                    <a:pt x="337" y="819"/>
                  </a:cubicBezTo>
                  <a:cubicBezTo>
                    <a:pt x="337" y="723"/>
                    <a:pt x="386" y="658"/>
                    <a:pt x="450" y="610"/>
                  </a:cubicBezTo>
                  <a:cubicBezTo>
                    <a:pt x="498" y="546"/>
                    <a:pt x="594" y="530"/>
                    <a:pt x="690" y="530"/>
                  </a:cubicBezTo>
                  <a:close/>
                  <a:moveTo>
                    <a:pt x="787" y="1509"/>
                  </a:moveTo>
                  <a:cubicBezTo>
                    <a:pt x="899" y="1541"/>
                    <a:pt x="995" y="1589"/>
                    <a:pt x="1043" y="1653"/>
                  </a:cubicBezTo>
                  <a:cubicBezTo>
                    <a:pt x="1107" y="1701"/>
                    <a:pt x="1140" y="1765"/>
                    <a:pt x="1140" y="1862"/>
                  </a:cubicBezTo>
                  <a:cubicBezTo>
                    <a:pt x="1124" y="1942"/>
                    <a:pt x="1107" y="2022"/>
                    <a:pt x="1043" y="2086"/>
                  </a:cubicBezTo>
                  <a:cubicBezTo>
                    <a:pt x="995" y="2151"/>
                    <a:pt x="899" y="2167"/>
                    <a:pt x="787" y="2167"/>
                  </a:cubicBezTo>
                  <a:lnTo>
                    <a:pt x="787" y="1509"/>
                  </a:lnTo>
                  <a:close/>
                  <a:moveTo>
                    <a:pt x="690" y="1"/>
                  </a:moveTo>
                  <a:lnTo>
                    <a:pt x="690" y="257"/>
                  </a:lnTo>
                  <a:cubicBezTo>
                    <a:pt x="546" y="257"/>
                    <a:pt x="434" y="289"/>
                    <a:pt x="321" y="338"/>
                  </a:cubicBezTo>
                  <a:cubicBezTo>
                    <a:pt x="225" y="386"/>
                    <a:pt x="145" y="466"/>
                    <a:pt x="81" y="546"/>
                  </a:cubicBezTo>
                  <a:cubicBezTo>
                    <a:pt x="33" y="626"/>
                    <a:pt x="0" y="723"/>
                    <a:pt x="0" y="851"/>
                  </a:cubicBezTo>
                  <a:cubicBezTo>
                    <a:pt x="0" y="979"/>
                    <a:pt x="49" y="1092"/>
                    <a:pt x="97" y="1188"/>
                  </a:cubicBezTo>
                  <a:cubicBezTo>
                    <a:pt x="161" y="1268"/>
                    <a:pt x="241" y="1332"/>
                    <a:pt x="321" y="1364"/>
                  </a:cubicBezTo>
                  <a:cubicBezTo>
                    <a:pt x="402" y="1413"/>
                    <a:pt x="546" y="1445"/>
                    <a:pt x="706" y="1509"/>
                  </a:cubicBezTo>
                  <a:lnTo>
                    <a:pt x="706" y="2183"/>
                  </a:lnTo>
                  <a:cubicBezTo>
                    <a:pt x="610" y="2167"/>
                    <a:pt x="530" y="2134"/>
                    <a:pt x="466" y="2070"/>
                  </a:cubicBezTo>
                  <a:cubicBezTo>
                    <a:pt x="402" y="2006"/>
                    <a:pt x="386" y="1926"/>
                    <a:pt x="369" y="1846"/>
                  </a:cubicBezTo>
                  <a:lnTo>
                    <a:pt x="0" y="1846"/>
                  </a:lnTo>
                  <a:cubicBezTo>
                    <a:pt x="17" y="2006"/>
                    <a:pt x="81" y="2151"/>
                    <a:pt x="225" y="2263"/>
                  </a:cubicBezTo>
                  <a:cubicBezTo>
                    <a:pt x="337" y="2375"/>
                    <a:pt x="498" y="2455"/>
                    <a:pt x="706" y="2455"/>
                  </a:cubicBezTo>
                  <a:lnTo>
                    <a:pt x="706" y="2696"/>
                  </a:lnTo>
                  <a:lnTo>
                    <a:pt x="803" y="2696"/>
                  </a:lnTo>
                  <a:lnTo>
                    <a:pt x="803" y="2455"/>
                  </a:lnTo>
                  <a:cubicBezTo>
                    <a:pt x="963" y="2455"/>
                    <a:pt x="1091" y="2423"/>
                    <a:pt x="1204" y="2375"/>
                  </a:cubicBezTo>
                  <a:cubicBezTo>
                    <a:pt x="1300" y="2311"/>
                    <a:pt x="1396" y="2247"/>
                    <a:pt x="1444" y="2151"/>
                  </a:cubicBezTo>
                  <a:cubicBezTo>
                    <a:pt x="1509" y="2054"/>
                    <a:pt x="1525" y="1974"/>
                    <a:pt x="1525" y="1846"/>
                  </a:cubicBezTo>
                  <a:cubicBezTo>
                    <a:pt x="1525" y="1701"/>
                    <a:pt x="1493" y="1605"/>
                    <a:pt x="1428" y="1525"/>
                  </a:cubicBezTo>
                  <a:cubicBezTo>
                    <a:pt x="1348" y="1445"/>
                    <a:pt x="1268" y="1380"/>
                    <a:pt x="1188" y="1348"/>
                  </a:cubicBezTo>
                  <a:cubicBezTo>
                    <a:pt x="1107" y="1300"/>
                    <a:pt x="995" y="1268"/>
                    <a:pt x="851" y="1220"/>
                  </a:cubicBezTo>
                  <a:lnTo>
                    <a:pt x="787" y="1204"/>
                  </a:lnTo>
                  <a:lnTo>
                    <a:pt x="787" y="546"/>
                  </a:lnTo>
                  <a:cubicBezTo>
                    <a:pt x="867" y="562"/>
                    <a:pt x="947" y="610"/>
                    <a:pt x="995" y="642"/>
                  </a:cubicBezTo>
                  <a:cubicBezTo>
                    <a:pt x="1043" y="707"/>
                    <a:pt x="1075" y="771"/>
                    <a:pt x="1091" y="819"/>
                  </a:cubicBezTo>
                  <a:lnTo>
                    <a:pt x="1476" y="819"/>
                  </a:lnTo>
                  <a:cubicBezTo>
                    <a:pt x="1444" y="658"/>
                    <a:pt x="1396" y="546"/>
                    <a:pt x="1268" y="450"/>
                  </a:cubicBezTo>
                  <a:cubicBezTo>
                    <a:pt x="1156" y="338"/>
                    <a:pt x="995" y="289"/>
                    <a:pt x="787" y="2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6466975" y="2661750"/>
              <a:ext cx="122375" cy="121975"/>
            </a:xfrm>
            <a:custGeom>
              <a:avLst/>
              <a:gdLst/>
              <a:ahLst/>
              <a:cxnLst/>
              <a:rect l="l" t="t" r="r" b="b"/>
              <a:pathLst>
                <a:path w="4895" h="4879" extrusionOk="0">
                  <a:moveTo>
                    <a:pt x="2439" y="610"/>
                  </a:moveTo>
                  <a:cubicBezTo>
                    <a:pt x="3466" y="610"/>
                    <a:pt x="4301" y="1445"/>
                    <a:pt x="4301" y="2455"/>
                  </a:cubicBezTo>
                  <a:cubicBezTo>
                    <a:pt x="4301" y="3466"/>
                    <a:pt x="3466" y="4300"/>
                    <a:pt x="2439" y="4300"/>
                  </a:cubicBezTo>
                  <a:cubicBezTo>
                    <a:pt x="1429" y="4300"/>
                    <a:pt x="594" y="3482"/>
                    <a:pt x="594" y="2455"/>
                  </a:cubicBezTo>
                  <a:cubicBezTo>
                    <a:pt x="594" y="1445"/>
                    <a:pt x="1429" y="610"/>
                    <a:pt x="2439" y="610"/>
                  </a:cubicBezTo>
                  <a:close/>
                  <a:moveTo>
                    <a:pt x="2439" y="1"/>
                  </a:moveTo>
                  <a:cubicBezTo>
                    <a:pt x="1108" y="1"/>
                    <a:pt x="1" y="1092"/>
                    <a:pt x="1" y="2439"/>
                  </a:cubicBezTo>
                  <a:cubicBezTo>
                    <a:pt x="1" y="3787"/>
                    <a:pt x="1108" y="4878"/>
                    <a:pt x="2439" y="4878"/>
                  </a:cubicBezTo>
                  <a:cubicBezTo>
                    <a:pt x="3787" y="4878"/>
                    <a:pt x="4894" y="3787"/>
                    <a:pt x="4894" y="2439"/>
                  </a:cubicBezTo>
                  <a:cubicBezTo>
                    <a:pt x="4894" y="1092"/>
                    <a:pt x="3819" y="1"/>
                    <a:pt x="243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441725" y="2636900"/>
              <a:ext cx="172875" cy="172475"/>
            </a:xfrm>
            <a:custGeom>
              <a:avLst/>
              <a:gdLst/>
              <a:ahLst/>
              <a:cxnLst/>
              <a:rect l="l" t="t" r="r" b="b"/>
              <a:pathLst>
                <a:path w="6915" h="6899" extrusionOk="0">
                  <a:moveTo>
                    <a:pt x="3449" y="594"/>
                  </a:moveTo>
                  <a:cubicBezTo>
                    <a:pt x="5022" y="594"/>
                    <a:pt x="6305" y="1877"/>
                    <a:pt x="6305" y="3433"/>
                  </a:cubicBezTo>
                  <a:cubicBezTo>
                    <a:pt x="6305" y="5022"/>
                    <a:pt x="5022" y="6289"/>
                    <a:pt x="3449" y="6289"/>
                  </a:cubicBezTo>
                  <a:cubicBezTo>
                    <a:pt x="1893" y="6289"/>
                    <a:pt x="610" y="5006"/>
                    <a:pt x="610" y="3433"/>
                  </a:cubicBezTo>
                  <a:cubicBezTo>
                    <a:pt x="610" y="1877"/>
                    <a:pt x="1893" y="594"/>
                    <a:pt x="3449" y="594"/>
                  </a:cubicBezTo>
                  <a:close/>
                  <a:moveTo>
                    <a:pt x="3449" y="0"/>
                  </a:moveTo>
                  <a:cubicBezTo>
                    <a:pt x="1556" y="0"/>
                    <a:pt x="0" y="1556"/>
                    <a:pt x="0" y="3449"/>
                  </a:cubicBezTo>
                  <a:cubicBezTo>
                    <a:pt x="0" y="5359"/>
                    <a:pt x="1556" y="6899"/>
                    <a:pt x="3449" y="6899"/>
                  </a:cubicBezTo>
                  <a:cubicBezTo>
                    <a:pt x="5359" y="6899"/>
                    <a:pt x="6915" y="5359"/>
                    <a:pt x="6915" y="3449"/>
                  </a:cubicBezTo>
                  <a:cubicBezTo>
                    <a:pt x="6915" y="1556"/>
                    <a:pt x="5359" y="0"/>
                    <a:pt x="344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6317775" y="2591975"/>
              <a:ext cx="421175" cy="357775"/>
            </a:xfrm>
            <a:custGeom>
              <a:avLst/>
              <a:gdLst/>
              <a:ahLst/>
              <a:cxnLst/>
              <a:rect l="l" t="t" r="r" b="b"/>
              <a:pathLst>
                <a:path w="16847" h="14311" extrusionOk="0">
                  <a:moveTo>
                    <a:pt x="13285" y="594"/>
                  </a:moveTo>
                  <a:cubicBezTo>
                    <a:pt x="14905" y="594"/>
                    <a:pt x="16237" y="1925"/>
                    <a:pt x="16237" y="3546"/>
                  </a:cubicBezTo>
                  <a:lnTo>
                    <a:pt x="16237" y="9049"/>
                  </a:lnTo>
                  <a:cubicBezTo>
                    <a:pt x="16237" y="9129"/>
                    <a:pt x="16237" y="9209"/>
                    <a:pt x="16221" y="9289"/>
                  </a:cubicBezTo>
                  <a:lnTo>
                    <a:pt x="594" y="9289"/>
                  </a:lnTo>
                  <a:lnTo>
                    <a:pt x="594" y="9049"/>
                  </a:lnTo>
                  <a:lnTo>
                    <a:pt x="594" y="3546"/>
                  </a:lnTo>
                  <a:cubicBezTo>
                    <a:pt x="594" y="1925"/>
                    <a:pt x="1910" y="594"/>
                    <a:pt x="3546" y="594"/>
                  </a:cubicBezTo>
                  <a:close/>
                  <a:moveTo>
                    <a:pt x="16124" y="9883"/>
                  </a:moveTo>
                  <a:cubicBezTo>
                    <a:pt x="15755" y="11102"/>
                    <a:pt x="14632" y="11985"/>
                    <a:pt x="13285" y="11985"/>
                  </a:cubicBezTo>
                  <a:lnTo>
                    <a:pt x="3546" y="11985"/>
                  </a:lnTo>
                  <a:cubicBezTo>
                    <a:pt x="2199" y="11985"/>
                    <a:pt x="1076" y="11102"/>
                    <a:pt x="723" y="9883"/>
                  </a:cubicBezTo>
                  <a:close/>
                  <a:moveTo>
                    <a:pt x="9948" y="12594"/>
                  </a:moveTo>
                  <a:lnTo>
                    <a:pt x="9948" y="13637"/>
                  </a:lnTo>
                  <a:lnTo>
                    <a:pt x="6899" y="13637"/>
                  </a:lnTo>
                  <a:lnTo>
                    <a:pt x="6899" y="12594"/>
                  </a:lnTo>
                  <a:close/>
                  <a:moveTo>
                    <a:pt x="3546" y="0"/>
                  </a:moveTo>
                  <a:cubicBezTo>
                    <a:pt x="1573" y="0"/>
                    <a:pt x="1" y="1589"/>
                    <a:pt x="1" y="3546"/>
                  </a:cubicBezTo>
                  <a:lnTo>
                    <a:pt x="1" y="9049"/>
                  </a:lnTo>
                  <a:cubicBezTo>
                    <a:pt x="1" y="9177"/>
                    <a:pt x="17" y="9321"/>
                    <a:pt x="17" y="9466"/>
                  </a:cubicBezTo>
                  <a:cubicBezTo>
                    <a:pt x="1" y="9498"/>
                    <a:pt x="1" y="9546"/>
                    <a:pt x="1" y="9578"/>
                  </a:cubicBezTo>
                  <a:cubicBezTo>
                    <a:pt x="1" y="9658"/>
                    <a:pt x="33" y="9723"/>
                    <a:pt x="81" y="9787"/>
                  </a:cubicBezTo>
                  <a:cubicBezTo>
                    <a:pt x="418" y="11391"/>
                    <a:pt x="1846" y="12594"/>
                    <a:pt x="3546" y="12594"/>
                  </a:cubicBezTo>
                  <a:lnTo>
                    <a:pt x="6290" y="12594"/>
                  </a:lnTo>
                  <a:lnTo>
                    <a:pt x="6290" y="13717"/>
                  </a:lnTo>
                  <a:lnTo>
                    <a:pt x="5263" y="13717"/>
                  </a:lnTo>
                  <a:cubicBezTo>
                    <a:pt x="5103" y="13717"/>
                    <a:pt x="4974" y="13846"/>
                    <a:pt x="4974" y="14022"/>
                  </a:cubicBezTo>
                  <a:cubicBezTo>
                    <a:pt x="4974" y="14183"/>
                    <a:pt x="5103" y="14311"/>
                    <a:pt x="5263" y="14311"/>
                  </a:cubicBezTo>
                  <a:lnTo>
                    <a:pt x="11568" y="14311"/>
                  </a:lnTo>
                  <a:cubicBezTo>
                    <a:pt x="11728" y="14311"/>
                    <a:pt x="11873" y="14183"/>
                    <a:pt x="11873" y="14022"/>
                  </a:cubicBezTo>
                  <a:cubicBezTo>
                    <a:pt x="11873" y="13846"/>
                    <a:pt x="11728" y="13717"/>
                    <a:pt x="11568" y="13717"/>
                  </a:cubicBezTo>
                  <a:lnTo>
                    <a:pt x="10541" y="13717"/>
                  </a:lnTo>
                  <a:lnTo>
                    <a:pt x="10541" y="12594"/>
                  </a:lnTo>
                  <a:lnTo>
                    <a:pt x="13285" y="12594"/>
                  </a:lnTo>
                  <a:cubicBezTo>
                    <a:pt x="15001" y="12594"/>
                    <a:pt x="16413" y="11391"/>
                    <a:pt x="16766" y="9787"/>
                  </a:cubicBezTo>
                  <a:cubicBezTo>
                    <a:pt x="16798" y="9723"/>
                    <a:pt x="16846" y="9658"/>
                    <a:pt x="16846" y="9578"/>
                  </a:cubicBezTo>
                  <a:cubicBezTo>
                    <a:pt x="16846" y="9546"/>
                    <a:pt x="16846" y="9498"/>
                    <a:pt x="16814" y="9466"/>
                  </a:cubicBezTo>
                  <a:cubicBezTo>
                    <a:pt x="16846" y="9321"/>
                    <a:pt x="16846" y="9177"/>
                    <a:pt x="16846" y="9049"/>
                  </a:cubicBezTo>
                  <a:lnTo>
                    <a:pt x="16846" y="3546"/>
                  </a:lnTo>
                  <a:cubicBezTo>
                    <a:pt x="16846" y="1589"/>
                    <a:pt x="15258" y="0"/>
                    <a:pt x="1328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6515125" y="2850675"/>
              <a:ext cx="26075" cy="26100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13" y="0"/>
                  </a:moveTo>
                  <a:cubicBezTo>
                    <a:pt x="241" y="0"/>
                    <a:pt x="0" y="241"/>
                    <a:pt x="0" y="514"/>
                  </a:cubicBezTo>
                  <a:cubicBezTo>
                    <a:pt x="0" y="802"/>
                    <a:pt x="241" y="1043"/>
                    <a:pt x="513" y="1043"/>
                  </a:cubicBezTo>
                  <a:cubicBezTo>
                    <a:pt x="802" y="1043"/>
                    <a:pt x="1043" y="802"/>
                    <a:pt x="1043" y="514"/>
                  </a:cubicBezTo>
                  <a:cubicBezTo>
                    <a:pt x="1043" y="241"/>
                    <a:pt x="81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570025" y="3909625"/>
              <a:ext cx="48550" cy="30425"/>
            </a:xfrm>
            <a:custGeom>
              <a:avLst/>
              <a:gdLst/>
              <a:ahLst/>
              <a:cxnLst/>
              <a:rect l="l" t="t" r="r" b="b"/>
              <a:pathLst>
                <a:path w="1942" h="1217" extrusionOk="0">
                  <a:moveTo>
                    <a:pt x="597" y="1"/>
                  </a:moveTo>
                  <a:cubicBezTo>
                    <a:pt x="522" y="1"/>
                    <a:pt x="445" y="34"/>
                    <a:pt x="386" y="93"/>
                  </a:cubicBezTo>
                  <a:cubicBezTo>
                    <a:pt x="177" y="318"/>
                    <a:pt x="33" y="735"/>
                    <a:pt x="1" y="1216"/>
                  </a:cubicBezTo>
                  <a:lnTo>
                    <a:pt x="594" y="1216"/>
                  </a:lnTo>
                  <a:cubicBezTo>
                    <a:pt x="626" y="1120"/>
                    <a:pt x="626" y="1024"/>
                    <a:pt x="642" y="944"/>
                  </a:cubicBezTo>
                  <a:cubicBezTo>
                    <a:pt x="723" y="1024"/>
                    <a:pt x="819" y="1120"/>
                    <a:pt x="947" y="1216"/>
                  </a:cubicBezTo>
                  <a:lnTo>
                    <a:pt x="1942" y="1216"/>
                  </a:lnTo>
                  <a:cubicBezTo>
                    <a:pt x="1027" y="639"/>
                    <a:pt x="883" y="254"/>
                    <a:pt x="883" y="254"/>
                  </a:cubicBezTo>
                  <a:cubicBezTo>
                    <a:pt x="867" y="125"/>
                    <a:pt x="787" y="61"/>
                    <a:pt x="674" y="13"/>
                  </a:cubicBezTo>
                  <a:cubicBezTo>
                    <a:pt x="650" y="5"/>
                    <a:pt x="624" y="1"/>
                    <a:pt x="597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703200" y="3901525"/>
              <a:ext cx="163250" cy="39725"/>
            </a:xfrm>
            <a:custGeom>
              <a:avLst/>
              <a:gdLst/>
              <a:ahLst/>
              <a:cxnLst/>
              <a:rect l="l" t="t" r="r" b="b"/>
              <a:pathLst>
                <a:path w="6530" h="1589" extrusionOk="0">
                  <a:moveTo>
                    <a:pt x="2551" y="0"/>
                  </a:moveTo>
                  <a:cubicBezTo>
                    <a:pt x="1380" y="0"/>
                    <a:pt x="385" y="658"/>
                    <a:pt x="0" y="1588"/>
                  </a:cubicBezTo>
                  <a:lnTo>
                    <a:pt x="658" y="1588"/>
                  </a:lnTo>
                  <a:cubicBezTo>
                    <a:pt x="1011" y="995"/>
                    <a:pt x="1733" y="594"/>
                    <a:pt x="2535" y="594"/>
                  </a:cubicBezTo>
                  <a:cubicBezTo>
                    <a:pt x="3177" y="594"/>
                    <a:pt x="3754" y="834"/>
                    <a:pt x="4171" y="1268"/>
                  </a:cubicBezTo>
                  <a:cubicBezTo>
                    <a:pt x="4220" y="1325"/>
                    <a:pt x="4291" y="1354"/>
                    <a:pt x="4364" y="1354"/>
                  </a:cubicBezTo>
                  <a:cubicBezTo>
                    <a:pt x="4413" y="1354"/>
                    <a:pt x="4463" y="1341"/>
                    <a:pt x="4508" y="1316"/>
                  </a:cubicBezTo>
                  <a:lnTo>
                    <a:pt x="5054" y="1075"/>
                  </a:lnTo>
                  <a:lnTo>
                    <a:pt x="5054" y="1075"/>
                  </a:lnTo>
                  <a:cubicBezTo>
                    <a:pt x="4941" y="1203"/>
                    <a:pt x="4797" y="1316"/>
                    <a:pt x="4701" y="1396"/>
                  </a:cubicBezTo>
                  <a:cubicBezTo>
                    <a:pt x="4637" y="1444"/>
                    <a:pt x="4621" y="1508"/>
                    <a:pt x="4589" y="1556"/>
                  </a:cubicBezTo>
                  <a:lnTo>
                    <a:pt x="6385" y="1556"/>
                  </a:lnTo>
                  <a:cubicBezTo>
                    <a:pt x="6417" y="1476"/>
                    <a:pt x="6466" y="1444"/>
                    <a:pt x="6466" y="1428"/>
                  </a:cubicBezTo>
                  <a:cubicBezTo>
                    <a:pt x="6530" y="1300"/>
                    <a:pt x="6498" y="1155"/>
                    <a:pt x="6417" y="1075"/>
                  </a:cubicBezTo>
                  <a:cubicBezTo>
                    <a:pt x="6362" y="1008"/>
                    <a:pt x="6282" y="980"/>
                    <a:pt x="6196" y="980"/>
                  </a:cubicBezTo>
                  <a:cubicBezTo>
                    <a:pt x="6158" y="980"/>
                    <a:pt x="6119" y="985"/>
                    <a:pt x="6081" y="995"/>
                  </a:cubicBezTo>
                  <a:cubicBezTo>
                    <a:pt x="6016" y="1027"/>
                    <a:pt x="5936" y="1059"/>
                    <a:pt x="5824" y="1107"/>
                  </a:cubicBezTo>
                  <a:cubicBezTo>
                    <a:pt x="5936" y="947"/>
                    <a:pt x="6048" y="786"/>
                    <a:pt x="6081" y="658"/>
                  </a:cubicBezTo>
                  <a:cubicBezTo>
                    <a:pt x="6129" y="546"/>
                    <a:pt x="6129" y="417"/>
                    <a:pt x="6065" y="321"/>
                  </a:cubicBezTo>
                  <a:lnTo>
                    <a:pt x="6065" y="305"/>
                  </a:lnTo>
                  <a:lnTo>
                    <a:pt x="6065" y="273"/>
                  </a:lnTo>
                  <a:cubicBezTo>
                    <a:pt x="6065" y="257"/>
                    <a:pt x="6032" y="241"/>
                    <a:pt x="6016" y="241"/>
                  </a:cubicBezTo>
                  <a:lnTo>
                    <a:pt x="6016" y="225"/>
                  </a:lnTo>
                  <a:cubicBezTo>
                    <a:pt x="6000" y="193"/>
                    <a:pt x="5984" y="177"/>
                    <a:pt x="5968" y="177"/>
                  </a:cubicBezTo>
                  <a:lnTo>
                    <a:pt x="5936" y="177"/>
                  </a:lnTo>
                  <a:cubicBezTo>
                    <a:pt x="5920" y="177"/>
                    <a:pt x="5920" y="161"/>
                    <a:pt x="5904" y="161"/>
                  </a:cubicBezTo>
                  <a:lnTo>
                    <a:pt x="5760" y="161"/>
                  </a:lnTo>
                  <a:cubicBezTo>
                    <a:pt x="5744" y="161"/>
                    <a:pt x="5744" y="161"/>
                    <a:pt x="5712" y="177"/>
                  </a:cubicBezTo>
                  <a:lnTo>
                    <a:pt x="5696" y="177"/>
                  </a:lnTo>
                  <a:lnTo>
                    <a:pt x="4941" y="497"/>
                  </a:lnTo>
                  <a:lnTo>
                    <a:pt x="4476" y="706"/>
                  </a:lnTo>
                  <a:cubicBezTo>
                    <a:pt x="3979" y="241"/>
                    <a:pt x="3289" y="0"/>
                    <a:pt x="255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895100" y="2737150"/>
              <a:ext cx="308850" cy="253525"/>
            </a:xfrm>
            <a:custGeom>
              <a:avLst/>
              <a:gdLst/>
              <a:ahLst/>
              <a:cxnLst/>
              <a:rect l="l" t="t" r="r" b="b"/>
              <a:pathLst>
                <a:path w="12354" h="10141" extrusionOk="0">
                  <a:moveTo>
                    <a:pt x="8327" y="562"/>
                  </a:moveTo>
                  <a:cubicBezTo>
                    <a:pt x="8968" y="562"/>
                    <a:pt x="9562" y="803"/>
                    <a:pt x="9979" y="1220"/>
                  </a:cubicBezTo>
                  <a:cubicBezTo>
                    <a:pt x="10029" y="1289"/>
                    <a:pt x="10102" y="1322"/>
                    <a:pt x="10178" y="1322"/>
                  </a:cubicBezTo>
                  <a:cubicBezTo>
                    <a:pt x="10225" y="1322"/>
                    <a:pt x="10273" y="1309"/>
                    <a:pt x="10316" y="1284"/>
                  </a:cubicBezTo>
                  <a:lnTo>
                    <a:pt x="10862" y="1044"/>
                  </a:lnTo>
                  <a:lnTo>
                    <a:pt x="10862" y="1044"/>
                  </a:lnTo>
                  <a:cubicBezTo>
                    <a:pt x="10733" y="1172"/>
                    <a:pt x="10605" y="1284"/>
                    <a:pt x="10493" y="1365"/>
                  </a:cubicBezTo>
                  <a:cubicBezTo>
                    <a:pt x="10444" y="1413"/>
                    <a:pt x="10396" y="1493"/>
                    <a:pt x="10396" y="1557"/>
                  </a:cubicBezTo>
                  <a:lnTo>
                    <a:pt x="10396" y="1589"/>
                  </a:lnTo>
                  <a:cubicBezTo>
                    <a:pt x="10380" y="1669"/>
                    <a:pt x="10396" y="1766"/>
                    <a:pt x="10461" y="1830"/>
                  </a:cubicBezTo>
                  <a:cubicBezTo>
                    <a:pt x="10525" y="1894"/>
                    <a:pt x="10605" y="1926"/>
                    <a:pt x="10685" y="1942"/>
                  </a:cubicBezTo>
                  <a:cubicBezTo>
                    <a:pt x="10701" y="1942"/>
                    <a:pt x="10894" y="1942"/>
                    <a:pt x="11166" y="1894"/>
                  </a:cubicBezTo>
                  <a:lnTo>
                    <a:pt x="11166" y="1894"/>
                  </a:lnTo>
                  <a:lnTo>
                    <a:pt x="11134" y="1910"/>
                  </a:lnTo>
                  <a:cubicBezTo>
                    <a:pt x="10878" y="2167"/>
                    <a:pt x="10717" y="2295"/>
                    <a:pt x="10653" y="2327"/>
                  </a:cubicBezTo>
                  <a:cubicBezTo>
                    <a:pt x="10541" y="2375"/>
                    <a:pt x="10461" y="2472"/>
                    <a:pt x="10461" y="2616"/>
                  </a:cubicBezTo>
                  <a:cubicBezTo>
                    <a:pt x="10364" y="5921"/>
                    <a:pt x="8214" y="9290"/>
                    <a:pt x="4300" y="9515"/>
                  </a:cubicBezTo>
                  <a:cubicBezTo>
                    <a:pt x="4239" y="9517"/>
                    <a:pt x="4179" y="9518"/>
                    <a:pt x="4118" y="9518"/>
                  </a:cubicBezTo>
                  <a:cubicBezTo>
                    <a:pt x="3260" y="9518"/>
                    <a:pt x="2379" y="9305"/>
                    <a:pt x="1540" y="8841"/>
                  </a:cubicBezTo>
                  <a:cubicBezTo>
                    <a:pt x="2375" y="8841"/>
                    <a:pt x="3225" y="8552"/>
                    <a:pt x="3963" y="7959"/>
                  </a:cubicBezTo>
                  <a:cubicBezTo>
                    <a:pt x="4059" y="7910"/>
                    <a:pt x="4107" y="7782"/>
                    <a:pt x="4075" y="7670"/>
                  </a:cubicBezTo>
                  <a:cubicBezTo>
                    <a:pt x="4059" y="7541"/>
                    <a:pt x="3979" y="7461"/>
                    <a:pt x="3867" y="7429"/>
                  </a:cubicBezTo>
                  <a:cubicBezTo>
                    <a:pt x="3305" y="7269"/>
                    <a:pt x="2230" y="6819"/>
                    <a:pt x="1941" y="6322"/>
                  </a:cubicBezTo>
                  <a:lnTo>
                    <a:pt x="2663" y="6306"/>
                  </a:lnTo>
                  <a:cubicBezTo>
                    <a:pt x="2792" y="6306"/>
                    <a:pt x="2920" y="6178"/>
                    <a:pt x="2936" y="6033"/>
                  </a:cubicBezTo>
                  <a:cubicBezTo>
                    <a:pt x="2952" y="5905"/>
                    <a:pt x="2872" y="5761"/>
                    <a:pt x="2744" y="5728"/>
                  </a:cubicBezTo>
                  <a:cubicBezTo>
                    <a:pt x="2551" y="5664"/>
                    <a:pt x="2054" y="5488"/>
                    <a:pt x="1781" y="5215"/>
                  </a:cubicBezTo>
                  <a:cubicBezTo>
                    <a:pt x="1348" y="4830"/>
                    <a:pt x="1091" y="4397"/>
                    <a:pt x="1011" y="4060"/>
                  </a:cubicBezTo>
                  <a:cubicBezTo>
                    <a:pt x="1027" y="4060"/>
                    <a:pt x="1059" y="4076"/>
                    <a:pt x="1075" y="4076"/>
                  </a:cubicBezTo>
                  <a:cubicBezTo>
                    <a:pt x="1428" y="4188"/>
                    <a:pt x="1781" y="4188"/>
                    <a:pt x="1797" y="4188"/>
                  </a:cubicBezTo>
                  <a:cubicBezTo>
                    <a:pt x="1909" y="4188"/>
                    <a:pt x="2038" y="4108"/>
                    <a:pt x="2070" y="3980"/>
                  </a:cubicBezTo>
                  <a:cubicBezTo>
                    <a:pt x="2118" y="3851"/>
                    <a:pt x="2070" y="3707"/>
                    <a:pt x="1957" y="3627"/>
                  </a:cubicBezTo>
                  <a:cubicBezTo>
                    <a:pt x="1797" y="3514"/>
                    <a:pt x="1332" y="3129"/>
                    <a:pt x="1187" y="2776"/>
                  </a:cubicBezTo>
                  <a:cubicBezTo>
                    <a:pt x="1011" y="2263"/>
                    <a:pt x="1011" y="1669"/>
                    <a:pt x="1107" y="1284"/>
                  </a:cubicBezTo>
                  <a:lnTo>
                    <a:pt x="1107" y="1284"/>
                  </a:lnTo>
                  <a:cubicBezTo>
                    <a:pt x="1412" y="1605"/>
                    <a:pt x="1957" y="2071"/>
                    <a:pt x="2984" y="2568"/>
                  </a:cubicBezTo>
                  <a:cubicBezTo>
                    <a:pt x="4027" y="3097"/>
                    <a:pt x="5086" y="3418"/>
                    <a:pt x="5920" y="3466"/>
                  </a:cubicBezTo>
                  <a:cubicBezTo>
                    <a:pt x="5968" y="3498"/>
                    <a:pt x="5984" y="3498"/>
                    <a:pt x="6033" y="3498"/>
                  </a:cubicBezTo>
                  <a:cubicBezTo>
                    <a:pt x="6193" y="3498"/>
                    <a:pt x="6321" y="3354"/>
                    <a:pt x="6321" y="3178"/>
                  </a:cubicBezTo>
                  <a:cubicBezTo>
                    <a:pt x="6321" y="3129"/>
                    <a:pt x="6321" y="3065"/>
                    <a:pt x="6305" y="3033"/>
                  </a:cubicBezTo>
                  <a:cubicBezTo>
                    <a:pt x="6273" y="2873"/>
                    <a:pt x="6225" y="2568"/>
                    <a:pt x="6225" y="2375"/>
                  </a:cubicBezTo>
                  <a:cubicBezTo>
                    <a:pt x="6225" y="1381"/>
                    <a:pt x="7172" y="562"/>
                    <a:pt x="8327" y="562"/>
                  </a:cubicBezTo>
                  <a:close/>
                  <a:moveTo>
                    <a:pt x="8391" y="1"/>
                  </a:moveTo>
                  <a:cubicBezTo>
                    <a:pt x="6915" y="1"/>
                    <a:pt x="5696" y="1092"/>
                    <a:pt x="5696" y="2407"/>
                  </a:cubicBezTo>
                  <a:cubicBezTo>
                    <a:pt x="5696" y="2536"/>
                    <a:pt x="5696" y="2696"/>
                    <a:pt x="5712" y="2873"/>
                  </a:cubicBezTo>
                  <a:cubicBezTo>
                    <a:pt x="5006" y="2776"/>
                    <a:pt x="4123" y="2488"/>
                    <a:pt x="3289" y="2071"/>
                  </a:cubicBezTo>
                  <a:cubicBezTo>
                    <a:pt x="1605" y="1236"/>
                    <a:pt x="1396" y="627"/>
                    <a:pt x="1396" y="627"/>
                  </a:cubicBezTo>
                  <a:cubicBezTo>
                    <a:pt x="1380" y="514"/>
                    <a:pt x="1300" y="434"/>
                    <a:pt x="1203" y="386"/>
                  </a:cubicBezTo>
                  <a:cubicBezTo>
                    <a:pt x="1174" y="378"/>
                    <a:pt x="1145" y="374"/>
                    <a:pt x="1117" y="374"/>
                  </a:cubicBezTo>
                  <a:cubicBezTo>
                    <a:pt x="1035" y="374"/>
                    <a:pt x="958" y="407"/>
                    <a:pt x="899" y="466"/>
                  </a:cubicBezTo>
                  <a:cubicBezTo>
                    <a:pt x="514" y="883"/>
                    <a:pt x="337" y="2055"/>
                    <a:pt x="674" y="3001"/>
                  </a:cubicBezTo>
                  <a:cubicBezTo>
                    <a:pt x="722" y="3097"/>
                    <a:pt x="754" y="3194"/>
                    <a:pt x="818" y="3290"/>
                  </a:cubicBezTo>
                  <a:lnTo>
                    <a:pt x="690" y="3290"/>
                  </a:lnTo>
                  <a:cubicBezTo>
                    <a:pt x="594" y="3322"/>
                    <a:pt x="514" y="3370"/>
                    <a:pt x="498" y="3482"/>
                  </a:cubicBezTo>
                  <a:cubicBezTo>
                    <a:pt x="241" y="4140"/>
                    <a:pt x="754" y="5087"/>
                    <a:pt x="1412" y="5680"/>
                  </a:cubicBezTo>
                  <a:cubicBezTo>
                    <a:pt x="1444" y="5696"/>
                    <a:pt x="1476" y="5745"/>
                    <a:pt x="1524" y="5761"/>
                  </a:cubicBezTo>
                  <a:cubicBezTo>
                    <a:pt x="1396" y="5809"/>
                    <a:pt x="1316" y="5905"/>
                    <a:pt x="1316" y="6017"/>
                  </a:cubicBezTo>
                  <a:cubicBezTo>
                    <a:pt x="1252" y="6932"/>
                    <a:pt x="2407" y="7525"/>
                    <a:pt x="3145" y="7814"/>
                  </a:cubicBezTo>
                  <a:cubicBezTo>
                    <a:pt x="2647" y="8087"/>
                    <a:pt x="2102" y="8247"/>
                    <a:pt x="1556" y="8247"/>
                  </a:cubicBezTo>
                  <a:cubicBezTo>
                    <a:pt x="1171" y="8247"/>
                    <a:pt x="770" y="8183"/>
                    <a:pt x="417" y="8087"/>
                  </a:cubicBezTo>
                  <a:cubicBezTo>
                    <a:pt x="388" y="8080"/>
                    <a:pt x="360" y="8077"/>
                    <a:pt x="331" y="8077"/>
                  </a:cubicBezTo>
                  <a:cubicBezTo>
                    <a:pt x="218" y="8077"/>
                    <a:pt x="112" y="8129"/>
                    <a:pt x="48" y="8231"/>
                  </a:cubicBezTo>
                  <a:cubicBezTo>
                    <a:pt x="0" y="8344"/>
                    <a:pt x="16" y="8504"/>
                    <a:pt x="129" y="8616"/>
                  </a:cubicBezTo>
                  <a:cubicBezTo>
                    <a:pt x="1332" y="9595"/>
                    <a:pt x="2728" y="10140"/>
                    <a:pt x="4091" y="10140"/>
                  </a:cubicBezTo>
                  <a:lnTo>
                    <a:pt x="4364" y="10140"/>
                  </a:lnTo>
                  <a:cubicBezTo>
                    <a:pt x="8535" y="9900"/>
                    <a:pt x="10878" y="6322"/>
                    <a:pt x="11070" y="2873"/>
                  </a:cubicBezTo>
                  <a:cubicBezTo>
                    <a:pt x="11182" y="2793"/>
                    <a:pt x="11343" y="2648"/>
                    <a:pt x="11584" y="2407"/>
                  </a:cubicBezTo>
                  <a:cubicBezTo>
                    <a:pt x="12017" y="1974"/>
                    <a:pt x="12289" y="1493"/>
                    <a:pt x="12289" y="1477"/>
                  </a:cubicBezTo>
                  <a:cubicBezTo>
                    <a:pt x="12354" y="1349"/>
                    <a:pt x="12322" y="1204"/>
                    <a:pt x="12241" y="1124"/>
                  </a:cubicBezTo>
                  <a:cubicBezTo>
                    <a:pt x="12185" y="1057"/>
                    <a:pt x="12106" y="1029"/>
                    <a:pt x="12020" y="1029"/>
                  </a:cubicBezTo>
                  <a:cubicBezTo>
                    <a:pt x="11982" y="1029"/>
                    <a:pt x="11943" y="1034"/>
                    <a:pt x="11904" y="1044"/>
                  </a:cubicBezTo>
                  <a:cubicBezTo>
                    <a:pt x="11840" y="1076"/>
                    <a:pt x="11760" y="1108"/>
                    <a:pt x="11648" y="1156"/>
                  </a:cubicBezTo>
                  <a:cubicBezTo>
                    <a:pt x="11760" y="996"/>
                    <a:pt x="11872" y="835"/>
                    <a:pt x="11904" y="707"/>
                  </a:cubicBezTo>
                  <a:cubicBezTo>
                    <a:pt x="11953" y="595"/>
                    <a:pt x="11953" y="466"/>
                    <a:pt x="11888" y="370"/>
                  </a:cubicBezTo>
                  <a:lnTo>
                    <a:pt x="11888" y="354"/>
                  </a:lnTo>
                  <a:lnTo>
                    <a:pt x="11888" y="322"/>
                  </a:lnTo>
                  <a:cubicBezTo>
                    <a:pt x="11888" y="322"/>
                    <a:pt x="11888" y="306"/>
                    <a:pt x="11872" y="306"/>
                  </a:cubicBezTo>
                  <a:cubicBezTo>
                    <a:pt x="11872" y="306"/>
                    <a:pt x="11872" y="290"/>
                    <a:pt x="11840" y="290"/>
                  </a:cubicBezTo>
                  <a:lnTo>
                    <a:pt x="11840" y="274"/>
                  </a:lnTo>
                  <a:lnTo>
                    <a:pt x="11824" y="242"/>
                  </a:lnTo>
                  <a:lnTo>
                    <a:pt x="11808" y="226"/>
                  </a:lnTo>
                  <a:cubicBezTo>
                    <a:pt x="11792" y="210"/>
                    <a:pt x="11760" y="210"/>
                    <a:pt x="11728" y="193"/>
                  </a:cubicBezTo>
                  <a:cubicBezTo>
                    <a:pt x="11712" y="193"/>
                    <a:pt x="11680" y="193"/>
                    <a:pt x="11664" y="161"/>
                  </a:cubicBezTo>
                  <a:lnTo>
                    <a:pt x="11600" y="161"/>
                  </a:lnTo>
                  <a:cubicBezTo>
                    <a:pt x="11584" y="161"/>
                    <a:pt x="11584" y="161"/>
                    <a:pt x="11568" y="193"/>
                  </a:cubicBezTo>
                  <a:lnTo>
                    <a:pt x="11551" y="193"/>
                  </a:lnTo>
                  <a:lnTo>
                    <a:pt x="10781" y="514"/>
                  </a:lnTo>
                  <a:lnTo>
                    <a:pt x="10316" y="707"/>
                  </a:lnTo>
                  <a:cubicBezTo>
                    <a:pt x="9819" y="242"/>
                    <a:pt x="9145" y="1"/>
                    <a:pt x="839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6675550" y="3160300"/>
              <a:ext cx="240675" cy="196575"/>
            </a:xfrm>
            <a:custGeom>
              <a:avLst/>
              <a:gdLst/>
              <a:ahLst/>
              <a:cxnLst/>
              <a:rect l="l" t="t" r="r" b="b"/>
              <a:pathLst>
                <a:path w="9627" h="7863" extrusionOk="0">
                  <a:moveTo>
                    <a:pt x="6498" y="546"/>
                  </a:moveTo>
                  <a:cubicBezTo>
                    <a:pt x="6963" y="546"/>
                    <a:pt x="7397" y="723"/>
                    <a:pt x="7701" y="1028"/>
                  </a:cubicBezTo>
                  <a:cubicBezTo>
                    <a:pt x="7753" y="1089"/>
                    <a:pt x="7831" y="1118"/>
                    <a:pt x="7909" y="1118"/>
                  </a:cubicBezTo>
                  <a:cubicBezTo>
                    <a:pt x="7954" y="1118"/>
                    <a:pt x="7998" y="1109"/>
                    <a:pt x="8038" y="1092"/>
                  </a:cubicBezTo>
                  <a:lnTo>
                    <a:pt x="8070" y="1092"/>
                  </a:lnTo>
                  <a:cubicBezTo>
                    <a:pt x="8022" y="1124"/>
                    <a:pt x="8006" y="1172"/>
                    <a:pt x="8006" y="1220"/>
                  </a:cubicBezTo>
                  <a:lnTo>
                    <a:pt x="8006" y="1268"/>
                  </a:lnTo>
                  <a:cubicBezTo>
                    <a:pt x="7990" y="1348"/>
                    <a:pt x="8006" y="1445"/>
                    <a:pt x="8070" y="1509"/>
                  </a:cubicBezTo>
                  <a:cubicBezTo>
                    <a:pt x="8118" y="1573"/>
                    <a:pt x="8199" y="1605"/>
                    <a:pt x="8279" y="1621"/>
                  </a:cubicBezTo>
                  <a:lnTo>
                    <a:pt x="8439" y="1621"/>
                  </a:lnTo>
                  <a:cubicBezTo>
                    <a:pt x="8327" y="1717"/>
                    <a:pt x="8263" y="1766"/>
                    <a:pt x="8231" y="1798"/>
                  </a:cubicBezTo>
                  <a:cubicBezTo>
                    <a:pt x="8102" y="1830"/>
                    <a:pt x="8022" y="1926"/>
                    <a:pt x="8022" y="2070"/>
                  </a:cubicBezTo>
                  <a:cubicBezTo>
                    <a:pt x="7942" y="4525"/>
                    <a:pt x="6322" y="7060"/>
                    <a:pt x="3386" y="7220"/>
                  </a:cubicBezTo>
                  <a:cubicBezTo>
                    <a:pt x="3310" y="7227"/>
                    <a:pt x="3233" y="7230"/>
                    <a:pt x="3156" y="7230"/>
                  </a:cubicBezTo>
                  <a:cubicBezTo>
                    <a:pt x="2629" y="7230"/>
                    <a:pt x="2077" y="7089"/>
                    <a:pt x="1573" y="6851"/>
                  </a:cubicBezTo>
                  <a:cubicBezTo>
                    <a:pt x="2134" y="6787"/>
                    <a:pt x="2696" y="6563"/>
                    <a:pt x="3193" y="6161"/>
                  </a:cubicBezTo>
                  <a:cubicBezTo>
                    <a:pt x="3289" y="6097"/>
                    <a:pt x="3338" y="5985"/>
                    <a:pt x="3305" y="5857"/>
                  </a:cubicBezTo>
                  <a:cubicBezTo>
                    <a:pt x="3289" y="5744"/>
                    <a:pt x="3209" y="5664"/>
                    <a:pt x="3097" y="5616"/>
                  </a:cubicBezTo>
                  <a:cubicBezTo>
                    <a:pt x="2632" y="5504"/>
                    <a:pt x="2006" y="5215"/>
                    <a:pt x="1749" y="4926"/>
                  </a:cubicBezTo>
                  <a:lnTo>
                    <a:pt x="2166" y="4894"/>
                  </a:lnTo>
                  <a:cubicBezTo>
                    <a:pt x="2311" y="4894"/>
                    <a:pt x="2423" y="4782"/>
                    <a:pt x="2455" y="4637"/>
                  </a:cubicBezTo>
                  <a:cubicBezTo>
                    <a:pt x="2471" y="4493"/>
                    <a:pt x="2391" y="4365"/>
                    <a:pt x="2247" y="4316"/>
                  </a:cubicBezTo>
                  <a:cubicBezTo>
                    <a:pt x="2102" y="4284"/>
                    <a:pt x="1733" y="4140"/>
                    <a:pt x="1541" y="3947"/>
                  </a:cubicBezTo>
                  <a:cubicBezTo>
                    <a:pt x="1284" y="3723"/>
                    <a:pt x="1107" y="3450"/>
                    <a:pt x="1027" y="3226"/>
                  </a:cubicBezTo>
                  <a:lnTo>
                    <a:pt x="1027" y="3226"/>
                  </a:lnTo>
                  <a:cubicBezTo>
                    <a:pt x="1268" y="3290"/>
                    <a:pt x="1493" y="3290"/>
                    <a:pt x="1509" y="3290"/>
                  </a:cubicBezTo>
                  <a:cubicBezTo>
                    <a:pt x="1621" y="3290"/>
                    <a:pt x="1749" y="3209"/>
                    <a:pt x="1781" y="3065"/>
                  </a:cubicBezTo>
                  <a:cubicBezTo>
                    <a:pt x="1829" y="2953"/>
                    <a:pt x="1781" y="2808"/>
                    <a:pt x="1669" y="2728"/>
                  </a:cubicBezTo>
                  <a:cubicBezTo>
                    <a:pt x="1541" y="2648"/>
                    <a:pt x="1204" y="2375"/>
                    <a:pt x="1107" y="2086"/>
                  </a:cubicBezTo>
                  <a:cubicBezTo>
                    <a:pt x="979" y="1766"/>
                    <a:pt x="979" y="1413"/>
                    <a:pt x="1027" y="1124"/>
                  </a:cubicBezTo>
                  <a:lnTo>
                    <a:pt x="1027" y="1124"/>
                  </a:lnTo>
                  <a:cubicBezTo>
                    <a:pt x="1268" y="1364"/>
                    <a:pt x="1685" y="1685"/>
                    <a:pt x="2375" y="2022"/>
                  </a:cubicBezTo>
                  <a:cubicBezTo>
                    <a:pt x="3177" y="2423"/>
                    <a:pt x="3995" y="2696"/>
                    <a:pt x="4637" y="2728"/>
                  </a:cubicBezTo>
                  <a:cubicBezTo>
                    <a:pt x="4669" y="2744"/>
                    <a:pt x="4701" y="2744"/>
                    <a:pt x="4733" y="2744"/>
                  </a:cubicBezTo>
                  <a:cubicBezTo>
                    <a:pt x="4894" y="2744"/>
                    <a:pt x="5038" y="2616"/>
                    <a:pt x="5038" y="2455"/>
                  </a:cubicBezTo>
                  <a:cubicBezTo>
                    <a:pt x="5038" y="2407"/>
                    <a:pt x="5038" y="2375"/>
                    <a:pt x="5022" y="2327"/>
                  </a:cubicBezTo>
                  <a:cubicBezTo>
                    <a:pt x="4974" y="2231"/>
                    <a:pt x="4958" y="1990"/>
                    <a:pt x="4958" y="1846"/>
                  </a:cubicBezTo>
                  <a:cubicBezTo>
                    <a:pt x="4958" y="1124"/>
                    <a:pt x="5632" y="546"/>
                    <a:pt x="6498" y="546"/>
                  </a:cubicBezTo>
                  <a:close/>
                  <a:moveTo>
                    <a:pt x="6514" y="1"/>
                  </a:moveTo>
                  <a:cubicBezTo>
                    <a:pt x="5343" y="1"/>
                    <a:pt x="4380" y="867"/>
                    <a:pt x="4380" y="1910"/>
                  </a:cubicBezTo>
                  <a:cubicBezTo>
                    <a:pt x="4380" y="1974"/>
                    <a:pt x="4380" y="2070"/>
                    <a:pt x="4396" y="2167"/>
                  </a:cubicBezTo>
                  <a:cubicBezTo>
                    <a:pt x="3867" y="2086"/>
                    <a:pt x="3257" y="1862"/>
                    <a:pt x="2648" y="1573"/>
                  </a:cubicBezTo>
                  <a:cubicBezTo>
                    <a:pt x="1509" y="979"/>
                    <a:pt x="1284" y="578"/>
                    <a:pt x="1252" y="498"/>
                  </a:cubicBezTo>
                  <a:cubicBezTo>
                    <a:pt x="1252" y="386"/>
                    <a:pt x="1172" y="306"/>
                    <a:pt x="1043" y="258"/>
                  </a:cubicBezTo>
                  <a:cubicBezTo>
                    <a:pt x="1016" y="250"/>
                    <a:pt x="988" y="246"/>
                    <a:pt x="960" y="246"/>
                  </a:cubicBezTo>
                  <a:cubicBezTo>
                    <a:pt x="872" y="246"/>
                    <a:pt x="783" y="285"/>
                    <a:pt x="722" y="370"/>
                  </a:cubicBezTo>
                  <a:cubicBezTo>
                    <a:pt x="386" y="723"/>
                    <a:pt x="305" y="1685"/>
                    <a:pt x="546" y="2375"/>
                  </a:cubicBezTo>
                  <a:cubicBezTo>
                    <a:pt x="562" y="2407"/>
                    <a:pt x="578" y="2471"/>
                    <a:pt x="610" y="2504"/>
                  </a:cubicBezTo>
                  <a:cubicBezTo>
                    <a:pt x="530" y="2536"/>
                    <a:pt x="450" y="2584"/>
                    <a:pt x="402" y="2696"/>
                  </a:cubicBezTo>
                  <a:cubicBezTo>
                    <a:pt x="177" y="3226"/>
                    <a:pt x="610" y="3980"/>
                    <a:pt x="1124" y="4461"/>
                  </a:cubicBezTo>
                  <a:cubicBezTo>
                    <a:pt x="1059" y="4509"/>
                    <a:pt x="1027" y="4573"/>
                    <a:pt x="1027" y="4653"/>
                  </a:cubicBezTo>
                  <a:cubicBezTo>
                    <a:pt x="979" y="5343"/>
                    <a:pt x="1749" y="5776"/>
                    <a:pt x="2327" y="6033"/>
                  </a:cubicBezTo>
                  <a:cubicBezTo>
                    <a:pt x="1968" y="6208"/>
                    <a:pt x="1599" y="6288"/>
                    <a:pt x="1231" y="6288"/>
                  </a:cubicBezTo>
                  <a:cubicBezTo>
                    <a:pt x="957" y="6288"/>
                    <a:pt x="685" y="6244"/>
                    <a:pt x="418" y="6161"/>
                  </a:cubicBezTo>
                  <a:cubicBezTo>
                    <a:pt x="389" y="6151"/>
                    <a:pt x="359" y="6146"/>
                    <a:pt x="329" y="6146"/>
                  </a:cubicBezTo>
                  <a:cubicBezTo>
                    <a:pt x="228" y="6146"/>
                    <a:pt x="127" y="6206"/>
                    <a:pt x="65" y="6306"/>
                  </a:cubicBezTo>
                  <a:cubicBezTo>
                    <a:pt x="0" y="6418"/>
                    <a:pt x="17" y="6579"/>
                    <a:pt x="145" y="6675"/>
                  </a:cubicBezTo>
                  <a:cubicBezTo>
                    <a:pt x="1059" y="7445"/>
                    <a:pt x="2150" y="7862"/>
                    <a:pt x="3209" y="7862"/>
                  </a:cubicBezTo>
                  <a:lnTo>
                    <a:pt x="3434" y="7862"/>
                  </a:lnTo>
                  <a:cubicBezTo>
                    <a:pt x="6675" y="7702"/>
                    <a:pt x="8487" y="4958"/>
                    <a:pt x="8632" y="2311"/>
                  </a:cubicBezTo>
                  <a:cubicBezTo>
                    <a:pt x="8712" y="2167"/>
                    <a:pt x="8840" y="2070"/>
                    <a:pt x="9001" y="1910"/>
                  </a:cubicBezTo>
                  <a:cubicBezTo>
                    <a:pt x="9354" y="1573"/>
                    <a:pt x="9546" y="1188"/>
                    <a:pt x="9562" y="1172"/>
                  </a:cubicBezTo>
                  <a:cubicBezTo>
                    <a:pt x="9627" y="1044"/>
                    <a:pt x="9611" y="915"/>
                    <a:pt x="9530" y="835"/>
                  </a:cubicBezTo>
                  <a:cubicBezTo>
                    <a:pt x="9472" y="777"/>
                    <a:pt x="9389" y="736"/>
                    <a:pt x="9311" y="736"/>
                  </a:cubicBezTo>
                  <a:cubicBezTo>
                    <a:pt x="9281" y="736"/>
                    <a:pt x="9252" y="742"/>
                    <a:pt x="9225" y="755"/>
                  </a:cubicBezTo>
                  <a:cubicBezTo>
                    <a:pt x="9274" y="691"/>
                    <a:pt x="9290" y="627"/>
                    <a:pt x="9306" y="594"/>
                  </a:cubicBezTo>
                  <a:cubicBezTo>
                    <a:pt x="9354" y="466"/>
                    <a:pt x="9322" y="370"/>
                    <a:pt x="9290" y="274"/>
                  </a:cubicBezTo>
                  <a:cubicBezTo>
                    <a:pt x="9290" y="274"/>
                    <a:pt x="9290" y="241"/>
                    <a:pt x="9274" y="241"/>
                  </a:cubicBezTo>
                  <a:cubicBezTo>
                    <a:pt x="9274" y="225"/>
                    <a:pt x="9242" y="209"/>
                    <a:pt x="9225" y="209"/>
                  </a:cubicBezTo>
                  <a:lnTo>
                    <a:pt x="9209" y="177"/>
                  </a:lnTo>
                  <a:cubicBezTo>
                    <a:pt x="9193" y="161"/>
                    <a:pt x="9161" y="145"/>
                    <a:pt x="9145" y="145"/>
                  </a:cubicBezTo>
                  <a:lnTo>
                    <a:pt x="9129" y="145"/>
                  </a:lnTo>
                  <a:cubicBezTo>
                    <a:pt x="9113" y="145"/>
                    <a:pt x="9113" y="129"/>
                    <a:pt x="9081" y="129"/>
                  </a:cubicBezTo>
                  <a:lnTo>
                    <a:pt x="8953" y="129"/>
                  </a:lnTo>
                  <a:cubicBezTo>
                    <a:pt x="8921" y="129"/>
                    <a:pt x="8921" y="129"/>
                    <a:pt x="8905" y="145"/>
                  </a:cubicBezTo>
                  <a:lnTo>
                    <a:pt x="8889" y="145"/>
                  </a:lnTo>
                  <a:lnTo>
                    <a:pt x="8311" y="386"/>
                  </a:lnTo>
                  <a:lnTo>
                    <a:pt x="8006" y="530"/>
                  </a:lnTo>
                  <a:cubicBezTo>
                    <a:pt x="7605" y="177"/>
                    <a:pt x="7076" y="1"/>
                    <a:pt x="651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6287700" y="3543350"/>
              <a:ext cx="169675" cy="312875"/>
            </a:xfrm>
            <a:custGeom>
              <a:avLst/>
              <a:gdLst/>
              <a:ahLst/>
              <a:cxnLst/>
              <a:rect l="l" t="t" r="r" b="b"/>
              <a:pathLst>
                <a:path w="6787" h="12515" extrusionOk="0">
                  <a:moveTo>
                    <a:pt x="4862" y="562"/>
                  </a:moveTo>
                  <a:cubicBezTo>
                    <a:pt x="5407" y="562"/>
                    <a:pt x="5888" y="594"/>
                    <a:pt x="6209" y="626"/>
                  </a:cubicBezTo>
                  <a:lnTo>
                    <a:pt x="6209" y="1974"/>
                  </a:lnTo>
                  <a:lnTo>
                    <a:pt x="5375" y="1974"/>
                  </a:lnTo>
                  <a:cubicBezTo>
                    <a:pt x="4172" y="1974"/>
                    <a:pt x="4027" y="2728"/>
                    <a:pt x="4027" y="3289"/>
                  </a:cubicBezTo>
                  <a:lnTo>
                    <a:pt x="4027" y="4637"/>
                  </a:lnTo>
                  <a:cubicBezTo>
                    <a:pt x="4027" y="4797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888" y="6466"/>
                  </a:lnTo>
                  <a:lnTo>
                    <a:pt x="4332" y="6466"/>
                  </a:lnTo>
                  <a:cubicBezTo>
                    <a:pt x="4172" y="6466"/>
                    <a:pt x="4027" y="6610"/>
                    <a:pt x="4027" y="6771"/>
                  </a:cubicBezTo>
                  <a:lnTo>
                    <a:pt x="4027" y="11905"/>
                  </a:lnTo>
                  <a:lnTo>
                    <a:pt x="2439" y="11905"/>
                  </a:lnTo>
                  <a:lnTo>
                    <a:pt x="2439" y="6771"/>
                  </a:lnTo>
                  <a:cubicBezTo>
                    <a:pt x="2439" y="6610"/>
                    <a:pt x="2295" y="6466"/>
                    <a:pt x="2134" y="6466"/>
                  </a:cubicBezTo>
                  <a:lnTo>
                    <a:pt x="610" y="6466"/>
                  </a:lnTo>
                  <a:lnTo>
                    <a:pt x="610" y="4942"/>
                  </a:lnTo>
                  <a:lnTo>
                    <a:pt x="2134" y="4942"/>
                  </a:lnTo>
                  <a:cubicBezTo>
                    <a:pt x="2295" y="4942"/>
                    <a:pt x="2439" y="4797"/>
                    <a:pt x="2439" y="4637"/>
                  </a:cubicBezTo>
                  <a:lnTo>
                    <a:pt x="2439" y="3081"/>
                  </a:lnTo>
                  <a:cubicBezTo>
                    <a:pt x="2439" y="1508"/>
                    <a:pt x="3337" y="562"/>
                    <a:pt x="4862" y="562"/>
                  </a:cubicBezTo>
                  <a:close/>
                  <a:moveTo>
                    <a:pt x="4846" y="0"/>
                  </a:moveTo>
                  <a:cubicBezTo>
                    <a:pt x="2985" y="0"/>
                    <a:pt x="1813" y="1188"/>
                    <a:pt x="1813" y="3113"/>
                  </a:cubicBezTo>
                  <a:lnTo>
                    <a:pt x="1813" y="4380"/>
                  </a:lnTo>
                  <a:lnTo>
                    <a:pt x="289" y="4380"/>
                  </a:lnTo>
                  <a:cubicBezTo>
                    <a:pt x="129" y="4380"/>
                    <a:pt x="0" y="4525"/>
                    <a:pt x="0" y="4685"/>
                  </a:cubicBezTo>
                  <a:lnTo>
                    <a:pt x="0" y="6803"/>
                  </a:lnTo>
                  <a:cubicBezTo>
                    <a:pt x="0" y="6963"/>
                    <a:pt x="129" y="7108"/>
                    <a:pt x="289" y="7108"/>
                  </a:cubicBezTo>
                  <a:lnTo>
                    <a:pt x="1813" y="7108"/>
                  </a:lnTo>
                  <a:lnTo>
                    <a:pt x="1813" y="12225"/>
                  </a:lnTo>
                  <a:cubicBezTo>
                    <a:pt x="1813" y="12386"/>
                    <a:pt x="1958" y="12514"/>
                    <a:pt x="2118" y="12514"/>
                  </a:cubicBezTo>
                  <a:lnTo>
                    <a:pt x="4300" y="12514"/>
                  </a:lnTo>
                  <a:cubicBezTo>
                    <a:pt x="4461" y="12514"/>
                    <a:pt x="4605" y="12386"/>
                    <a:pt x="4605" y="12225"/>
                  </a:cubicBezTo>
                  <a:lnTo>
                    <a:pt x="4605" y="7092"/>
                  </a:lnTo>
                  <a:lnTo>
                    <a:pt x="6129" y="7092"/>
                  </a:lnTo>
                  <a:cubicBezTo>
                    <a:pt x="6289" y="7092"/>
                    <a:pt x="6418" y="6963"/>
                    <a:pt x="6434" y="6819"/>
                  </a:cubicBezTo>
                  <a:lnTo>
                    <a:pt x="6707" y="4701"/>
                  </a:lnTo>
                  <a:cubicBezTo>
                    <a:pt x="6739" y="4621"/>
                    <a:pt x="6691" y="4525"/>
                    <a:pt x="6626" y="4460"/>
                  </a:cubicBezTo>
                  <a:cubicBezTo>
                    <a:pt x="6578" y="4396"/>
                    <a:pt x="6498" y="4348"/>
                    <a:pt x="6418" y="4348"/>
                  </a:cubicBezTo>
                  <a:lnTo>
                    <a:pt x="4605" y="4348"/>
                  </a:lnTo>
                  <a:lnTo>
                    <a:pt x="4605" y="3321"/>
                  </a:lnTo>
                  <a:cubicBezTo>
                    <a:pt x="4605" y="2808"/>
                    <a:pt x="4685" y="2583"/>
                    <a:pt x="5343" y="2583"/>
                  </a:cubicBezTo>
                  <a:lnTo>
                    <a:pt x="6466" y="2583"/>
                  </a:lnTo>
                  <a:cubicBezTo>
                    <a:pt x="6626" y="2583"/>
                    <a:pt x="6771" y="2455"/>
                    <a:pt x="6771" y="2295"/>
                  </a:cubicBezTo>
                  <a:lnTo>
                    <a:pt x="6771" y="385"/>
                  </a:lnTo>
                  <a:cubicBezTo>
                    <a:pt x="6787" y="225"/>
                    <a:pt x="6675" y="113"/>
                    <a:pt x="6530" y="81"/>
                  </a:cubicBezTo>
                  <a:cubicBezTo>
                    <a:pt x="6370" y="64"/>
                    <a:pt x="5696" y="0"/>
                    <a:pt x="484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681125" y="3032750"/>
              <a:ext cx="170100" cy="312875"/>
            </a:xfrm>
            <a:custGeom>
              <a:avLst/>
              <a:gdLst/>
              <a:ahLst/>
              <a:cxnLst/>
              <a:rect l="l" t="t" r="r" b="b"/>
              <a:pathLst>
                <a:path w="6804" h="12515" extrusionOk="0">
                  <a:moveTo>
                    <a:pt x="4878" y="595"/>
                  </a:moveTo>
                  <a:cubicBezTo>
                    <a:pt x="5423" y="595"/>
                    <a:pt x="5905" y="611"/>
                    <a:pt x="6226" y="659"/>
                  </a:cubicBezTo>
                  <a:lnTo>
                    <a:pt x="6226" y="1974"/>
                  </a:lnTo>
                  <a:lnTo>
                    <a:pt x="5375" y="1974"/>
                  </a:lnTo>
                  <a:cubicBezTo>
                    <a:pt x="4172" y="1974"/>
                    <a:pt x="4044" y="2744"/>
                    <a:pt x="4044" y="3306"/>
                  </a:cubicBezTo>
                  <a:lnTo>
                    <a:pt x="4044" y="4654"/>
                  </a:lnTo>
                  <a:cubicBezTo>
                    <a:pt x="4044" y="4814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905" y="6466"/>
                  </a:lnTo>
                  <a:lnTo>
                    <a:pt x="4332" y="6466"/>
                  </a:lnTo>
                  <a:cubicBezTo>
                    <a:pt x="4172" y="6466"/>
                    <a:pt x="4044" y="6611"/>
                    <a:pt x="4044" y="6771"/>
                  </a:cubicBezTo>
                  <a:lnTo>
                    <a:pt x="4044" y="11905"/>
                  </a:lnTo>
                  <a:lnTo>
                    <a:pt x="2455" y="11905"/>
                  </a:lnTo>
                  <a:lnTo>
                    <a:pt x="2455" y="6771"/>
                  </a:lnTo>
                  <a:cubicBezTo>
                    <a:pt x="2455" y="6611"/>
                    <a:pt x="2311" y="6466"/>
                    <a:pt x="2151" y="6466"/>
                  </a:cubicBezTo>
                  <a:lnTo>
                    <a:pt x="626" y="6466"/>
                  </a:lnTo>
                  <a:lnTo>
                    <a:pt x="626" y="4974"/>
                  </a:lnTo>
                  <a:lnTo>
                    <a:pt x="2151" y="4974"/>
                  </a:lnTo>
                  <a:cubicBezTo>
                    <a:pt x="2311" y="4974"/>
                    <a:pt x="2455" y="4830"/>
                    <a:pt x="2455" y="4670"/>
                  </a:cubicBezTo>
                  <a:lnTo>
                    <a:pt x="2455" y="3097"/>
                  </a:lnTo>
                  <a:cubicBezTo>
                    <a:pt x="2455" y="1541"/>
                    <a:pt x="3354" y="595"/>
                    <a:pt x="4878" y="595"/>
                  </a:cubicBezTo>
                  <a:close/>
                  <a:moveTo>
                    <a:pt x="4862" y="1"/>
                  </a:moveTo>
                  <a:cubicBezTo>
                    <a:pt x="3001" y="1"/>
                    <a:pt x="1830" y="1172"/>
                    <a:pt x="1830" y="3097"/>
                  </a:cubicBezTo>
                  <a:lnTo>
                    <a:pt x="1830" y="4365"/>
                  </a:lnTo>
                  <a:lnTo>
                    <a:pt x="306" y="4365"/>
                  </a:lnTo>
                  <a:cubicBezTo>
                    <a:pt x="145" y="4365"/>
                    <a:pt x="1" y="4509"/>
                    <a:pt x="1" y="4670"/>
                  </a:cubicBezTo>
                  <a:lnTo>
                    <a:pt x="1" y="6771"/>
                  </a:lnTo>
                  <a:cubicBezTo>
                    <a:pt x="1" y="6932"/>
                    <a:pt x="145" y="7076"/>
                    <a:pt x="306" y="7076"/>
                  </a:cubicBezTo>
                  <a:lnTo>
                    <a:pt x="1830" y="7076"/>
                  </a:lnTo>
                  <a:lnTo>
                    <a:pt x="1830" y="12210"/>
                  </a:lnTo>
                  <a:cubicBezTo>
                    <a:pt x="1830" y="12370"/>
                    <a:pt x="1974" y="12515"/>
                    <a:pt x="2134" y="12515"/>
                  </a:cubicBezTo>
                  <a:lnTo>
                    <a:pt x="4316" y="12515"/>
                  </a:lnTo>
                  <a:cubicBezTo>
                    <a:pt x="4477" y="12515"/>
                    <a:pt x="4621" y="12370"/>
                    <a:pt x="4621" y="12210"/>
                  </a:cubicBezTo>
                  <a:lnTo>
                    <a:pt x="4621" y="7076"/>
                  </a:lnTo>
                  <a:lnTo>
                    <a:pt x="6145" y="7076"/>
                  </a:lnTo>
                  <a:cubicBezTo>
                    <a:pt x="6306" y="7076"/>
                    <a:pt x="6418" y="6948"/>
                    <a:pt x="6450" y="6819"/>
                  </a:cubicBezTo>
                  <a:lnTo>
                    <a:pt x="6723" y="4686"/>
                  </a:lnTo>
                  <a:cubicBezTo>
                    <a:pt x="6739" y="4605"/>
                    <a:pt x="6707" y="4509"/>
                    <a:pt x="6643" y="4445"/>
                  </a:cubicBezTo>
                  <a:cubicBezTo>
                    <a:pt x="6579" y="4381"/>
                    <a:pt x="6498" y="4349"/>
                    <a:pt x="6418" y="4349"/>
                  </a:cubicBezTo>
                  <a:lnTo>
                    <a:pt x="4621" y="4349"/>
                  </a:lnTo>
                  <a:lnTo>
                    <a:pt x="4621" y="3306"/>
                  </a:lnTo>
                  <a:cubicBezTo>
                    <a:pt x="4621" y="2809"/>
                    <a:pt x="4701" y="2584"/>
                    <a:pt x="5359" y="2584"/>
                  </a:cubicBezTo>
                  <a:lnTo>
                    <a:pt x="6482" y="2584"/>
                  </a:lnTo>
                  <a:cubicBezTo>
                    <a:pt x="6643" y="2584"/>
                    <a:pt x="6787" y="2440"/>
                    <a:pt x="6787" y="2279"/>
                  </a:cubicBezTo>
                  <a:lnTo>
                    <a:pt x="6787" y="370"/>
                  </a:lnTo>
                  <a:cubicBezTo>
                    <a:pt x="6803" y="242"/>
                    <a:pt x="6691" y="97"/>
                    <a:pt x="6546" y="81"/>
                  </a:cubicBezTo>
                  <a:cubicBezTo>
                    <a:pt x="6386" y="49"/>
                    <a:pt x="5696" y="1"/>
                    <a:pt x="48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726750" y="3601500"/>
              <a:ext cx="154850" cy="284000"/>
            </a:xfrm>
            <a:custGeom>
              <a:avLst/>
              <a:gdLst/>
              <a:ahLst/>
              <a:cxnLst/>
              <a:rect l="l" t="t" r="r" b="b"/>
              <a:pathLst>
                <a:path w="6194" h="11360" extrusionOk="0">
                  <a:moveTo>
                    <a:pt x="4413" y="626"/>
                  </a:moveTo>
                  <a:cubicBezTo>
                    <a:pt x="4862" y="626"/>
                    <a:pt x="5311" y="642"/>
                    <a:pt x="5584" y="674"/>
                  </a:cubicBezTo>
                  <a:lnTo>
                    <a:pt x="5584" y="1814"/>
                  </a:lnTo>
                  <a:lnTo>
                    <a:pt x="4862" y="1814"/>
                  </a:lnTo>
                  <a:cubicBezTo>
                    <a:pt x="3739" y="1814"/>
                    <a:pt x="3627" y="2519"/>
                    <a:pt x="3627" y="3033"/>
                  </a:cubicBezTo>
                  <a:lnTo>
                    <a:pt x="3627" y="4252"/>
                  </a:lnTo>
                  <a:cubicBezTo>
                    <a:pt x="3627" y="4413"/>
                    <a:pt x="3771" y="4557"/>
                    <a:pt x="3932" y="4557"/>
                  </a:cubicBezTo>
                  <a:lnTo>
                    <a:pt x="5472" y="4557"/>
                  </a:lnTo>
                  <a:lnTo>
                    <a:pt x="5311" y="5856"/>
                  </a:lnTo>
                  <a:lnTo>
                    <a:pt x="3932" y="5856"/>
                  </a:lnTo>
                  <a:cubicBezTo>
                    <a:pt x="3771" y="5856"/>
                    <a:pt x="3627" y="6001"/>
                    <a:pt x="3627" y="6161"/>
                  </a:cubicBezTo>
                  <a:lnTo>
                    <a:pt x="3627" y="10782"/>
                  </a:lnTo>
                  <a:lnTo>
                    <a:pt x="2247" y="10782"/>
                  </a:lnTo>
                  <a:lnTo>
                    <a:pt x="2247" y="6161"/>
                  </a:lnTo>
                  <a:cubicBezTo>
                    <a:pt x="2247" y="6001"/>
                    <a:pt x="2103" y="5856"/>
                    <a:pt x="1942" y="5856"/>
                  </a:cubicBezTo>
                  <a:lnTo>
                    <a:pt x="595" y="5856"/>
                  </a:lnTo>
                  <a:lnTo>
                    <a:pt x="595" y="4557"/>
                  </a:lnTo>
                  <a:lnTo>
                    <a:pt x="1942" y="4557"/>
                  </a:lnTo>
                  <a:cubicBezTo>
                    <a:pt x="2103" y="4557"/>
                    <a:pt x="2247" y="4413"/>
                    <a:pt x="2247" y="4252"/>
                  </a:cubicBezTo>
                  <a:lnTo>
                    <a:pt x="2247" y="2856"/>
                  </a:lnTo>
                  <a:cubicBezTo>
                    <a:pt x="2247" y="1445"/>
                    <a:pt x="3049" y="626"/>
                    <a:pt x="4413" y="626"/>
                  </a:cubicBezTo>
                  <a:close/>
                  <a:moveTo>
                    <a:pt x="4413" y="1"/>
                  </a:moveTo>
                  <a:cubicBezTo>
                    <a:pt x="2696" y="1"/>
                    <a:pt x="1637" y="1092"/>
                    <a:pt x="1637" y="2840"/>
                  </a:cubicBezTo>
                  <a:lnTo>
                    <a:pt x="1637" y="3931"/>
                  </a:lnTo>
                  <a:lnTo>
                    <a:pt x="290" y="3931"/>
                  </a:lnTo>
                  <a:cubicBezTo>
                    <a:pt x="129" y="3931"/>
                    <a:pt x="1" y="4076"/>
                    <a:pt x="1" y="4236"/>
                  </a:cubicBezTo>
                  <a:lnTo>
                    <a:pt x="1" y="6145"/>
                  </a:lnTo>
                  <a:cubicBezTo>
                    <a:pt x="1" y="6306"/>
                    <a:pt x="129" y="6450"/>
                    <a:pt x="290" y="6450"/>
                  </a:cubicBezTo>
                  <a:lnTo>
                    <a:pt x="1637" y="6450"/>
                  </a:lnTo>
                  <a:lnTo>
                    <a:pt x="1637" y="11055"/>
                  </a:lnTo>
                  <a:cubicBezTo>
                    <a:pt x="1637" y="11215"/>
                    <a:pt x="1782" y="11359"/>
                    <a:pt x="1942" y="11359"/>
                  </a:cubicBezTo>
                  <a:lnTo>
                    <a:pt x="3932" y="11359"/>
                  </a:lnTo>
                  <a:cubicBezTo>
                    <a:pt x="4092" y="11359"/>
                    <a:pt x="4220" y="11215"/>
                    <a:pt x="4220" y="11055"/>
                  </a:cubicBezTo>
                  <a:lnTo>
                    <a:pt x="4220" y="6450"/>
                  </a:lnTo>
                  <a:lnTo>
                    <a:pt x="5568" y="6450"/>
                  </a:lnTo>
                  <a:cubicBezTo>
                    <a:pt x="5729" y="6450"/>
                    <a:pt x="5857" y="6322"/>
                    <a:pt x="5873" y="6177"/>
                  </a:cubicBezTo>
                  <a:lnTo>
                    <a:pt x="6114" y="4284"/>
                  </a:lnTo>
                  <a:cubicBezTo>
                    <a:pt x="6130" y="4204"/>
                    <a:pt x="6098" y="4092"/>
                    <a:pt x="6033" y="4044"/>
                  </a:cubicBezTo>
                  <a:cubicBezTo>
                    <a:pt x="5969" y="3979"/>
                    <a:pt x="5889" y="3931"/>
                    <a:pt x="5809" y="3931"/>
                  </a:cubicBezTo>
                  <a:lnTo>
                    <a:pt x="4204" y="3931"/>
                  </a:lnTo>
                  <a:lnTo>
                    <a:pt x="4204" y="3017"/>
                  </a:lnTo>
                  <a:cubicBezTo>
                    <a:pt x="4204" y="2568"/>
                    <a:pt x="4269" y="2391"/>
                    <a:pt x="4846" y="2391"/>
                  </a:cubicBezTo>
                  <a:lnTo>
                    <a:pt x="5873" y="2391"/>
                  </a:lnTo>
                  <a:cubicBezTo>
                    <a:pt x="6033" y="2391"/>
                    <a:pt x="6178" y="2247"/>
                    <a:pt x="6178" y="2086"/>
                  </a:cubicBezTo>
                  <a:lnTo>
                    <a:pt x="6178" y="386"/>
                  </a:lnTo>
                  <a:cubicBezTo>
                    <a:pt x="6194" y="241"/>
                    <a:pt x="6065" y="113"/>
                    <a:pt x="5937" y="81"/>
                  </a:cubicBezTo>
                  <a:cubicBezTo>
                    <a:pt x="5777" y="65"/>
                    <a:pt x="5167" y="1"/>
                    <a:pt x="441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1108475" y="3147875"/>
              <a:ext cx="340950" cy="341350"/>
            </a:xfrm>
            <a:custGeom>
              <a:avLst/>
              <a:gdLst/>
              <a:ahLst/>
              <a:cxnLst/>
              <a:rect l="l" t="t" r="r" b="b"/>
              <a:pathLst>
                <a:path w="13638" h="13654" extrusionOk="0">
                  <a:moveTo>
                    <a:pt x="6803" y="610"/>
                  </a:moveTo>
                  <a:cubicBezTo>
                    <a:pt x="10220" y="610"/>
                    <a:pt x="13012" y="3386"/>
                    <a:pt x="13012" y="6819"/>
                  </a:cubicBezTo>
                  <a:cubicBezTo>
                    <a:pt x="13044" y="10268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6" y="12210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82" y="12177"/>
                    <a:pt x="3450" y="12193"/>
                  </a:cubicBez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65" y="10477"/>
                  </a:cubicBezTo>
                  <a:cubicBezTo>
                    <a:pt x="979" y="9402"/>
                    <a:pt x="578" y="8151"/>
                    <a:pt x="578" y="6819"/>
                  </a:cubicBezTo>
                  <a:cubicBezTo>
                    <a:pt x="578" y="3386"/>
                    <a:pt x="3369" y="610"/>
                    <a:pt x="6803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7" y="9562"/>
                    <a:pt x="1220" y="10734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3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65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170225" y="3219400"/>
              <a:ext cx="216625" cy="200425"/>
            </a:xfrm>
            <a:custGeom>
              <a:avLst/>
              <a:gdLst/>
              <a:ahLst/>
              <a:cxnLst/>
              <a:rect l="l" t="t" r="r" b="b"/>
              <a:pathLst>
                <a:path w="8665" h="8017" extrusionOk="0">
                  <a:moveTo>
                    <a:pt x="1702" y="573"/>
                  </a:moveTo>
                  <a:cubicBezTo>
                    <a:pt x="1926" y="573"/>
                    <a:pt x="2022" y="605"/>
                    <a:pt x="2039" y="621"/>
                  </a:cubicBezTo>
                  <a:cubicBezTo>
                    <a:pt x="2119" y="781"/>
                    <a:pt x="2488" y="1648"/>
                    <a:pt x="2712" y="2177"/>
                  </a:cubicBezTo>
                  <a:cubicBezTo>
                    <a:pt x="2712" y="2177"/>
                    <a:pt x="2744" y="2273"/>
                    <a:pt x="2680" y="2354"/>
                  </a:cubicBezTo>
                  <a:cubicBezTo>
                    <a:pt x="2584" y="2514"/>
                    <a:pt x="2343" y="2771"/>
                    <a:pt x="2247" y="2851"/>
                  </a:cubicBezTo>
                  <a:lnTo>
                    <a:pt x="2231" y="2867"/>
                  </a:lnTo>
                  <a:cubicBezTo>
                    <a:pt x="2103" y="3011"/>
                    <a:pt x="1958" y="3380"/>
                    <a:pt x="2231" y="3717"/>
                  </a:cubicBezTo>
                  <a:cubicBezTo>
                    <a:pt x="2263" y="3749"/>
                    <a:pt x="2279" y="3814"/>
                    <a:pt x="2327" y="3862"/>
                  </a:cubicBezTo>
                  <a:cubicBezTo>
                    <a:pt x="2504" y="4118"/>
                    <a:pt x="2809" y="4535"/>
                    <a:pt x="3306" y="5033"/>
                  </a:cubicBezTo>
                  <a:cubicBezTo>
                    <a:pt x="3932" y="5659"/>
                    <a:pt x="5071" y="6076"/>
                    <a:pt x="5119" y="6108"/>
                  </a:cubicBezTo>
                  <a:cubicBezTo>
                    <a:pt x="5135" y="6108"/>
                    <a:pt x="5151" y="6124"/>
                    <a:pt x="5167" y="6124"/>
                  </a:cubicBezTo>
                  <a:cubicBezTo>
                    <a:pt x="5183" y="6124"/>
                    <a:pt x="5211" y="6126"/>
                    <a:pt x="5247" y="6126"/>
                  </a:cubicBezTo>
                  <a:cubicBezTo>
                    <a:pt x="5357" y="6126"/>
                    <a:pt x="5540" y="6108"/>
                    <a:pt x="5696" y="5963"/>
                  </a:cubicBezTo>
                  <a:cubicBezTo>
                    <a:pt x="5793" y="5867"/>
                    <a:pt x="6274" y="5257"/>
                    <a:pt x="6370" y="5145"/>
                  </a:cubicBezTo>
                  <a:cubicBezTo>
                    <a:pt x="6370" y="5145"/>
                    <a:pt x="6392" y="5124"/>
                    <a:pt x="6430" y="5124"/>
                  </a:cubicBezTo>
                  <a:cubicBezTo>
                    <a:pt x="6449" y="5124"/>
                    <a:pt x="6472" y="5129"/>
                    <a:pt x="6499" y="5145"/>
                  </a:cubicBezTo>
                  <a:cubicBezTo>
                    <a:pt x="6755" y="5257"/>
                    <a:pt x="7878" y="5819"/>
                    <a:pt x="8039" y="5899"/>
                  </a:cubicBezTo>
                  <a:lnTo>
                    <a:pt x="8039" y="5915"/>
                  </a:lnTo>
                  <a:cubicBezTo>
                    <a:pt x="8039" y="6172"/>
                    <a:pt x="7943" y="6605"/>
                    <a:pt x="7846" y="6685"/>
                  </a:cubicBezTo>
                  <a:cubicBezTo>
                    <a:pt x="7638" y="6894"/>
                    <a:pt x="7172" y="7375"/>
                    <a:pt x="6499" y="7375"/>
                  </a:cubicBezTo>
                  <a:cubicBezTo>
                    <a:pt x="5793" y="7375"/>
                    <a:pt x="3884" y="6749"/>
                    <a:pt x="2889" y="5739"/>
                  </a:cubicBezTo>
                  <a:cubicBezTo>
                    <a:pt x="1958" y="4824"/>
                    <a:pt x="996" y="3765"/>
                    <a:pt x="787" y="2835"/>
                  </a:cubicBezTo>
                  <a:cubicBezTo>
                    <a:pt x="563" y="1872"/>
                    <a:pt x="627" y="1567"/>
                    <a:pt x="819" y="1263"/>
                  </a:cubicBezTo>
                  <a:cubicBezTo>
                    <a:pt x="819" y="1263"/>
                    <a:pt x="819" y="1247"/>
                    <a:pt x="835" y="1247"/>
                  </a:cubicBezTo>
                  <a:cubicBezTo>
                    <a:pt x="1028" y="926"/>
                    <a:pt x="1301" y="605"/>
                    <a:pt x="1397" y="589"/>
                  </a:cubicBezTo>
                  <a:cubicBezTo>
                    <a:pt x="1525" y="573"/>
                    <a:pt x="1621" y="573"/>
                    <a:pt x="1702" y="573"/>
                  </a:cubicBezTo>
                  <a:close/>
                  <a:moveTo>
                    <a:pt x="1765" y="0"/>
                  </a:moveTo>
                  <a:cubicBezTo>
                    <a:pt x="1643" y="0"/>
                    <a:pt x="1510" y="10"/>
                    <a:pt x="1365" y="27"/>
                  </a:cubicBezTo>
                  <a:cubicBezTo>
                    <a:pt x="899" y="91"/>
                    <a:pt x="482" y="749"/>
                    <a:pt x="354" y="974"/>
                  </a:cubicBezTo>
                  <a:cubicBezTo>
                    <a:pt x="33" y="1455"/>
                    <a:pt x="1" y="1952"/>
                    <a:pt x="242" y="2995"/>
                  </a:cubicBezTo>
                  <a:cubicBezTo>
                    <a:pt x="482" y="4054"/>
                    <a:pt x="1461" y="5161"/>
                    <a:pt x="2504" y="6204"/>
                  </a:cubicBezTo>
                  <a:cubicBezTo>
                    <a:pt x="3611" y="7311"/>
                    <a:pt x="5616" y="8017"/>
                    <a:pt x="6531" y="8017"/>
                  </a:cubicBezTo>
                  <a:cubicBezTo>
                    <a:pt x="7461" y="8017"/>
                    <a:pt x="8055" y="7407"/>
                    <a:pt x="8279" y="7167"/>
                  </a:cubicBezTo>
                  <a:lnTo>
                    <a:pt x="8295" y="7151"/>
                  </a:lnTo>
                  <a:cubicBezTo>
                    <a:pt x="8600" y="6846"/>
                    <a:pt x="8664" y="6124"/>
                    <a:pt x="8664" y="5963"/>
                  </a:cubicBezTo>
                  <a:cubicBezTo>
                    <a:pt x="8648" y="5626"/>
                    <a:pt x="8440" y="5450"/>
                    <a:pt x="8328" y="5386"/>
                  </a:cubicBezTo>
                  <a:cubicBezTo>
                    <a:pt x="8199" y="5322"/>
                    <a:pt x="7044" y="4744"/>
                    <a:pt x="6755" y="4616"/>
                  </a:cubicBezTo>
                  <a:cubicBezTo>
                    <a:pt x="6650" y="4569"/>
                    <a:pt x="6550" y="4551"/>
                    <a:pt x="6458" y="4551"/>
                  </a:cubicBezTo>
                  <a:cubicBezTo>
                    <a:pt x="6200" y="4551"/>
                    <a:pt x="6004" y="4698"/>
                    <a:pt x="5921" y="4792"/>
                  </a:cubicBezTo>
                  <a:cubicBezTo>
                    <a:pt x="5648" y="5145"/>
                    <a:pt x="5327" y="5530"/>
                    <a:pt x="5295" y="5562"/>
                  </a:cubicBezTo>
                  <a:cubicBezTo>
                    <a:pt x="5071" y="5482"/>
                    <a:pt x="4204" y="5129"/>
                    <a:pt x="3755" y="4664"/>
                  </a:cubicBezTo>
                  <a:cubicBezTo>
                    <a:pt x="3290" y="4199"/>
                    <a:pt x="3033" y="3814"/>
                    <a:pt x="2841" y="3557"/>
                  </a:cubicBezTo>
                  <a:cubicBezTo>
                    <a:pt x="2809" y="3493"/>
                    <a:pt x="2760" y="3461"/>
                    <a:pt x="2728" y="3396"/>
                  </a:cubicBezTo>
                  <a:cubicBezTo>
                    <a:pt x="2712" y="3380"/>
                    <a:pt x="2680" y="3332"/>
                    <a:pt x="2712" y="3300"/>
                  </a:cubicBezTo>
                  <a:cubicBezTo>
                    <a:pt x="2793" y="3220"/>
                    <a:pt x="3065" y="2931"/>
                    <a:pt x="3210" y="2723"/>
                  </a:cubicBezTo>
                  <a:cubicBezTo>
                    <a:pt x="3434" y="2370"/>
                    <a:pt x="3306" y="2017"/>
                    <a:pt x="3290" y="1969"/>
                  </a:cubicBezTo>
                  <a:cubicBezTo>
                    <a:pt x="3226" y="1840"/>
                    <a:pt x="2728" y="589"/>
                    <a:pt x="2600" y="364"/>
                  </a:cubicBezTo>
                  <a:cubicBezTo>
                    <a:pt x="2475" y="114"/>
                    <a:pt x="2194" y="0"/>
                    <a:pt x="176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08575" y="2085000"/>
              <a:ext cx="340950" cy="341350"/>
            </a:xfrm>
            <a:custGeom>
              <a:avLst/>
              <a:gdLst/>
              <a:ahLst/>
              <a:cxnLst/>
              <a:rect l="l" t="t" r="r" b="b"/>
              <a:pathLst>
                <a:path w="13638" h="13654" extrusionOk="0">
                  <a:moveTo>
                    <a:pt x="6819" y="610"/>
                  </a:moveTo>
                  <a:cubicBezTo>
                    <a:pt x="10252" y="610"/>
                    <a:pt x="13044" y="3385"/>
                    <a:pt x="13044" y="6819"/>
                  </a:cubicBezTo>
                  <a:cubicBezTo>
                    <a:pt x="13044" y="10252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7" y="12209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98" y="12177"/>
                    <a:pt x="3450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21"/>
                    <a:pt x="1829" y="10557"/>
                    <a:pt x="1765" y="10477"/>
                  </a:cubicBezTo>
                  <a:cubicBezTo>
                    <a:pt x="1011" y="9402"/>
                    <a:pt x="610" y="8150"/>
                    <a:pt x="610" y="6819"/>
                  </a:cubicBezTo>
                  <a:cubicBezTo>
                    <a:pt x="610" y="3385"/>
                    <a:pt x="3386" y="610"/>
                    <a:pt x="6819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8" y="9562"/>
                    <a:pt x="1220" y="10733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4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49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70750" y="2156600"/>
              <a:ext cx="216600" cy="200350"/>
            </a:xfrm>
            <a:custGeom>
              <a:avLst/>
              <a:gdLst/>
              <a:ahLst/>
              <a:cxnLst/>
              <a:rect l="l" t="t" r="r" b="b"/>
              <a:pathLst>
                <a:path w="8664" h="8014" extrusionOk="0">
                  <a:moveTo>
                    <a:pt x="1685" y="570"/>
                  </a:moveTo>
                  <a:cubicBezTo>
                    <a:pt x="1909" y="570"/>
                    <a:pt x="2006" y="602"/>
                    <a:pt x="2022" y="634"/>
                  </a:cubicBezTo>
                  <a:cubicBezTo>
                    <a:pt x="2102" y="794"/>
                    <a:pt x="2471" y="1645"/>
                    <a:pt x="2696" y="2174"/>
                  </a:cubicBezTo>
                  <a:cubicBezTo>
                    <a:pt x="2696" y="2174"/>
                    <a:pt x="2728" y="2270"/>
                    <a:pt x="2663" y="2350"/>
                  </a:cubicBezTo>
                  <a:cubicBezTo>
                    <a:pt x="2567" y="2511"/>
                    <a:pt x="2327" y="2768"/>
                    <a:pt x="2230" y="2848"/>
                  </a:cubicBezTo>
                  <a:lnTo>
                    <a:pt x="2214" y="2880"/>
                  </a:lnTo>
                  <a:cubicBezTo>
                    <a:pt x="2086" y="3008"/>
                    <a:pt x="1941" y="3377"/>
                    <a:pt x="2214" y="3714"/>
                  </a:cubicBezTo>
                  <a:cubicBezTo>
                    <a:pt x="2246" y="3762"/>
                    <a:pt x="2262" y="3810"/>
                    <a:pt x="2310" y="3859"/>
                  </a:cubicBezTo>
                  <a:cubicBezTo>
                    <a:pt x="2487" y="4115"/>
                    <a:pt x="2792" y="4532"/>
                    <a:pt x="3289" y="5046"/>
                  </a:cubicBezTo>
                  <a:cubicBezTo>
                    <a:pt x="3915" y="5655"/>
                    <a:pt x="5054" y="6089"/>
                    <a:pt x="5102" y="6105"/>
                  </a:cubicBezTo>
                  <a:cubicBezTo>
                    <a:pt x="5118" y="6105"/>
                    <a:pt x="5134" y="6121"/>
                    <a:pt x="5150" y="6121"/>
                  </a:cubicBezTo>
                  <a:cubicBezTo>
                    <a:pt x="5170" y="6121"/>
                    <a:pt x="5210" y="6125"/>
                    <a:pt x="5261" y="6125"/>
                  </a:cubicBezTo>
                  <a:cubicBezTo>
                    <a:pt x="5372" y="6125"/>
                    <a:pt x="5537" y="6103"/>
                    <a:pt x="5680" y="5960"/>
                  </a:cubicBezTo>
                  <a:cubicBezTo>
                    <a:pt x="5776" y="5864"/>
                    <a:pt x="6257" y="5254"/>
                    <a:pt x="6353" y="5142"/>
                  </a:cubicBezTo>
                  <a:cubicBezTo>
                    <a:pt x="6353" y="5142"/>
                    <a:pt x="6375" y="5121"/>
                    <a:pt x="6413" y="5121"/>
                  </a:cubicBezTo>
                  <a:cubicBezTo>
                    <a:pt x="6432" y="5121"/>
                    <a:pt x="6455" y="5126"/>
                    <a:pt x="6482" y="5142"/>
                  </a:cubicBezTo>
                  <a:cubicBezTo>
                    <a:pt x="6738" y="5254"/>
                    <a:pt x="7861" y="5816"/>
                    <a:pt x="8022" y="5896"/>
                  </a:cubicBezTo>
                  <a:lnTo>
                    <a:pt x="8022" y="5928"/>
                  </a:lnTo>
                  <a:cubicBezTo>
                    <a:pt x="8022" y="6169"/>
                    <a:pt x="7926" y="6586"/>
                    <a:pt x="7829" y="6682"/>
                  </a:cubicBezTo>
                  <a:cubicBezTo>
                    <a:pt x="7621" y="6891"/>
                    <a:pt x="7156" y="7372"/>
                    <a:pt x="6482" y="7372"/>
                  </a:cubicBezTo>
                  <a:cubicBezTo>
                    <a:pt x="5776" y="7372"/>
                    <a:pt x="3867" y="6746"/>
                    <a:pt x="2872" y="5736"/>
                  </a:cubicBezTo>
                  <a:cubicBezTo>
                    <a:pt x="1941" y="4821"/>
                    <a:pt x="979" y="3762"/>
                    <a:pt x="770" y="2832"/>
                  </a:cubicBezTo>
                  <a:cubicBezTo>
                    <a:pt x="546" y="1869"/>
                    <a:pt x="610" y="1564"/>
                    <a:pt x="802" y="1276"/>
                  </a:cubicBezTo>
                  <a:cubicBezTo>
                    <a:pt x="802" y="1276"/>
                    <a:pt x="802" y="1243"/>
                    <a:pt x="818" y="1243"/>
                  </a:cubicBezTo>
                  <a:cubicBezTo>
                    <a:pt x="1011" y="923"/>
                    <a:pt x="1284" y="602"/>
                    <a:pt x="1380" y="586"/>
                  </a:cubicBezTo>
                  <a:cubicBezTo>
                    <a:pt x="1508" y="570"/>
                    <a:pt x="1605" y="570"/>
                    <a:pt x="1685" y="570"/>
                  </a:cubicBezTo>
                  <a:close/>
                  <a:moveTo>
                    <a:pt x="1726" y="1"/>
                  </a:moveTo>
                  <a:cubicBezTo>
                    <a:pt x="1614" y="1"/>
                    <a:pt x="1493" y="8"/>
                    <a:pt x="1364" y="24"/>
                  </a:cubicBezTo>
                  <a:cubicBezTo>
                    <a:pt x="899" y="88"/>
                    <a:pt x="482" y="746"/>
                    <a:pt x="369" y="971"/>
                  </a:cubicBezTo>
                  <a:cubicBezTo>
                    <a:pt x="32" y="1452"/>
                    <a:pt x="0" y="1949"/>
                    <a:pt x="241" y="2992"/>
                  </a:cubicBezTo>
                  <a:cubicBezTo>
                    <a:pt x="482" y="4051"/>
                    <a:pt x="1460" y="5158"/>
                    <a:pt x="2503" y="6201"/>
                  </a:cubicBezTo>
                  <a:cubicBezTo>
                    <a:pt x="3610" y="7308"/>
                    <a:pt x="5615" y="8014"/>
                    <a:pt x="6546" y="8014"/>
                  </a:cubicBezTo>
                  <a:cubicBezTo>
                    <a:pt x="7460" y="8014"/>
                    <a:pt x="8070" y="7404"/>
                    <a:pt x="8279" y="7163"/>
                  </a:cubicBezTo>
                  <a:lnTo>
                    <a:pt x="8311" y="7147"/>
                  </a:lnTo>
                  <a:cubicBezTo>
                    <a:pt x="8599" y="6843"/>
                    <a:pt x="8664" y="6121"/>
                    <a:pt x="8664" y="5960"/>
                  </a:cubicBezTo>
                  <a:cubicBezTo>
                    <a:pt x="8632" y="5607"/>
                    <a:pt x="8423" y="5447"/>
                    <a:pt x="8311" y="5383"/>
                  </a:cubicBezTo>
                  <a:cubicBezTo>
                    <a:pt x="8182" y="5318"/>
                    <a:pt x="7011" y="4741"/>
                    <a:pt x="6738" y="4613"/>
                  </a:cubicBezTo>
                  <a:cubicBezTo>
                    <a:pt x="6634" y="4567"/>
                    <a:pt x="6535" y="4548"/>
                    <a:pt x="6443" y="4548"/>
                  </a:cubicBezTo>
                  <a:cubicBezTo>
                    <a:pt x="6184" y="4548"/>
                    <a:pt x="5987" y="4698"/>
                    <a:pt x="5904" y="4805"/>
                  </a:cubicBezTo>
                  <a:cubicBezTo>
                    <a:pt x="5631" y="5142"/>
                    <a:pt x="5311" y="5527"/>
                    <a:pt x="5279" y="5559"/>
                  </a:cubicBezTo>
                  <a:cubicBezTo>
                    <a:pt x="5054" y="5479"/>
                    <a:pt x="4188" y="5126"/>
                    <a:pt x="3738" y="4661"/>
                  </a:cubicBezTo>
                  <a:cubicBezTo>
                    <a:pt x="3273" y="4195"/>
                    <a:pt x="3016" y="3810"/>
                    <a:pt x="2824" y="3554"/>
                  </a:cubicBezTo>
                  <a:cubicBezTo>
                    <a:pt x="2792" y="3490"/>
                    <a:pt x="2744" y="3457"/>
                    <a:pt x="2728" y="3393"/>
                  </a:cubicBezTo>
                  <a:cubicBezTo>
                    <a:pt x="2712" y="3377"/>
                    <a:pt x="2696" y="3329"/>
                    <a:pt x="2712" y="3297"/>
                  </a:cubicBezTo>
                  <a:cubicBezTo>
                    <a:pt x="2792" y="3217"/>
                    <a:pt x="3065" y="2928"/>
                    <a:pt x="3209" y="2719"/>
                  </a:cubicBezTo>
                  <a:cubicBezTo>
                    <a:pt x="3434" y="2366"/>
                    <a:pt x="3305" y="2014"/>
                    <a:pt x="3289" y="1965"/>
                  </a:cubicBezTo>
                  <a:cubicBezTo>
                    <a:pt x="3225" y="1837"/>
                    <a:pt x="2728" y="586"/>
                    <a:pt x="2615" y="361"/>
                  </a:cubicBezTo>
                  <a:cubicBezTo>
                    <a:pt x="2486" y="129"/>
                    <a:pt x="2182" y="1"/>
                    <a:pt x="17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227325" y="3727050"/>
              <a:ext cx="34100" cy="34100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690" y="0"/>
                  </a:moveTo>
                  <a:cubicBezTo>
                    <a:pt x="305" y="0"/>
                    <a:pt x="0" y="305"/>
                    <a:pt x="0" y="674"/>
                  </a:cubicBezTo>
                  <a:cubicBezTo>
                    <a:pt x="0" y="1059"/>
                    <a:pt x="305" y="1364"/>
                    <a:pt x="690" y="1364"/>
                  </a:cubicBezTo>
                  <a:cubicBezTo>
                    <a:pt x="1075" y="1364"/>
                    <a:pt x="1364" y="1059"/>
                    <a:pt x="1364" y="674"/>
                  </a:cubicBezTo>
                  <a:cubicBezTo>
                    <a:pt x="1364" y="305"/>
                    <a:pt x="1075" y="0"/>
                    <a:pt x="69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79725" y="3749500"/>
              <a:ext cx="161250" cy="161675"/>
            </a:xfrm>
            <a:custGeom>
              <a:avLst/>
              <a:gdLst/>
              <a:ahLst/>
              <a:cxnLst/>
              <a:rect l="l" t="t" r="r" b="b"/>
              <a:pathLst>
                <a:path w="6450" h="6467" extrusionOk="0">
                  <a:moveTo>
                    <a:pt x="3225" y="578"/>
                  </a:moveTo>
                  <a:cubicBezTo>
                    <a:pt x="4669" y="578"/>
                    <a:pt x="5856" y="1765"/>
                    <a:pt x="5856" y="3209"/>
                  </a:cubicBezTo>
                  <a:cubicBezTo>
                    <a:pt x="5856" y="4653"/>
                    <a:pt x="4669" y="5840"/>
                    <a:pt x="3225" y="5840"/>
                  </a:cubicBezTo>
                  <a:cubicBezTo>
                    <a:pt x="1781" y="5840"/>
                    <a:pt x="594" y="4653"/>
                    <a:pt x="594" y="3209"/>
                  </a:cubicBezTo>
                  <a:cubicBezTo>
                    <a:pt x="594" y="1765"/>
                    <a:pt x="1781" y="578"/>
                    <a:pt x="3225" y="578"/>
                  </a:cubicBezTo>
                  <a:close/>
                  <a:moveTo>
                    <a:pt x="3225" y="1"/>
                  </a:moveTo>
                  <a:cubicBezTo>
                    <a:pt x="1444" y="1"/>
                    <a:pt x="0" y="1445"/>
                    <a:pt x="0" y="3225"/>
                  </a:cubicBezTo>
                  <a:cubicBezTo>
                    <a:pt x="0" y="5022"/>
                    <a:pt x="1444" y="6466"/>
                    <a:pt x="3225" y="6466"/>
                  </a:cubicBezTo>
                  <a:cubicBezTo>
                    <a:pt x="5006" y="6466"/>
                    <a:pt x="6450" y="5022"/>
                    <a:pt x="6450" y="3225"/>
                  </a:cubicBezTo>
                  <a:cubicBezTo>
                    <a:pt x="6450" y="1445"/>
                    <a:pt x="5006" y="1"/>
                    <a:pt x="3225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003925" y="3679725"/>
              <a:ext cx="312850" cy="260725"/>
            </a:xfrm>
            <a:custGeom>
              <a:avLst/>
              <a:gdLst/>
              <a:ahLst/>
              <a:cxnLst/>
              <a:rect l="l" t="t" r="r" b="b"/>
              <a:pathLst>
                <a:path w="12514" h="10429" extrusionOk="0">
                  <a:moveTo>
                    <a:pt x="4348" y="0"/>
                  </a:moveTo>
                  <a:cubicBezTo>
                    <a:pt x="1941" y="0"/>
                    <a:pt x="0" y="1957"/>
                    <a:pt x="0" y="4364"/>
                  </a:cubicBezTo>
                  <a:lnTo>
                    <a:pt x="0" y="7621"/>
                  </a:lnTo>
                  <a:cubicBezTo>
                    <a:pt x="0" y="8696"/>
                    <a:pt x="369" y="9674"/>
                    <a:pt x="1027" y="10428"/>
                  </a:cubicBezTo>
                  <a:lnTo>
                    <a:pt x="1861" y="10428"/>
                  </a:lnTo>
                  <a:cubicBezTo>
                    <a:pt x="1075" y="9754"/>
                    <a:pt x="594" y="8744"/>
                    <a:pt x="594" y="7621"/>
                  </a:cubicBezTo>
                  <a:lnTo>
                    <a:pt x="594" y="4364"/>
                  </a:lnTo>
                  <a:cubicBezTo>
                    <a:pt x="594" y="2294"/>
                    <a:pt x="2278" y="610"/>
                    <a:pt x="4348" y="610"/>
                  </a:cubicBezTo>
                  <a:lnTo>
                    <a:pt x="8166" y="610"/>
                  </a:lnTo>
                  <a:cubicBezTo>
                    <a:pt x="10220" y="610"/>
                    <a:pt x="11904" y="2294"/>
                    <a:pt x="11904" y="4364"/>
                  </a:cubicBezTo>
                  <a:lnTo>
                    <a:pt x="11904" y="7621"/>
                  </a:lnTo>
                  <a:cubicBezTo>
                    <a:pt x="11904" y="8744"/>
                    <a:pt x="11407" y="9738"/>
                    <a:pt x="10653" y="10428"/>
                  </a:cubicBezTo>
                  <a:lnTo>
                    <a:pt x="11487" y="10428"/>
                  </a:lnTo>
                  <a:cubicBezTo>
                    <a:pt x="12129" y="9674"/>
                    <a:pt x="12514" y="8712"/>
                    <a:pt x="12514" y="7621"/>
                  </a:cubicBezTo>
                  <a:lnTo>
                    <a:pt x="12514" y="4364"/>
                  </a:lnTo>
                  <a:cubicBezTo>
                    <a:pt x="12514" y="1957"/>
                    <a:pt x="10573" y="0"/>
                    <a:pt x="816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197825" y="3260575"/>
              <a:ext cx="440825" cy="407125"/>
            </a:xfrm>
            <a:custGeom>
              <a:avLst/>
              <a:gdLst/>
              <a:ahLst/>
              <a:cxnLst/>
              <a:rect l="l" t="t" r="r" b="b"/>
              <a:pathLst>
                <a:path w="17633" h="16285" extrusionOk="0">
                  <a:moveTo>
                    <a:pt x="11648" y="626"/>
                  </a:moveTo>
                  <a:cubicBezTo>
                    <a:pt x="14648" y="626"/>
                    <a:pt x="17071" y="3049"/>
                    <a:pt x="17071" y="6049"/>
                  </a:cubicBezTo>
                  <a:cubicBezTo>
                    <a:pt x="17006" y="8985"/>
                    <a:pt x="14584" y="11424"/>
                    <a:pt x="11616" y="11424"/>
                  </a:cubicBezTo>
                  <a:cubicBezTo>
                    <a:pt x="11038" y="11424"/>
                    <a:pt x="10461" y="11311"/>
                    <a:pt x="9899" y="11135"/>
                  </a:cubicBezTo>
                  <a:cubicBezTo>
                    <a:pt x="9867" y="11135"/>
                    <a:pt x="9851" y="11119"/>
                    <a:pt x="9819" y="11119"/>
                  </a:cubicBezTo>
                  <a:cubicBezTo>
                    <a:pt x="9739" y="11103"/>
                    <a:pt x="9658" y="11055"/>
                    <a:pt x="9594" y="11039"/>
                  </a:cubicBezTo>
                  <a:cubicBezTo>
                    <a:pt x="9546" y="11023"/>
                    <a:pt x="9530" y="11023"/>
                    <a:pt x="9498" y="10990"/>
                  </a:cubicBezTo>
                  <a:cubicBezTo>
                    <a:pt x="9434" y="10974"/>
                    <a:pt x="9354" y="10942"/>
                    <a:pt x="9289" y="10894"/>
                  </a:cubicBezTo>
                  <a:cubicBezTo>
                    <a:pt x="9257" y="10878"/>
                    <a:pt x="9225" y="10878"/>
                    <a:pt x="9193" y="10862"/>
                  </a:cubicBezTo>
                  <a:cubicBezTo>
                    <a:pt x="9097" y="10814"/>
                    <a:pt x="9017" y="10750"/>
                    <a:pt x="8904" y="10702"/>
                  </a:cubicBezTo>
                  <a:cubicBezTo>
                    <a:pt x="8888" y="10670"/>
                    <a:pt x="8872" y="10670"/>
                    <a:pt x="8856" y="10670"/>
                  </a:cubicBezTo>
                  <a:lnTo>
                    <a:pt x="8744" y="10670"/>
                  </a:lnTo>
                  <a:cubicBezTo>
                    <a:pt x="8728" y="10670"/>
                    <a:pt x="8680" y="10670"/>
                    <a:pt x="8664" y="10702"/>
                  </a:cubicBezTo>
                  <a:lnTo>
                    <a:pt x="6947" y="11295"/>
                  </a:lnTo>
                  <a:lnTo>
                    <a:pt x="7300" y="9450"/>
                  </a:lnTo>
                  <a:lnTo>
                    <a:pt x="7300" y="9386"/>
                  </a:lnTo>
                  <a:cubicBezTo>
                    <a:pt x="7300" y="9338"/>
                    <a:pt x="7284" y="9274"/>
                    <a:pt x="7236" y="9210"/>
                  </a:cubicBezTo>
                  <a:cubicBezTo>
                    <a:pt x="7236" y="9194"/>
                    <a:pt x="7220" y="9194"/>
                    <a:pt x="7220" y="9178"/>
                  </a:cubicBezTo>
                  <a:cubicBezTo>
                    <a:pt x="7156" y="9065"/>
                    <a:pt x="7075" y="8969"/>
                    <a:pt x="7027" y="8873"/>
                  </a:cubicBezTo>
                  <a:cubicBezTo>
                    <a:pt x="6979" y="8825"/>
                    <a:pt x="6963" y="8776"/>
                    <a:pt x="6947" y="8728"/>
                  </a:cubicBezTo>
                  <a:cubicBezTo>
                    <a:pt x="6899" y="8664"/>
                    <a:pt x="6867" y="8616"/>
                    <a:pt x="6835" y="8552"/>
                  </a:cubicBezTo>
                  <a:cubicBezTo>
                    <a:pt x="6803" y="8488"/>
                    <a:pt x="6787" y="8423"/>
                    <a:pt x="6739" y="8375"/>
                  </a:cubicBezTo>
                  <a:cubicBezTo>
                    <a:pt x="6723" y="8327"/>
                    <a:pt x="6706" y="8263"/>
                    <a:pt x="6674" y="8215"/>
                  </a:cubicBezTo>
                  <a:cubicBezTo>
                    <a:pt x="6642" y="8135"/>
                    <a:pt x="6626" y="8071"/>
                    <a:pt x="6578" y="7990"/>
                  </a:cubicBezTo>
                  <a:cubicBezTo>
                    <a:pt x="6562" y="7942"/>
                    <a:pt x="6546" y="7910"/>
                    <a:pt x="6546" y="7862"/>
                  </a:cubicBezTo>
                  <a:cubicBezTo>
                    <a:pt x="6514" y="7782"/>
                    <a:pt x="6482" y="7702"/>
                    <a:pt x="6466" y="7621"/>
                  </a:cubicBezTo>
                  <a:cubicBezTo>
                    <a:pt x="6466" y="7605"/>
                    <a:pt x="6434" y="7573"/>
                    <a:pt x="6434" y="7541"/>
                  </a:cubicBezTo>
                  <a:cubicBezTo>
                    <a:pt x="6337" y="7220"/>
                    <a:pt x="6273" y="6883"/>
                    <a:pt x="6257" y="6546"/>
                  </a:cubicBezTo>
                  <a:cubicBezTo>
                    <a:pt x="6241" y="6386"/>
                    <a:pt x="6241" y="6226"/>
                    <a:pt x="6241" y="6049"/>
                  </a:cubicBezTo>
                  <a:cubicBezTo>
                    <a:pt x="6241" y="3049"/>
                    <a:pt x="8664" y="626"/>
                    <a:pt x="11648" y="626"/>
                  </a:cubicBezTo>
                  <a:close/>
                  <a:moveTo>
                    <a:pt x="5038" y="6771"/>
                  </a:moveTo>
                  <a:cubicBezTo>
                    <a:pt x="5230" y="6771"/>
                    <a:pt x="5439" y="6787"/>
                    <a:pt x="5632" y="6803"/>
                  </a:cubicBezTo>
                  <a:lnTo>
                    <a:pt x="5632" y="6819"/>
                  </a:lnTo>
                  <a:cubicBezTo>
                    <a:pt x="5664" y="6899"/>
                    <a:pt x="5664" y="7012"/>
                    <a:pt x="5680" y="7092"/>
                  </a:cubicBezTo>
                  <a:cubicBezTo>
                    <a:pt x="5680" y="7124"/>
                    <a:pt x="5696" y="7172"/>
                    <a:pt x="5696" y="7204"/>
                  </a:cubicBezTo>
                  <a:cubicBezTo>
                    <a:pt x="5728" y="7284"/>
                    <a:pt x="5744" y="7381"/>
                    <a:pt x="5760" y="7461"/>
                  </a:cubicBezTo>
                  <a:cubicBezTo>
                    <a:pt x="5760" y="7509"/>
                    <a:pt x="5776" y="7525"/>
                    <a:pt x="5776" y="7573"/>
                  </a:cubicBezTo>
                  <a:cubicBezTo>
                    <a:pt x="5856" y="7846"/>
                    <a:pt x="5968" y="8135"/>
                    <a:pt x="6065" y="8391"/>
                  </a:cubicBezTo>
                  <a:cubicBezTo>
                    <a:pt x="6081" y="8456"/>
                    <a:pt x="6097" y="8488"/>
                    <a:pt x="6145" y="8552"/>
                  </a:cubicBezTo>
                  <a:cubicBezTo>
                    <a:pt x="6161" y="8616"/>
                    <a:pt x="6193" y="8664"/>
                    <a:pt x="6241" y="8728"/>
                  </a:cubicBezTo>
                  <a:cubicBezTo>
                    <a:pt x="6273" y="8792"/>
                    <a:pt x="6321" y="8873"/>
                    <a:pt x="6337" y="8937"/>
                  </a:cubicBezTo>
                  <a:cubicBezTo>
                    <a:pt x="6370" y="8969"/>
                    <a:pt x="6402" y="9033"/>
                    <a:pt x="6418" y="9065"/>
                  </a:cubicBezTo>
                  <a:cubicBezTo>
                    <a:pt x="6482" y="9194"/>
                    <a:pt x="6562" y="9290"/>
                    <a:pt x="6642" y="9386"/>
                  </a:cubicBezTo>
                  <a:lnTo>
                    <a:pt x="6642" y="9418"/>
                  </a:lnTo>
                  <a:lnTo>
                    <a:pt x="6337" y="10958"/>
                  </a:lnTo>
                  <a:cubicBezTo>
                    <a:pt x="6305" y="10942"/>
                    <a:pt x="6257" y="10910"/>
                    <a:pt x="6193" y="10910"/>
                  </a:cubicBezTo>
                  <a:cubicBezTo>
                    <a:pt x="6033" y="10910"/>
                    <a:pt x="5920" y="11039"/>
                    <a:pt x="5920" y="11199"/>
                  </a:cubicBezTo>
                  <a:cubicBezTo>
                    <a:pt x="5920" y="11359"/>
                    <a:pt x="6049" y="11472"/>
                    <a:pt x="6193" y="11472"/>
                  </a:cubicBezTo>
                  <a:lnTo>
                    <a:pt x="6241" y="11472"/>
                  </a:lnTo>
                  <a:lnTo>
                    <a:pt x="6193" y="11664"/>
                  </a:lnTo>
                  <a:cubicBezTo>
                    <a:pt x="6177" y="11761"/>
                    <a:pt x="6225" y="11873"/>
                    <a:pt x="6305" y="11937"/>
                  </a:cubicBezTo>
                  <a:cubicBezTo>
                    <a:pt x="6321" y="11953"/>
                    <a:pt x="6370" y="11985"/>
                    <a:pt x="6386" y="11985"/>
                  </a:cubicBezTo>
                  <a:lnTo>
                    <a:pt x="6402" y="11985"/>
                  </a:lnTo>
                  <a:cubicBezTo>
                    <a:pt x="6418" y="11985"/>
                    <a:pt x="6434" y="12001"/>
                    <a:pt x="6482" y="12001"/>
                  </a:cubicBezTo>
                  <a:lnTo>
                    <a:pt x="6498" y="12001"/>
                  </a:lnTo>
                  <a:cubicBezTo>
                    <a:pt x="6546" y="12001"/>
                    <a:pt x="6562" y="12001"/>
                    <a:pt x="6578" y="11985"/>
                  </a:cubicBezTo>
                  <a:lnTo>
                    <a:pt x="8680" y="11263"/>
                  </a:lnTo>
                  <a:lnTo>
                    <a:pt x="9049" y="11440"/>
                  </a:lnTo>
                  <a:cubicBezTo>
                    <a:pt x="9081" y="11456"/>
                    <a:pt x="9113" y="11456"/>
                    <a:pt x="9145" y="11472"/>
                  </a:cubicBezTo>
                  <a:cubicBezTo>
                    <a:pt x="9225" y="11520"/>
                    <a:pt x="9322" y="11552"/>
                    <a:pt x="9402" y="11600"/>
                  </a:cubicBezTo>
                  <a:cubicBezTo>
                    <a:pt x="9434" y="11600"/>
                    <a:pt x="9434" y="11600"/>
                    <a:pt x="9450" y="11616"/>
                  </a:cubicBezTo>
                  <a:cubicBezTo>
                    <a:pt x="9418" y="12418"/>
                    <a:pt x="9129" y="13188"/>
                    <a:pt x="8648" y="13830"/>
                  </a:cubicBezTo>
                  <a:cubicBezTo>
                    <a:pt x="8616" y="13878"/>
                    <a:pt x="8584" y="13991"/>
                    <a:pt x="8584" y="14071"/>
                  </a:cubicBezTo>
                  <a:lnTo>
                    <a:pt x="8872" y="15515"/>
                  </a:lnTo>
                  <a:lnTo>
                    <a:pt x="8872" y="15515"/>
                  </a:lnTo>
                  <a:lnTo>
                    <a:pt x="7509" y="15049"/>
                  </a:lnTo>
                  <a:cubicBezTo>
                    <a:pt x="7475" y="15043"/>
                    <a:pt x="7439" y="15039"/>
                    <a:pt x="7404" y="15039"/>
                  </a:cubicBezTo>
                  <a:cubicBezTo>
                    <a:pt x="7354" y="15039"/>
                    <a:pt x="7306" y="15047"/>
                    <a:pt x="7268" y="15065"/>
                  </a:cubicBezTo>
                  <a:cubicBezTo>
                    <a:pt x="6578" y="15451"/>
                    <a:pt x="5824" y="15675"/>
                    <a:pt x="5038" y="15675"/>
                  </a:cubicBezTo>
                  <a:cubicBezTo>
                    <a:pt x="2583" y="15675"/>
                    <a:pt x="578" y="13670"/>
                    <a:pt x="578" y="11215"/>
                  </a:cubicBezTo>
                  <a:cubicBezTo>
                    <a:pt x="578" y="8776"/>
                    <a:pt x="2583" y="6771"/>
                    <a:pt x="5038" y="6771"/>
                  </a:cubicBezTo>
                  <a:close/>
                  <a:moveTo>
                    <a:pt x="11616" y="1"/>
                  </a:moveTo>
                  <a:cubicBezTo>
                    <a:pt x="8311" y="1"/>
                    <a:pt x="5599" y="2696"/>
                    <a:pt x="5599" y="6017"/>
                  </a:cubicBezTo>
                  <a:lnTo>
                    <a:pt x="5599" y="6209"/>
                  </a:lnTo>
                  <a:cubicBezTo>
                    <a:pt x="5423" y="6177"/>
                    <a:pt x="5247" y="6161"/>
                    <a:pt x="5054" y="6161"/>
                  </a:cubicBezTo>
                  <a:cubicBezTo>
                    <a:pt x="2279" y="6161"/>
                    <a:pt x="0" y="8423"/>
                    <a:pt x="0" y="11215"/>
                  </a:cubicBezTo>
                  <a:cubicBezTo>
                    <a:pt x="0" y="14007"/>
                    <a:pt x="2279" y="16269"/>
                    <a:pt x="5054" y="16269"/>
                  </a:cubicBezTo>
                  <a:cubicBezTo>
                    <a:pt x="5904" y="16269"/>
                    <a:pt x="6723" y="16060"/>
                    <a:pt x="7461" y="15659"/>
                  </a:cubicBezTo>
                  <a:lnTo>
                    <a:pt x="9193" y="16269"/>
                  </a:lnTo>
                  <a:cubicBezTo>
                    <a:pt x="9225" y="16285"/>
                    <a:pt x="9257" y="16285"/>
                    <a:pt x="9289" y="16285"/>
                  </a:cubicBezTo>
                  <a:cubicBezTo>
                    <a:pt x="9370" y="16285"/>
                    <a:pt x="9434" y="16269"/>
                    <a:pt x="9498" y="16205"/>
                  </a:cubicBezTo>
                  <a:cubicBezTo>
                    <a:pt x="9578" y="16124"/>
                    <a:pt x="9610" y="16028"/>
                    <a:pt x="9594" y="15932"/>
                  </a:cubicBezTo>
                  <a:lnTo>
                    <a:pt x="9225" y="14103"/>
                  </a:lnTo>
                  <a:cubicBezTo>
                    <a:pt x="9691" y="13445"/>
                    <a:pt x="9995" y="12659"/>
                    <a:pt x="10076" y="11857"/>
                  </a:cubicBezTo>
                  <a:cubicBezTo>
                    <a:pt x="10573" y="12001"/>
                    <a:pt x="11102" y="12065"/>
                    <a:pt x="11616" y="12065"/>
                  </a:cubicBezTo>
                  <a:cubicBezTo>
                    <a:pt x="14921" y="12065"/>
                    <a:pt x="17632" y="9370"/>
                    <a:pt x="17632" y="6049"/>
                  </a:cubicBezTo>
                  <a:cubicBezTo>
                    <a:pt x="17616" y="2712"/>
                    <a:pt x="14921" y="1"/>
                    <a:pt x="116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411200" y="3444275"/>
              <a:ext cx="153650" cy="14875"/>
            </a:xfrm>
            <a:custGeom>
              <a:avLst/>
              <a:gdLst/>
              <a:ahLst/>
              <a:cxnLst/>
              <a:rect l="l" t="t" r="r" b="b"/>
              <a:pathLst>
                <a:path w="6146" h="595" extrusionOk="0">
                  <a:moveTo>
                    <a:pt x="289" y="1"/>
                  </a:moveTo>
                  <a:cubicBezTo>
                    <a:pt x="129" y="1"/>
                    <a:pt x="0" y="145"/>
                    <a:pt x="0" y="305"/>
                  </a:cubicBezTo>
                  <a:cubicBezTo>
                    <a:pt x="0" y="466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66"/>
                    <a:pt x="6145" y="305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411200" y="3403775"/>
              <a:ext cx="153650" cy="14850"/>
            </a:xfrm>
            <a:custGeom>
              <a:avLst/>
              <a:gdLst/>
              <a:ahLst/>
              <a:cxnLst/>
              <a:rect l="l" t="t" r="r" b="b"/>
              <a:pathLst>
                <a:path w="6146" h="594" extrusionOk="0">
                  <a:moveTo>
                    <a:pt x="289" y="0"/>
                  </a:moveTo>
                  <a:cubicBezTo>
                    <a:pt x="129" y="0"/>
                    <a:pt x="0" y="129"/>
                    <a:pt x="0" y="289"/>
                  </a:cubicBezTo>
                  <a:cubicBezTo>
                    <a:pt x="0" y="449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49"/>
                    <a:pt x="6145" y="289"/>
                  </a:cubicBezTo>
                  <a:cubicBezTo>
                    <a:pt x="6145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411200" y="3362450"/>
              <a:ext cx="153650" cy="15275"/>
            </a:xfrm>
            <a:custGeom>
              <a:avLst/>
              <a:gdLst/>
              <a:ahLst/>
              <a:cxnLst/>
              <a:rect l="l" t="t" r="r" b="b"/>
              <a:pathLst>
                <a:path w="6146" h="611" extrusionOk="0">
                  <a:moveTo>
                    <a:pt x="289" y="1"/>
                  </a:moveTo>
                  <a:cubicBezTo>
                    <a:pt x="129" y="1"/>
                    <a:pt x="0" y="145"/>
                    <a:pt x="0" y="306"/>
                  </a:cubicBezTo>
                  <a:cubicBezTo>
                    <a:pt x="0" y="466"/>
                    <a:pt x="129" y="610"/>
                    <a:pt x="289" y="610"/>
                  </a:cubicBezTo>
                  <a:lnTo>
                    <a:pt x="5856" y="610"/>
                  </a:lnTo>
                  <a:cubicBezTo>
                    <a:pt x="6017" y="610"/>
                    <a:pt x="6145" y="466"/>
                    <a:pt x="6145" y="306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284050" y="3534125"/>
              <a:ext cx="14075" cy="13650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289" y="0"/>
                  </a:moveTo>
                  <a:cubicBezTo>
                    <a:pt x="129" y="0"/>
                    <a:pt x="1" y="113"/>
                    <a:pt x="1" y="273"/>
                  </a:cubicBezTo>
                  <a:cubicBezTo>
                    <a:pt x="1" y="433"/>
                    <a:pt x="129" y="546"/>
                    <a:pt x="289" y="546"/>
                  </a:cubicBezTo>
                  <a:cubicBezTo>
                    <a:pt x="450" y="546"/>
                    <a:pt x="562" y="433"/>
                    <a:pt x="562" y="273"/>
                  </a:cubicBezTo>
                  <a:cubicBezTo>
                    <a:pt x="562" y="113"/>
                    <a:pt x="450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317350" y="3534125"/>
              <a:ext cx="14050" cy="13650"/>
            </a:xfrm>
            <a:custGeom>
              <a:avLst/>
              <a:gdLst/>
              <a:ahLst/>
              <a:cxnLst/>
              <a:rect l="l" t="t" r="r" b="b"/>
              <a:pathLst>
                <a:path w="562" h="546" extrusionOk="0">
                  <a:moveTo>
                    <a:pt x="273" y="0"/>
                  </a:moveTo>
                  <a:cubicBezTo>
                    <a:pt x="113" y="0"/>
                    <a:pt x="0" y="113"/>
                    <a:pt x="0" y="273"/>
                  </a:cubicBezTo>
                  <a:cubicBezTo>
                    <a:pt x="0" y="433"/>
                    <a:pt x="113" y="546"/>
                    <a:pt x="273" y="546"/>
                  </a:cubicBezTo>
                  <a:cubicBezTo>
                    <a:pt x="433" y="546"/>
                    <a:pt x="562" y="433"/>
                    <a:pt x="562" y="273"/>
                  </a:cubicBezTo>
                  <a:cubicBezTo>
                    <a:pt x="562" y="113"/>
                    <a:pt x="417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968350" y="2573525"/>
              <a:ext cx="405125" cy="407125"/>
            </a:xfrm>
            <a:custGeom>
              <a:avLst/>
              <a:gdLst/>
              <a:ahLst/>
              <a:cxnLst/>
              <a:rect l="l" t="t" r="r" b="b"/>
              <a:pathLst>
                <a:path w="16205" h="16285" extrusionOk="0">
                  <a:moveTo>
                    <a:pt x="5022" y="6755"/>
                  </a:moveTo>
                  <a:cubicBezTo>
                    <a:pt x="5214" y="6755"/>
                    <a:pt x="5423" y="6771"/>
                    <a:pt x="5615" y="6787"/>
                  </a:cubicBezTo>
                  <a:lnTo>
                    <a:pt x="5615" y="6803"/>
                  </a:lnTo>
                  <a:cubicBezTo>
                    <a:pt x="5631" y="6883"/>
                    <a:pt x="5631" y="6995"/>
                    <a:pt x="5664" y="7075"/>
                  </a:cubicBezTo>
                  <a:cubicBezTo>
                    <a:pt x="5664" y="7107"/>
                    <a:pt x="5680" y="7156"/>
                    <a:pt x="5680" y="7188"/>
                  </a:cubicBezTo>
                  <a:cubicBezTo>
                    <a:pt x="5696" y="7268"/>
                    <a:pt x="5712" y="7364"/>
                    <a:pt x="5744" y="7444"/>
                  </a:cubicBezTo>
                  <a:cubicBezTo>
                    <a:pt x="5744" y="7493"/>
                    <a:pt x="5760" y="7509"/>
                    <a:pt x="5760" y="7557"/>
                  </a:cubicBezTo>
                  <a:cubicBezTo>
                    <a:pt x="5840" y="7829"/>
                    <a:pt x="5936" y="8118"/>
                    <a:pt x="6033" y="8375"/>
                  </a:cubicBezTo>
                  <a:cubicBezTo>
                    <a:pt x="6065" y="8439"/>
                    <a:pt x="6081" y="8471"/>
                    <a:pt x="6113" y="8535"/>
                  </a:cubicBezTo>
                  <a:cubicBezTo>
                    <a:pt x="6193" y="8616"/>
                    <a:pt x="6225" y="8680"/>
                    <a:pt x="6257" y="8744"/>
                  </a:cubicBezTo>
                  <a:cubicBezTo>
                    <a:pt x="6305" y="8792"/>
                    <a:pt x="6337" y="8872"/>
                    <a:pt x="6353" y="8936"/>
                  </a:cubicBezTo>
                  <a:cubicBezTo>
                    <a:pt x="6369" y="8969"/>
                    <a:pt x="6418" y="9033"/>
                    <a:pt x="6434" y="9081"/>
                  </a:cubicBezTo>
                  <a:cubicBezTo>
                    <a:pt x="6498" y="9193"/>
                    <a:pt x="6578" y="9321"/>
                    <a:pt x="6658" y="9418"/>
                  </a:cubicBezTo>
                  <a:lnTo>
                    <a:pt x="6353" y="10958"/>
                  </a:lnTo>
                  <a:cubicBezTo>
                    <a:pt x="6321" y="10942"/>
                    <a:pt x="6273" y="10926"/>
                    <a:pt x="6225" y="10926"/>
                  </a:cubicBezTo>
                  <a:cubicBezTo>
                    <a:pt x="6065" y="10926"/>
                    <a:pt x="5936" y="11038"/>
                    <a:pt x="5936" y="11199"/>
                  </a:cubicBezTo>
                  <a:cubicBezTo>
                    <a:pt x="5936" y="11359"/>
                    <a:pt x="6049" y="11487"/>
                    <a:pt x="6225" y="11487"/>
                  </a:cubicBezTo>
                  <a:lnTo>
                    <a:pt x="6257" y="11487"/>
                  </a:lnTo>
                  <a:lnTo>
                    <a:pt x="6225" y="11664"/>
                  </a:lnTo>
                  <a:cubicBezTo>
                    <a:pt x="6193" y="11760"/>
                    <a:pt x="6241" y="11888"/>
                    <a:pt x="6321" y="11953"/>
                  </a:cubicBezTo>
                  <a:cubicBezTo>
                    <a:pt x="6337" y="11969"/>
                    <a:pt x="6369" y="11985"/>
                    <a:pt x="6402" y="11985"/>
                  </a:cubicBezTo>
                  <a:lnTo>
                    <a:pt x="6418" y="11985"/>
                  </a:lnTo>
                  <a:cubicBezTo>
                    <a:pt x="6434" y="11985"/>
                    <a:pt x="6466" y="12001"/>
                    <a:pt x="6498" y="12001"/>
                  </a:cubicBezTo>
                  <a:lnTo>
                    <a:pt x="6514" y="12001"/>
                  </a:lnTo>
                  <a:cubicBezTo>
                    <a:pt x="6562" y="12001"/>
                    <a:pt x="6578" y="12001"/>
                    <a:pt x="6594" y="11985"/>
                  </a:cubicBezTo>
                  <a:lnTo>
                    <a:pt x="8712" y="11263"/>
                  </a:lnTo>
                  <a:lnTo>
                    <a:pt x="9065" y="11439"/>
                  </a:lnTo>
                  <a:cubicBezTo>
                    <a:pt x="9113" y="11471"/>
                    <a:pt x="9129" y="11471"/>
                    <a:pt x="9161" y="11487"/>
                  </a:cubicBezTo>
                  <a:cubicBezTo>
                    <a:pt x="9241" y="11519"/>
                    <a:pt x="9354" y="11568"/>
                    <a:pt x="9434" y="11600"/>
                  </a:cubicBezTo>
                  <a:cubicBezTo>
                    <a:pt x="9434" y="11600"/>
                    <a:pt x="9450" y="11600"/>
                    <a:pt x="9450" y="11616"/>
                  </a:cubicBezTo>
                  <a:cubicBezTo>
                    <a:pt x="9370" y="12418"/>
                    <a:pt x="9081" y="13172"/>
                    <a:pt x="8632" y="13814"/>
                  </a:cubicBezTo>
                  <a:cubicBezTo>
                    <a:pt x="8583" y="13878"/>
                    <a:pt x="8567" y="13974"/>
                    <a:pt x="8567" y="14054"/>
                  </a:cubicBezTo>
                  <a:lnTo>
                    <a:pt x="8840" y="15498"/>
                  </a:lnTo>
                  <a:lnTo>
                    <a:pt x="7476" y="15033"/>
                  </a:lnTo>
                  <a:cubicBezTo>
                    <a:pt x="7443" y="15026"/>
                    <a:pt x="7407" y="15022"/>
                    <a:pt x="7372" y="15022"/>
                  </a:cubicBezTo>
                  <a:cubicBezTo>
                    <a:pt x="7322" y="15022"/>
                    <a:pt x="7273" y="15030"/>
                    <a:pt x="7236" y="15049"/>
                  </a:cubicBezTo>
                  <a:cubicBezTo>
                    <a:pt x="6562" y="15434"/>
                    <a:pt x="5792" y="15659"/>
                    <a:pt x="5022" y="15659"/>
                  </a:cubicBezTo>
                  <a:cubicBezTo>
                    <a:pt x="2567" y="15659"/>
                    <a:pt x="562" y="13653"/>
                    <a:pt x="562" y="11199"/>
                  </a:cubicBezTo>
                  <a:cubicBezTo>
                    <a:pt x="562" y="8760"/>
                    <a:pt x="2567" y="6755"/>
                    <a:pt x="5022" y="6755"/>
                  </a:cubicBezTo>
                  <a:close/>
                  <a:moveTo>
                    <a:pt x="11616" y="0"/>
                  </a:moveTo>
                  <a:cubicBezTo>
                    <a:pt x="8311" y="0"/>
                    <a:pt x="5599" y="2679"/>
                    <a:pt x="5599" y="6017"/>
                  </a:cubicBezTo>
                  <a:lnTo>
                    <a:pt x="5599" y="6193"/>
                  </a:lnTo>
                  <a:cubicBezTo>
                    <a:pt x="5423" y="6177"/>
                    <a:pt x="5230" y="6145"/>
                    <a:pt x="5054" y="6145"/>
                  </a:cubicBezTo>
                  <a:cubicBezTo>
                    <a:pt x="2262" y="6145"/>
                    <a:pt x="0" y="8423"/>
                    <a:pt x="0" y="11199"/>
                  </a:cubicBezTo>
                  <a:cubicBezTo>
                    <a:pt x="0" y="13990"/>
                    <a:pt x="2262" y="16252"/>
                    <a:pt x="5054" y="16252"/>
                  </a:cubicBezTo>
                  <a:cubicBezTo>
                    <a:pt x="5904" y="16252"/>
                    <a:pt x="6722" y="16060"/>
                    <a:pt x="7460" y="15659"/>
                  </a:cubicBezTo>
                  <a:lnTo>
                    <a:pt x="9177" y="16252"/>
                  </a:lnTo>
                  <a:cubicBezTo>
                    <a:pt x="9225" y="16284"/>
                    <a:pt x="9241" y="16284"/>
                    <a:pt x="9289" y="16284"/>
                  </a:cubicBezTo>
                  <a:cubicBezTo>
                    <a:pt x="9370" y="16284"/>
                    <a:pt x="9434" y="16252"/>
                    <a:pt x="9482" y="16188"/>
                  </a:cubicBezTo>
                  <a:cubicBezTo>
                    <a:pt x="9562" y="16108"/>
                    <a:pt x="9610" y="16012"/>
                    <a:pt x="9578" y="15915"/>
                  </a:cubicBezTo>
                  <a:lnTo>
                    <a:pt x="9225" y="14086"/>
                  </a:lnTo>
                  <a:cubicBezTo>
                    <a:pt x="9690" y="13429"/>
                    <a:pt x="9979" y="12642"/>
                    <a:pt x="10076" y="11840"/>
                  </a:cubicBezTo>
                  <a:cubicBezTo>
                    <a:pt x="10573" y="11985"/>
                    <a:pt x="11086" y="12049"/>
                    <a:pt x="11616" y="12049"/>
                  </a:cubicBezTo>
                  <a:cubicBezTo>
                    <a:pt x="13445" y="12049"/>
                    <a:pt x="15081" y="11231"/>
                    <a:pt x="16188" y="9915"/>
                  </a:cubicBezTo>
                  <a:lnTo>
                    <a:pt x="16188" y="8920"/>
                  </a:lnTo>
                  <a:cubicBezTo>
                    <a:pt x="15225" y="10445"/>
                    <a:pt x="13541" y="11439"/>
                    <a:pt x="11616" y="11439"/>
                  </a:cubicBezTo>
                  <a:cubicBezTo>
                    <a:pt x="11038" y="11439"/>
                    <a:pt x="10445" y="11343"/>
                    <a:pt x="9883" y="11166"/>
                  </a:cubicBezTo>
                  <a:cubicBezTo>
                    <a:pt x="9867" y="11166"/>
                    <a:pt x="9835" y="11150"/>
                    <a:pt x="9803" y="11118"/>
                  </a:cubicBezTo>
                  <a:cubicBezTo>
                    <a:pt x="9723" y="11102"/>
                    <a:pt x="9674" y="11070"/>
                    <a:pt x="9594" y="11038"/>
                  </a:cubicBezTo>
                  <a:cubicBezTo>
                    <a:pt x="9546" y="11022"/>
                    <a:pt x="9514" y="11006"/>
                    <a:pt x="9482" y="11006"/>
                  </a:cubicBezTo>
                  <a:cubicBezTo>
                    <a:pt x="9434" y="10990"/>
                    <a:pt x="9354" y="10942"/>
                    <a:pt x="9289" y="10926"/>
                  </a:cubicBezTo>
                  <a:cubicBezTo>
                    <a:pt x="9241" y="10910"/>
                    <a:pt x="9225" y="10878"/>
                    <a:pt x="9193" y="10878"/>
                  </a:cubicBezTo>
                  <a:cubicBezTo>
                    <a:pt x="9081" y="10846"/>
                    <a:pt x="9001" y="10781"/>
                    <a:pt x="8904" y="10749"/>
                  </a:cubicBezTo>
                  <a:cubicBezTo>
                    <a:pt x="8888" y="10717"/>
                    <a:pt x="8872" y="10717"/>
                    <a:pt x="8840" y="10717"/>
                  </a:cubicBezTo>
                  <a:lnTo>
                    <a:pt x="8744" y="10717"/>
                  </a:lnTo>
                  <a:cubicBezTo>
                    <a:pt x="8728" y="10717"/>
                    <a:pt x="8680" y="10717"/>
                    <a:pt x="8664" y="10749"/>
                  </a:cubicBezTo>
                  <a:lnTo>
                    <a:pt x="6947" y="11343"/>
                  </a:lnTo>
                  <a:lnTo>
                    <a:pt x="7300" y="9498"/>
                  </a:lnTo>
                  <a:lnTo>
                    <a:pt x="7300" y="9434"/>
                  </a:lnTo>
                  <a:cubicBezTo>
                    <a:pt x="7300" y="9386"/>
                    <a:pt x="7284" y="9321"/>
                    <a:pt x="7236" y="9257"/>
                  </a:cubicBezTo>
                  <a:cubicBezTo>
                    <a:pt x="7156" y="9161"/>
                    <a:pt x="7075" y="9033"/>
                    <a:pt x="7027" y="8936"/>
                  </a:cubicBezTo>
                  <a:cubicBezTo>
                    <a:pt x="6995" y="8904"/>
                    <a:pt x="6963" y="8840"/>
                    <a:pt x="6947" y="8792"/>
                  </a:cubicBezTo>
                  <a:cubicBezTo>
                    <a:pt x="6899" y="8744"/>
                    <a:pt x="6867" y="8680"/>
                    <a:pt x="6835" y="8600"/>
                  </a:cubicBezTo>
                  <a:cubicBezTo>
                    <a:pt x="6803" y="8535"/>
                    <a:pt x="6787" y="8471"/>
                    <a:pt x="6738" y="8423"/>
                  </a:cubicBezTo>
                  <a:cubicBezTo>
                    <a:pt x="6722" y="8359"/>
                    <a:pt x="6706" y="8311"/>
                    <a:pt x="6658" y="8263"/>
                  </a:cubicBezTo>
                  <a:cubicBezTo>
                    <a:pt x="6626" y="8182"/>
                    <a:pt x="6594" y="8118"/>
                    <a:pt x="6562" y="8038"/>
                  </a:cubicBezTo>
                  <a:cubicBezTo>
                    <a:pt x="6546" y="7990"/>
                    <a:pt x="6514" y="7958"/>
                    <a:pt x="6514" y="7910"/>
                  </a:cubicBezTo>
                  <a:cubicBezTo>
                    <a:pt x="6498" y="7829"/>
                    <a:pt x="6466" y="7749"/>
                    <a:pt x="6434" y="7669"/>
                  </a:cubicBezTo>
                  <a:cubicBezTo>
                    <a:pt x="6434" y="7653"/>
                    <a:pt x="6418" y="7621"/>
                    <a:pt x="6418" y="7589"/>
                  </a:cubicBezTo>
                  <a:cubicBezTo>
                    <a:pt x="6321" y="7268"/>
                    <a:pt x="6257" y="6931"/>
                    <a:pt x="6241" y="6594"/>
                  </a:cubicBezTo>
                  <a:cubicBezTo>
                    <a:pt x="6225" y="6434"/>
                    <a:pt x="6225" y="6273"/>
                    <a:pt x="6225" y="6097"/>
                  </a:cubicBezTo>
                  <a:cubicBezTo>
                    <a:pt x="6225" y="3097"/>
                    <a:pt x="8648" y="674"/>
                    <a:pt x="11632" y="674"/>
                  </a:cubicBezTo>
                  <a:cubicBezTo>
                    <a:pt x="13557" y="674"/>
                    <a:pt x="15241" y="1685"/>
                    <a:pt x="16204" y="3209"/>
                  </a:cubicBezTo>
                  <a:lnTo>
                    <a:pt x="16204" y="2198"/>
                  </a:lnTo>
                  <a:cubicBezTo>
                    <a:pt x="15081" y="818"/>
                    <a:pt x="13445" y="0"/>
                    <a:pt x="1161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181325" y="2756825"/>
              <a:ext cx="154025" cy="15250"/>
            </a:xfrm>
            <a:custGeom>
              <a:avLst/>
              <a:gdLst/>
              <a:ahLst/>
              <a:cxnLst/>
              <a:rect l="l" t="t" r="r" b="b"/>
              <a:pathLst>
                <a:path w="6161" h="610" extrusionOk="0">
                  <a:moveTo>
                    <a:pt x="305" y="0"/>
                  </a:moveTo>
                  <a:cubicBezTo>
                    <a:pt x="145" y="0"/>
                    <a:pt x="0" y="144"/>
                    <a:pt x="0" y="305"/>
                  </a:cubicBezTo>
                  <a:cubicBezTo>
                    <a:pt x="0" y="465"/>
                    <a:pt x="145" y="610"/>
                    <a:pt x="305" y="610"/>
                  </a:cubicBezTo>
                  <a:lnTo>
                    <a:pt x="5856" y="610"/>
                  </a:lnTo>
                  <a:cubicBezTo>
                    <a:pt x="6017" y="610"/>
                    <a:pt x="6161" y="465"/>
                    <a:pt x="6161" y="305"/>
                  </a:cubicBezTo>
                  <a:cubicBezTo>
                    <a:pt x="6161" y="144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7181325" y="2716300"/>
              <a:ext cx="154025" cy="14875"/>
            </a:xfrm>
            <a:custGeom>
              <a:avLst/>
              <a:gdLst/>
              <a:ahLst/>
              <a:cxnLst/>
              <a:rect l="l" t="t" r="r" b="b"/>
              <a:pathLst>
                <a:path w="6161" h="595" extrusionOk="0">
                  <a:moveTo>
                    <a:pt x="305" y="1"/>
                  </a:moveTo>
                  <a:cubicBezTo>
                    <a:pt x="145" y="1"/>
                    <a:pt x="0" y="145"/>
                    <a:pt x="0" y="306"/>
                  </a:cubicBezTo>
                  <a:cubicBezTo>
                    <a:pt x="0" y="466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66"/>
                    <a:pt x="6161" y="306"/>
                  </a:cubicBezTo>
                  <a:cubicBezTo>
                    <a:pt x="6161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181325" y="2675800"/>
              <a:ext cx="154025" cy="14850"/>
            </a:xfrm>
            <a:custGeom>
              <a:avLst/>
              <a:gdLst/>
              <a:ahLst/>
              <a:cxnLst/>
              <a:rect l="l" t="t" r="r" b="b"/>
              <a:pathLst>
                <a:path w="6161" h="594" extrusionOk="0">
                  <a:moveTo>
                    <a:pt x="305" y="0"/>
                  </a:moveTo>
                  <a:cubicBezTo>
                    <a:pt x="145" y="0"/>
                    <a:pt x="0" y="129"/>
                    <a:pt x="0" y="289"/>
                  </a:cubicBezTo>
                  <a:cubicBezTo>
                    <a:pt x="0" y="450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50"/>
                    <a:pt x="6161" y="289"/>
                  </a:cubicBezTo>
                  <a:cubicBezTo>
                    <a:pt x="6161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054575" y="2846650"/>
              <a:ext cx="14075" cy="14075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289" y="1"/>
                  </a:moveTo>
                  <a:cubicBezTo>
                    <a:pt x="129" y="1"/>
                    <a:pt x="1" y="113"/>
                    <a:pt x="1" y="274"/>
                  </a:cubicBezTo>
                  <a:cubicBezTo>
                    <a:pt x="1" y="434"/>
                    <a:pt x="113" y="562"/>
                    <a:pt x="289" y="562"/>
                  </a:cubicBezTo>
                  <a:cubicBezTo>
                    <a:pt x="450" y="562"/>
                    <a:pt x="562" y="434"/>
                    <a:pt x="562" y="274"/>
                  </a:cubicBezTo>
                  <a:cubicBezTo>
                    <a:pt x="562" y="145"/>
                    <a:pt x="450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087475" y="2846650"/>
              <a:ext cx="14450" cy="14075"/>
            </a:xfrm>
            <a:custGeom>
              <a:avLst/>
              <a:gdLst/>
              <a:ahLst/>
              <a:cxnLst/>
              <a:rect l="l" t="t" r="r" b="b"/>
              <a:pathLst>
                <a:path w="578" h="563" extrusionOk="0">
                  <a:moveTo>
                    <a:pt x="289" y="1"/>
                  </a:moveTo>
                  <a:cubicBezTo>
                    <a:pt x="128" y="1"/>
                    <a:pt x="0" y="113"/>
                    <a:pt x="0" y="274"/>
                  </a:cubicBezTo>
                  <a:cubicBezTo>
                    <a:pt x="0" y="434"/>
                    <a:pt x="128" y="562"/>
                    <a:pt x="289" y="562"/>
                  </a:cubicBezTo>
                  <a:cubicBezTo>
                    <a:pt x="449" y="562"/>
                    <a:pt x="578" y="434"/>
                    <a:pt x="578" y="274"/>
                  </a:cubicBezTo>
                  <a:cubicBezTo>
                    <a:pt x="578" y="145"/>
                    <a:pt x="433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857650" y="3437450"/>
              <a:ext cx="338925" cy="337350"/>
            </a:xfrm>
            <a:custGeom>
              <a:avLst/>
              <a:gdLst/>
              <a:ahLst/>
              <a:cxnLst/>
              <a:rect l="l" t="t" r="r" b="b"/>
              <a:pathLst>
                <a:path w="13557" h="13494" extrusionOk="0">
                  <a:moveTo>
                    <a:pt x="5006" y="819"/>
                  </a:moveTo>
                  <a:cubicBezTo>
                    <a:pt x="4669" y="1172"/>
                    <a:pt x="4364" y="1653"/>
                    <a:pt x="4107" y="2199"/>
                  </a:cubicBezTo>
                  <a:cubicBezTo>
                    <a:pt x="3809" y="2058"/>
                    <a:pt x="3526" y="1886"/>
                    <a:pt x="3244" y="1683"/>
                  </a:cubicBezTo>
                  <a:lnTo>
                    <a:pt x="3244" y="1683"/>
                  </a:lnTo>
                  <a:cubicBezTo>
                    <a:pt x="3260" y="1683"/>
                    <a:pt x="3278" y="1664"/>
                    <a:pt x="3289" y="1653"/>
                  </a:cubicBezTo>
                  <a:cubicBezTo>
                    <a:pt x="3385" y="1589"/>
                    <a:pt x="3466" y="1541"/>
                    <a:pt x="3562" y="1477"/>
                  </a:cubicBezTo>
                  <a:cubicBezTo>
                    <a:pt x="3626" y="1429"/>
                    <a:pt x="3690" y="1397"/>
                    <a:pt x="3770" y="1348"/>
                  </a:cubicBezTo>
                  <a:cubicBezTo>
                    <a:pt x="3803" y="1332"/>
                    <a:pt x="3867" y="1300"/>
                    <a:pt x="3915" y="1268"/>
                  </a:cubicBezTo>
                  <a:cubicBezTo>
                    <a:pt x="4123" y="1156"/>
                    <a:pt x="4364" y="1060"/>
                    <a:pt x="4605" y="947"/>
                  </a:cubicBezTo>
                  <a:cubicBezTo>
                    <a:pt x="4653" y="931"/>
                    <a:pt x="4685" y="931"/>
                    <a:pt x="4717" y="915"/>
                  </a:cubicBezTo>
                  <a:cubicBezTo>
                    <a:pt x="4813" y="867"/>
                    <a:pt x="4910" y="851"/>
                    <a:pt x="5006" y="819"/>
                  </a:cubicBezTo>
                  <a:close/>
                  <a:moveTo>
                    <a:pt x="8519" y="851"/>
                  </a:moveTo>
                  <a:cubicBezTo>
                    <a:pt x="8616" y="867"/>
                    <a:pt x="8728" y="899"/>
                    <a:pt x="8824" y="931"/>
                  </a:cubicBezTo>
                  <a:cubicBezTo>
                    <a:pt x="8856" y="947"/>
                    <a:pt x="8888" y="947"/>
                    <a:pt x="8920" y="979"/>
                  </a:cubicBezTo>
                  <a:cubicBezTo>
                    <a:pt x="9161" y="1076"/>
                    <a:pt x="9402" y="1172"/>
                    <a:pt x="9642" y="1300"/>
                  </a:cubicBezTo>
                  <a:cubicBezTo>
                    <a:pt x="9690" y="1316"/>
                    <a:pt x="9739" y="1332"/>
                    <a:pt x="9787" y="1381"/>
                  </a:cubicBezTo>
                  <a:cubicBezTo>
                    <a:pt x="9851" y="1413"/>
                    <a:pt x="9931" y="1461"/>
                    <a:pt x="9979" y="1493"/>
                  </a:cubicBezTo>
                  <a:cubicBezTo>
                    <a:pt x="10059" y="1557"/>
                    <a:pt x="10172" y="1621"/>
                    <a:pt x="10252" y="1669"/>
                  </a:cubicBezTo>
                  <a:cubicBezTo>
                    <a:pt x="10268" y="1701"/>
                    <a:pt x="10284" y="1701"/>
                    <a:pt x="10300" y="1717"/>
                  </a:cubicBezTo>
                  <a:cubicBezTo>
                    <a:pt x="10027" y="1910"/>
                    <a:pt x="9723" y="2103"/>
                    <a:pt x="9418" y="2231"/>
                  </a:cubicBezTo>
                  <a:cubicBezTo>
                    <a:pt x="9161" y="1669"/>
                    <a:pt x="8856" y="1220"/>
                    <a:pt x="8519" y="851"/>
                  </a:cubicBezTo>
                  <a:close/>
                  <a:moveTo>
                    <a:pt x="6482" y="610"/>
                  </a:moveTo>
                  <a:lnTo>
                    <a:pt x="6482" y="2824"/>
                  </a:lnTo>
                  <a:cubicBezTo>
                    <a:pt x="5856" y="2792"/>
                    <a:pt x="5246" y="2680"/>
                    <a:pt x="4685" y="2455"/>
                  </a:cubicBezTo>
                  <a:cubicBezTo>
                    <a:pt x="5150" y="1461"/>
                    <a:pt x="5792" y="771"/>
                    <a:pt x="6482" y="610"/>
                  </a:cubicBezTo>
                  <a:close/>
                  <a:moveTo>
                    <a:pt x="7075" y="610"/>
                  </a:moveTo>
                  <a:cubicBezTo>
                    <a:pt x="7765" y="771"/>
                    <a:pt x="8391" y="1461"/>
                    <a:pt x="8856" y="2455"/>
                  </a:cubicBezTo>
                  <a:cubicBezTo>
                    <a:pt x="8295" y="2664"/>
                    <a:pt x="7701" y="2776"/>
                    <a:pt x="7075" y="2824"/>
                  </a:cubicBezTo>
                  <a:lnTo>
                    <a:pt x="7075" y="610"/>
                  </a:lnTo>
                  <a:close/>
                  <a:moveTo>
                    <a:pt x="4476" y="3017"/>
                  </a:moveTo>
                  <a:cubicBezTo>
                    <a:pt x="5118" y="3258"/>
                    <a:pt x="5792" y="3386"/>
                    <a:pt x="6482" y="3418"/>
                  </a:cubicBezTo>
                  <a:lnTo>
                    <a:pt x="6482" y="6450"/>
                  </a:lnTo>
                  <a:lnTo>
                    <a:pt x="3851" y="6450"/>
                  </a:lnTo>
                  <a:cubicBezTo>
                    <a:pt x="3883" y="5167"/>
                    <a:pt x="4107" y="3980"/>
                    <a:pt x="4476" y="3017"/>
                  </a:cubicBezTo>
                  <a:close/>
                  <a:moveTo>
                    <a:pt x="9081" y="3017"/>
                  </a:moveTo>
                  <a:cubicBezTo>
                    <a:pt x="9450" y="3980"/>
                    <a:pt x="9658" y="5167"/>
                    <a:pt x="9707" y="6450"/>
                  </a:cubicBezTo>
                  <a:lnTo>
                    <a:pt x="7075" y="6450"/>
                  </a:lnTo>
                  <a:lnTo>
                    <a:pt x="7075" y="3418"/>
                  </a:lnTo>
                  <a:cubicBezTo>
                    <a:pt x="7781" y="3402"/>
                    <a:pt x="8439" y="3258"/>
                    <a:pt x="9081" y="3017"/>
                  </a:cubicBezTo>
                  <a:close/>
                  <a:moveTo>
                    <a:pt x="10814" y="2070"/>
                  </a:moveTo>
                  <a:cubicBezTo>
                    <a:pt x="12049" y="3145"/>
                    <a:pt x="12851" y="4702"/>
                    <a:pt x="12931" y="6434"/>
                  </a:cubicBezTo>
                  <a:lnTo>
                    <a:pt x="10300" y="6434"/>
                  </a:lnTo>
                  <a:lnTo>
                    <a:pt x="10300" y="6450"/>
                  </a:lnTo>
                  <a:cubicBezTo>
                    <a:pt x="10284" y="5071"/>
                    <a:pt x="10043" y="3819"/>
                    <a:pt x="9658" y="2776"/>
                  </a:cubicBezTo>
                  <a:cubicBezTo>
                    <a:pt x="10059" y="2600"/>
                    <a:pt x="10445" y="2359"/>
                    <a:pt x="10814" y="2070"/>
                  </a:cubicBezTo>
                  <a:close/>
                  <a:moveTo>
                    <a:pt x="2744" y="2103"/>
                  </a:moveTo>
                  <a:cubicBezTo>
                    <a:pt x="3113" y="2375"/>
                    <a:pt x="3482" y="2600"/>
                    <a:pt x="3883" y="2792"/>
                  </a:cubicBezTo>
                  <a:cubicBezTo>
                    <a:pt x="3514" y="3835"/>
                    <a:pt x="3273" y="5087"/>
                    <a:pt x="3241" y="6466"/>
                  </a:cubicBezTo>
                  <a:lnTo>
                    <a:pt x="626" y="6466"/>
                  </a:lnTo>
                  <a:cubicBezTo>
                    <a:pt x="706" y="4702"/>
                    <a:pt x="1508" y="3161"/>
                    <a:pt x="2744" y="2103"/>
                  </a:cubicBezTo>
                  <a:close/>
                  <a:moveTo>
                    <a:pt x="6482" y="7044"/>
                  </a:moveTo>
                  <a:lnTo>
                    <a:pt x="6482" y="10076"/>
                  </a:lnTo>
                  <a:cubicBezTo>
                    <a:pt x="5776" y="10092"/>
                    <a:pt x="5086" y="10237"/>
                    <a:pt x="4476" y="10477"/>
                  </a:cubicBezTo>
                  <a:cubicBezTo>
                    <a:pt x="4107" y="9515"/>
                    <a:pt x="3883" y="8327"/>
                    <a:pt x="3851" y="7044"/>
                  </a:cubicBezTo>
                  <a:close/>
                  <a:moveTo>
                    <a:pt x="9707" y="7044"/>
                  </a:moveTo>
                  <a:cubicBezTo>
                    <a:pt x="9658" y="8327"/>
                    <a:pt x="9450" y="9515"/>
                    <a:pt x="9081" y="10477"/>
                  </a:cubicBezTo>
                  <a:cubicBezTo>
                    <a:pt x="8439" y="10237"/>
                    <a:pt x="7765" y="10124"/>
                    <a:pt x="7075" y="10076"/>
                  </a:cubicBezTo>
                  <a:lnTo>
                    <a:pt x="7075" y="7044"/>
                  </a:lnTo>
                  <a:close/>
                  <a:moveTo>
                    <a:pt x="12931" y="7028"/>
                  </a:moveTo>
                  <a:cubicBezTo>
                    <a:pt x="12851" y="8793"/>
                    <a:pt x="12033" y="10333"/>
                    <a:pt x="10814" y="11408"/>
                  </a:cubicBezTo>
                  <a:cubicBezTo>
                    <a:pt x="10445" y="11119"/>
                    <a:pt x="10059" y="10894"/>
                    <a:pt x="9658" y="10702"/>
                  </a:cubicBezTo>
                  <a:cubicBezTo>
                    <a:pt x="10043" y="9659"/>
                    <a:pt x="10284" y="8408"/>
                    <a:pt x="10300" y="7028"/>
                  </a:cubicBezTo>
                  <a:close/>
                  <a:moveTo>
                    <a:pt x="3241" y="7044"/>
                  </a:moveTo>
                  <a:cubicBezTo>
                    <a:pt x="3273" y="8440"/>
                    <a:pt x="3514" y="9675"/>
                    <a:pt x="3883" y="10718"/>
                  </a:cubicBezTo>
                  <a:cubicBezTo>
                    <a:pt x="3482" y="10894"/>
                    <a:pt x="3113" y="11135"/>
                    <a:pt x="2744" y="11424"/>
                  </a:cubicBezTo>
                  <a:cubicBezTo>
                    <a:pt x="1508" y="10333"/>
                    <a:pt x="706" y="8793"/>
                    <a:pt x="626" y="7044"/>
                  </a:cubicBezTo>
                  <a:close/>
                  <a:moveTo>
                    <a:pt x="4123" y="11263"/>
                  </a:moveTo>
                  <a:cubicBezTo>
                    <a:pt x="4396" y="11825"/>
                    <a:pt x="4685" y="12290"/>
                    <a:pt x="5038" y="12643"/>
                  </a:cubicBezTo>
                  <a:cubicBezTo>
                    <a:pt x="4926" y="12627"/>
                    <a:pt x="4829" y="12611"/>
                    <a:pt x="4733" y="12563"/>
                  </a:cubicBezTo>
                  <a:cubicBezTo>
                    <a:pt x="4685" y="12547"/>
                    <a:pt x="4653" y="12547"/>
                    <a:pt x="4637" y="12531"/>
                  </a:cubicBezTo>
                  <a:cubicBezTo>
                    <a:pt x="4557" y="12483"/>
                    <a:pt x="4476" y="12467"/>
                    <a:pt x="4396" y="12418"/>
                  </a:cubicBezTo>
                  <a:cubicBezTo>
                    <a:pt x="4236" y="12370"/>
                    <a:pt x="4075" y="12290"/>
                    <a:pt x="3931" y="12210"/>
                  </a:cubicBezTo>
                  <a:cubicBezTo>
                    <a:pt x="3883" y="12178"/>
                    <a:pt x="3835" y="12146"/>
                    <a:pt x="3786" y="12130"/>
                  </a:cubicBezTo>
                  <a:cubicBezTo>
                    <a:pt x="3722" y="12082"/>
                    <a:pt x="3674" y="12049"/>
                    <a:pt x="3594" y="12001"/>
                  </a:cubicBezTo>
                  <a:cubicBezTo>
                    <a:pt x="3482" y="11937"/>
                    <a:pt x="3401" y="11889"/>
                    <a:pt x="3305" y="11825"/>
                  </a:cubicBezTo>
                  <a:cubicBezTo>
                    <a:pt x="3289" y="11809"/>
                    <a:pt x="3273" y="11809"/>
                    <a:pt x="3241" y="11777"/>
                  </a:cubicBezTo>
                  <a:cubicBezTo>
                    <a:pt x="3530" y="11584"/>
                    <a:pt x="3835" y="11408"/>
                    <a:pt x="4123" y="11263"/>
                  </a:cubicBezTo>
                  <a:close/>
                  <a:moveTo>
                    <a:pt x="9418" y="11295"/>
                  </a:moveTo>
                  <a:cubicBezTo>
                    <a:pt x="9720" y="11439"/>
                    <a:pt x="10023" y="11614"/>
                    <a:pt x="10294" y="11820"/>
                  </a:cubicBezTo>
                  <a:lnTo>
                    <a:pt x="10294" y="11820"/>
                  </a:lnTo>
                  <a:cubicBezTo>
                    <a:pt x="10291" y="11819"/>
                    <a:pt x="10289" y="11818"/>
                    <a:pt x="10286" y="11818"/>
                  </a:cubicBezTo>
                  <a:cubicBezTo>
                    <a:pt x="10275" y="11818"/>
                    <a:pt x="10263" y="11830"/>
                    <a:pt x="10252" y="11841"/>
                  </a:cubicBezTo>
                  <a:cubicBezTo>
                    <a:pt x="10172" y="11905"/>
                    <a:pt x="10059" y="11969"/>
                    <a:pt x="9979" y="12017"/>
                  </a:cubicBezTo>
                  <a:cubicBezTo>
                    <a:pt x="9931" y="12066"/>
                    <a:pt x="9851" y="12098"/>
                    <a:pt x="9787" y="12146"/>
                  </a:cubicBezTo>
                  <a:cubicBezTo>
                    <a:pt x="9739" y="12162"/>
                    <a:pt x="9690" y="12210"/>
                    <a:pt x="9642" y="12226"/>
                  </a:cubicBezTo>
                  <a:cubicBezTo>
                    <a:pt x="9418" y="12338"/>
                    <a:pt x="9177" y="12451"/>
                    <a:pt x="8920" y="12547"/>
                  </a:cubicBezTo>
                  <a:cubicBezTo>
                    <a:pt x="8888" y="12563"/>
                    <a:pt x="8840" y="12563"/>
                    <a:pt x="8824" y="12579"/>
                  </a:cubicBezTo>
                  <a:cubicBezTo>
                    <a:pt x="8728" y="12627"/>
                    <a:pt x="8616" y="12643"/>
                    <a:pt x="8519" y="12691"/>
                  </a:cubicBezTo>
                  <a:cubicBezTo>
                    <a:pt x="8856" y="12322"/>
                    <a:pt x="9161" y="11841"/>
                    <a:pt x="9418" y="11295"/>
                  </a:cubicBezTo>
                  <a:close/>
                  <a:moveTo>
                    <a:pt x="6482" y="10686"/>
                  </a:moveTo>
                  <a:lnTo>
                    <a:pt x="6482" y="12884"/>
                  </a:lnTo>
                  <a:cubicBezTo>
                    <a:pt x="5792" y="12723"/>
                    <a:pt x="5150" y="12049"/>
                    <a:pt x="4685" y="11039"/>
                  </a:cubicBezTo>
                  <a:cubicBezTo>
                    <a:pt x="5246" y="10846"/>
                    <a:pt x="5856" y="10718"/>
                    <a:pt x="6482" y="10686"/>
                  </a:cubicBezTo>
                  <a:close/>
                  <a:moveTo>
                    <a:pt x="7075" y="10702"/>
                  </a:moveTo>
                  <a:cubicBezTo>
                    <a:pt x="7701" y="10718"/>
                    <a:pt x="8295" y="10846"/>
                    <a:pt x="8856" y="11055"/>
                  </a:cubicBezTo>
                  <a:cubicBezTo>
                    <a:pt x="8375" y="12049"/>
                    <a:pt x="7765" y="12723"/>
                    <a:pt x="7075" y="12884"/>
                  </a:cubicBezTo>
                  <a:lnTo>
                    <a:pt x="7075" y="10702"/>
                  </a:lnTo>
                  <a:close/>
                  <a:moveTo>
                    <a:pt x="6369" y="1"/>
                  </a:moveTo>
                  <a:cubicBezTo>
                    <a:pt x="6289" y="1"/>
                    <a:pt x="6193" y="33"/>
                    <a:pt x="6113" y="33"/>
                  </a:cubicBezTo>
                  <a:lnTo>
                    <a:pt x="6049" y="33"/>
                  </a:lnTo>
                  <a:cubicBezTo>
                    <a:pt x="5952" y="49"/>
                    <a:pt x="5856" y="49"/>
                    <a:pt x="5760" y="65"/>
                  </a:cubicBezTo>
                  <a:lnTo>
                    <a:pt x="5728" y="65"/>
                  </a:lnTo>
                  <a:cubicBezTo>
                    <a:pt x="4573" y="241"/>
                    <a:pt x="3466" y="739"/>
                    <a:pt x="2551" y="1477"/>
                  </a:cubicBezTo>
                  <a:lnTo>
                    <a:pt x="2519" y="1493"/>
                  </a:lnTo>
                  <a:cubicBezTo>
                    <a:pt x="979" y="2744"/>
                    <a:pt x="0" y="4637"/>
                    <a:pt x="0" y="6755"/>
                  </a:cubicBezTo>
                  <a:cubicBezTo>
                    <a:pt x="0" y="8873"/>
                    <a:pt x="979" y="10782"/>
                    <a:pt x="2519" y="12001"/>
                  </a:cubicBezTo>
                  <a:lnTo>
                    <a:pt x="2551" y="12017"/>
                  </a:lnTo>
                  <a:cubicBezTo>
                    <a:pt x="3482" y="12787"/>
                    <a:pt x="4573" y="13253"/>
                    <a:pt x="5728" y="13429"/>
                  </a:cubicBezTo>
                  <a:lnTo>
                    <a:pt x="5760" y="13429"/>
                  </a:lnTo>
                  <a:cubicBezTo>
                    <a:pt x="5856" y="13445"/>
                    <a:pt x="5952" y="13445"/>
                    <a:pt x="6049" y="13461"/>
                  </a:cubicBezTo>
                  <a:lnTo>
                    <a:pt x="6113" y="13461"/>
                  </a:lnTo>
                  <a:cubicBezTo>
                    <a:pt x="6193" y="13461"/>
                    <a:pt x="6289" y="13493"/>
                    <a:pt x="6369" y="13493"/>
                  </a:cubicBezTo>
                  <a:lnTo>
                    <a:pt x="7172" y="13493"/>
                  </a:lnTo>
                  <a:cubicBezTo>
                    <a:pt x="7252" y="13493"/>
                    <a:pt x="7364" y="13461"/>
                    <a:pt x="7444" y="13461"/>
                  </a:cubicBezTo>
                  <a:lnTo>
                    <a:pt x="7493" y="13461"/>
                  </a:lnTo>
                  <a:cubicBezTo>
                    <a:pt x="7605" y="13445"/>
                    <a:pt x="7701" y="13445"/>
                    <a:pt x="7797" y="13429"/>
                  </a:cubicBezTo>
                  <a:lnTo>
                    <a:pt x="7813" y="13429"/>
                  </a:lnTo>
                  <a:cubicBezTo>
                    <a:pt x="8985" y="13253"/>
                    <a:pt x="10092" y="12771"/>
                    <a:pt x="11006" y="12017"/>
                  </a:cubicBezTo>
                  <a:lnTo>
                    <a:pt x="11022" y="12001"/>
                  </a:lnTo>
                  <a:cubicBezTo>
                    <a:pt x="12578" y="10766"/>
                    <a:pt x="13557" y="8857"/>
                    <a:pt x="13557" y="6755"/>
                  </a:cubicBezTo>
                  <a:cubicBezTo>
                    <a:pt x="13541" y="4621"/>
                    <a:pt x="12546" y="2712"/>
                    <a:pt x="11022" y="1493"/>
                  </a:cubicBezTo>
                  <a:cubicBezTo>
                    <a:pt x="10059" y="707"/>
                    <a:pt x="8985" y="258"/>
                    <a:pt x="7813" y="65"/>
                  </a:cubicBezTo>
                  <a:lnTo>
                    <a:pt x="7797" y="65"/>
                  </a:lnTo>
                  <a:cubicBezTo>
                    <a:pt x="7701" y="49"/>
                    <a:pt x="7605" y="49"/>
                    <a:pt x="7493" y="33"/>
                  </a:cubicBezTo>
                  <a:lnTo>
                    <a:pt x="7444" y="33"/>
                  </a:lnTo>
                  <a:cubicBezTo>
                    <a:pt x="7364" y="33"/>
                    <a:pt x="7252" y="1"/>
                    <a:pt x="717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180925" y="2050100"/>
              <a:ext cx="192150" cy="336950"/>
            </a:xfrm>
            <a:custGeom>
              <a:avLst/>
              <a:gdLst/>
              <a:ahLst/>
              <a:cxnLst/>
              <a:rect l="l" t="t" r="r" b="b"/>
              <a:pathLst>
                <a:path w="7686" h="13478" extrusionOk="0">
                  <a:moveTo>
                    <a:pt x="5022" y="819"/>
                  </a:moveTo>
                  <a:lnTo>
                    <a:pt x="5022" y="819"/>
                  </a:lnTo>
                  <a:cubicBezTo>
                    <a:pt x="4669" y="1172"/>
                    <a:pt x="4380" y="1653"/>
                    <a:pt x="4107" y="2198"/>
                  </a:cubicBezTo>
                  <a:cubicBezTo>
                    <a:pt x="3819" y="2054"/>
                    <a:pt x="3514" y="1878"/>
                    <a:pt x="3225" y="1685"/>
                  </a:cubicBezTo>
                  <a:cubicBezTo>
                    <a:pt x="3257" y="1669"/>
                    <a:pt x="3273" y="1653"/>
                    <a:pt x="3289" y="1653"/>
                  </a:cubicBezTo>
                  <a:cubicBezTo>
                    <a:pt x="3385" y="1605"/>
                    <a:pt x="3466" y="1541"/>
                    <a:pt x="3578" y="1477"/>
                  </a:cubicBezTo>
                  <a:cubicBezTo>
                    <a:pt x="3626" y="1444"/>
                    <a:pt x="3690" y="1396"/>
                    <a:pt x="3770" y="1364"/>
                  </a:cubicBezTo>
                  <a:cubicBezTo>
                    <a:pt x="3819" y="1332"/>
                    <a:pt x="3867" y="1300"/>
                    <a:pt x="3915" y="1284"/>
                  </a:cubicBezTo>
                  <a:cubicBezTo>
                    <a:pt x="4139" y="1156"/>
                    <a:pt x="4380" y="1059"/>
                    <a:pt x="4621" y="963"/>
                  </a:cubicBezTo>
                  <a:cubicBezTo>
                    <a:pt x="4653" y="931"/>
                    <a:pt x="4701" y="931"/>
                    <a:pt x="4717" y="915"/>
                  </a:cubicBezTo>
                  <a:cubicBezTo>
                    <a:pt x="4813" y="867"/>
                    <a:pt x="4910" y="851"/>
                    <a:pt x="5022" y="819"/>
                  </a:cubicBezTo>
                  <a:close/>
                  <a:moveTo>
                    <a:pt x="6482" y="594"/>
                  </a:moveTo>
                  <a:lnTo>
                    <a:pt x="6482" y="2808"/>
                  </a:lnTo>
                  <a:cubicBezTo>
                    <a:pt x="5856" y="2776"/>
                    <a:pt x="5262" y="2664"/>
                    <a:pt x="4685" y="2439"/>
                  </a:cubicBezTo>
                  <a:cubicBezTo>
                    <a:pt x="5150" y="1444"/>
                    <a:pt x="5792" y="755"/>
                    <a:pt x="6482" y="594"/>
                  </a:cubicBezTo>
                  <a:close/>
                  <a:moveTo>
                    <a:pt x="4476" y="3001"/>
                  </a:moveTo>
                  <a:cubicBezTo>
                    <a:pt x="5118" y="3241"/>
                    <a:pt x="5792" y="3354"/>
                    <a:pt x="6482" y="3402"/>
                  </a:cubicBezTo>
                  <a:lnTo>
                    <a:pt x="6482" y="6434"/>
                  </a:lnTo>
                  <a:lnTo>
                    <a:pt x="3851" y="6434"/>
                  </a:lnTo>
                  <a:cubicBezTo>
                    <a:pt x="3899" y="5150"/>
                    <a:pt x="4107" y="3963"/>
                    <a:pt x="4476" y="3001"/>
                  </a:cubicBezTo>
                  <a:close/>
                  <a:moveTo>
                    <a:pt x="2744" y="2070"/>
                  </a:moveTo>
                  <a:cubicBezTo>
                    <a:pt x="3113" y="2359"/>
                    <a:pt x="3498" y="2584"/>
                    <a:pt x="3899" y="2776"/>
                  </a:cubicBezTo>
                  <a:cubicBezTo>
                    <a:pt x="3514" y="3819"/>
                    <a:pt x="3273" y="5070"/>
                    <a:pt x="3257" y="6450"/>
                  </a:cubicBezTo>
                  <a:lnTo>
                    <a:pt x="626" y="6450"/>
                  </a:lnTo>
                  <a:cubicBezTo>
                    <a:pt x="706" y="4701"/>
                    <a:pt x="1508" y="3145"/>
                    <a:pt x="2744" y="2070"/>
                  </a:cubicBezTo>
                  <a:close/>
                  <a:moveTo>
                    <a:pt x="6482" y="7060"/>
                  </a:moveTo>
                  <a:lnTo>
                    <a:pt x="6482" y="10076"/>
                  </a:lnTo>
                  <a:cubicBezTo>
                    <a:pt x="5776" y="10108"/>
                    <a:pt x="5086" y="10236"/>
                    <a:pt x="4476" y="10477"/>
                  </a:cubicBezTo>
                  <a:cubicBezTo>
                    <a:pt x="4107" y="9514"/>
                    <a:pt x="3883" y="8343"/>
                    <a:pt x="3851" y="7060"/>
                  </a:cubicBezTo>
                  <a:close/>
                  <a:moveTo>
                    <a:pt x="3257" y="7028"/>
                  </a:moveTo>
                  <a:cubicBezTo>
                    <a:pt x="3273" y="8423"/>
                    <a:pt x="3514" y="9659"/>
                    <a:pt x="3899" y="10702"/>
                  </a:cubicBezTo>
                  <a:cubicBezTo>
                    <a:pt x="3498" y="10878"/>
                    <a:pt x="3113" y="11119"/>
                    <a:pt x="2744" y="11407"/>
                  </a:cubicBezTo>
                  <a:cubicBezTo>
                    <a:pt x="1508" y="10316"/>
                    <a:pt x="706" y="8776"/>
                    <a:pt x="626" y="7028"/>
                  </a:cubicBezTo>
                  <a:close/>
                  <a:moveTo>
                    <a:pt x="4107" y="11247"/>
                  </a:moveTo>
                  <a:cubicBezTo>
                    <a:pt x="4380" y="11809"/>
                    <a:pt x="4669" y="12274"/>
                    <a:pt x="5022" y="12627"/>
                  </a:cubicBezTo>
                  <a:cubicBezTo>
                    <a:pt x="4942" y="12627"/>
                    <a:pt x="4829" y="12595"/>
                    <a:pt x="4717" y="12547"/>
                  </a:cubicBezTo>
                  <a:cubicBezTo>
                    <a:pt x="4669" y="12530"/>
                    <a:pt x="4637" y="12530"/>
                    <a:pt x="4621" y="12514"/>
                  </a:cubicBezTo>
                  <a:cubicBezTo>
                    <a:pt x="4541" y="12466"/>
                    <a:pt x="4460" y="12450"/>
                    <a:pt x="4380" y="12402"/>
                  </a:cubicBezTo>
                  <a:cubicBezTo>
                    <a:pt x="4220" y="12354"/>
                    <a:pt x="4059" y="12274"/>
                    <a:pt x="3915" y="12194"/>
                  </a:cubicBezTo>
                  <a:cubicBezTo>
                    <a:pt x="3867" y="12161"/>
                    <a:pt x="3819" y="12129"/>
                    <a:pt x="3770" y="12113"/>
                  </a:cubicBezTo>
                  <a:cubicBezTo>
                    <a:pt x="3706" y="12065"/>
                    <a:pt x="3658" y="12017"/>
                    <a:pt x="3578" y="11985"/>
                  </a:cubicBezTo>
                  <a:cubicBezTo>
                    <a:pt x="3466" y="11921"/>
                    <a:pt x="3385" y="11873"/>
                    <a:pt x="3289" y="11809"/>
                  </a:cubicBezTo>
                  <a:cubicBezTo>
                    <a:pt x="3273" y="11792"/>
                    <a:pt x="3241" y="11792"/>
                    <a:pt x="3225" y="11760"/>
                  </a:cubicBezTo>
                  <a:cubicBezTo>
                    <a:pt x="3514" y="11568"/>
                    <a:pt x="3819" y="11375"/>
                    <a:pt x="4107" y="11247"/>
                  </a:cubicBezTo>
                  <a:close/>
                  <a:moveTo>
                    <a:pt x="6482" y="10669"/>
                  </a:moveTo>
                  <a:lnTo>
                    <a:pt x="6482" y="12867"/>
                  </a:lnTo>
                  <a:cubicBezTo>
                    <a:pt x="5792" y="12707"/>
                    <a:pt x="5150" y="12033"/>
                    <a:pt x="4685" y="11022"/>
                  </a:cubicBezTo>
                  <a:cubicBezTo>
                    <a:pt x="5246" y="10830"/>
                    <a:pt x="5856" y="10702"/>
                    <a:pt x="6482" y="10669"/>
                  </a:cubicBezTo>
                  <a:close/>
                  <a:moveTo>
                    <a:pt x="6386" y="1"/>
                  </a:moveTo>
                  <a:cubicBezTo>
                    <a:pt x="6305" y="1"/>
                    <a:pt x="6193" y="17"/>
                    <a:pt x="6113" y="17"/>
                  </a:cubicBezTo>
                  <a:lnTo>
                    <a:pt x="6065" y="17"/>
                  </a:lnTo>
                  <a:cubicBezTo>
                    <a:pt x="5952" y="33"/>
                    <a:pt x="5856" y="33"/>
                    <a:pt x="5760" y="49"/>
                  </a:cubicBezTo>
                  <a:lnTo>
                    <a:pt x="5744" y="49"/>
                  </a:lnTo>
                  <a:cubicBezTo>
                    <a:pt x="4573" y="241"/>
                    <a:pt x="3466" y="723"/>
                    <a:pt x="2551" y="1461"/>
                  </a:cubicBezTo>
                  <a:lnTo>
                    <a:pt x="2535" y="1477"/>
                  </a:lnTo>
                  <a:cubicBezTo>
                    <a:pt x="979" y="2728"/>
                    <a:pt x="0" y="4621"/>
                    <a:pt x="0" y="6739"/>
                  </a:cubicBezTo>
                  <a:cubicBezTo>
                    <a:pt x="0" y="8857"/>
                    <a:pt x="979" y="10766"/>
                    <a:pt x="2535" y="11985"/>
                  </a:cubicBezTo>
                  <a:lnTo>
                    <a:pt x="2551" y="12001"/>
                  </a:lnTo>
                  <a:cubicBezTo>
                    <a:pt x="3498" y="12771"/>
                    <a:pt x="4573" y="13220"/>
                    <a:pt x="5744" y="13413"/>
                  </a:cubicBezTo>
                  <a:lnTo>
                    <a:pt x="5760" y="13413"/>
                  </a:lnTo>
                  <a:cubicBezTo>
                    <a:pt x="5856" y="13429"/>
                    <a:pt x="5952" y="13429"/>
                    <a:pt x="6065" y="13445"/>
                  </a:cubicBezTo>
                  <a:lnTo>
                    <a:pt x="6113" y="13445"/>
                  </a:lnTo>
                  <a:cubicBezTo>
                    <a:pt x="6193" y="13445"/>
                    <a:pt x="6305" y="13477"/>
                    <a:pt x="6386" y="13477"/>
                  </a:cubicBezTo>
                  <a:lnTo>
                    <a:pt x="7188" y="13477"/>
                  </a:lnTo>
                  <a:cubicBezTo>
                    <a:pt x="7268" y="13477"/>
                    <a:pt x="7364" y="13445"/>
                    <a:pt x="7444" y="13445"/>
                  </a:cubicBezTo>
                  <a:lnTo>
                    <a:pt x="7509" y="13445"/>
                  </a:lnTo>
                  <a:cubicBezTo>
                    <a:pt x="7557" y="13445"/>
                    <a:pt x="7621" y="13429"/>
                    <a:pt x="7685" y="13429"/>
                  </a:cubicBezTo>
                  <a:lnTo>
                    <a:pt x="7685" y="12595"/>
                  </a:lnTo>
                  <a:cubicBezTo>
                    <a:pt x="7476" y="12723"/>
                    <a:pt x="7284" y="12835"/>
                    <a:pt x="7075" y="12867"/>
                  </a:cubicBezTo>
                  <a:lnTo>
                    <a:pt x="7075" y="10685"/>
                  </a:lnTo>
                  <a:cubicBezTo>
                    <a:pt x="7284" y="10685"/>
                    <a:pt x="7476" y="10718"/>
                    <a:pt x="7685" y="10750"/>
                  </a:cubicBezTo>
                  <a:lnTo>
                    <a:pt x="7685" y="10124"/>
                  </a:lnTo>
                  <a:lnTo>
                    <a:pt x="7075" y="10060"/>
                  </a:lnTo>
                  <a:lnTo>
                    <a:pt x="7075" y="7028"/>
                  </a:lnTo>
                  <a:lnTo>
                    <a:pt x="7685" y="7028"/>
                  </a:lnTo>
                  <a:lnTo>
                    <a:pt x="7685" y="6434"/>
                  </a:lnTo>
                  <a:lnTo>
                    <a:pt x="7075" y="6434"/>
                  </a:lnTo>
                  <a:lnTo>
                    <a:pt x="7075" y="3402"/>
                  </a:lnTo>
                  <a:cubicBezTo>
                    <a:pt x="7284" y="3402"/>
                    <a:pt x="7476" y="3386"/>
                    <a:pt x="7685" y="3338"/>
                  </a:cubicBezTo>
                  <a:lnTo>
                    <a:pt x="7685" y="2728"/>
                  </a:lnTo>
                  <a:cubicBezTo>
                    <a:pt x="7476" y="2744"/>
                    <a:pt x="7284" y="2776"/>
                    <a:pt x="7075" y="2776"/>
                  </a:cubicBezTo>
                  <a:lnTo>
                    <a:pt x="7075" y="610"/>
                  </a:lnTo>
                  <a:cubicBezTo>
                    <a:pt x="7284" y="658"/>
                    <a:pt x="7476" y="755"/>
                    <a:pt x="7685" y="899"/>
                  </a:cubicBezTo>
                  <a:lnTo>
                    <a:pt x="7685" y="33"/>
                  </a:lnTo>
                  <a:cubicBezTo>
                    <a:pt x="7621" y="33"/>
                    <a:pt x="7557" y="17"/>
                    <a:pt x="7509" y="17"/>
                  </a:cubicBezTo>
                  <a:lnTo>
                    <a:pt x="7444" y="17"/>
                  </a:lnTo>
                  <a:cubicBezTo>
                    <a:pt x="7364" y="17"/>
                    <a:pt x="7268" y="1"/>
                    <a:pt x="718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bg>
      <p:bgPr>
        <a:solidFill>
          <a:schemeClr val="accen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797" name="Google Shape;797;p3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32"/>
          <p:cNvSpPr txBox="1">
            <a:spLocks noGrp="1"/>
          </p:cNvSpPr>
          <p:nvPr>
            <p:ph type="title"/>
          </p:nvPr>
        </p:nvSpPr>
        <p:spPr>
          <a:xfrm>
            <a:off x="1117500" y="1485225"/>
            <a:ext cx="69090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39" name="Google Shape;939;p32"/>
          <p:cNvSpPr/>
          <p:nvPr/>
        </p:nvSpPr>
        <p:spPr>
          <a:xfrm rot="10800000">
            <a:off x="-127130" y="-57893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6180800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 txBox="1">
            <a:spLocks noGrp="1"/>
          </p:cNvSpPr>
          <p:nvPr>
            <p:ph type="subTitle" idx="1"/>
          </p:nvPr>
        </p:nvSpPr>
        <p:spPr>
          <a:xfrm>
            <a:off x="3172425" y="3070650"/>
            <a:ext cx="28050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DGROUND">
  <p:cSld name="CUSTOM_1">
    <p:bg>
      <p:bgPr>
        <a:solidFill>
          <a:schemeClr val="accent2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"/>
          <p:cNvGrpSpPr/>
          <p:nvPr/>
        </p:nvGrpSpPr>
        <p:grpSpPr>
          <a:xfrm>
            <a:off x="3731015" y="-1224453"/>
            <a:ext cx="6943435" cy="7011795"/>
            <a:chOff x="4829603" y="195829"/>
            <a:chExt cx="4569853" cy="4614844"/>
          </a:xfrm>
        </p:grpSpPr>
        <p:sp>
          <p:nvSpPr>
            <p:cNvPr id="157" name="Google Shape;157;p3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-70875" y="-26200"/>
            <a:ext cx="5014261" cy="5197294"/>
          </a:xfrm>
          <a:custGeom>
            <a:avLst/>
            <a:gdLst/>
            <a:ahLst/>
            <a:cxnLst/>
            <a:rect l="l" t="t" r="r" b="b"/>
            <a:pathLst>
              <a:path w="167687" h="173808" extrusionOk="0">
                <a:moveTo>
                  <a:pt x="954" y="1"/>
                </a:moveTo>
                <a:cubicBezTo>
                  <a:pt x="600" y="1"/>
                  <a:pt x="280" y="9"/>
                  <a:pt x="0" y="21"/>
                </a:cubicBezTo>
                <a:lnTo>
                  <a:pt x="0" y="30969"/>
                </a:lnTo>
                <a:lnTo>
                  <a:pt x="0" y="86880"/>
                </a:lnTo>
                <a:lnTo>
                  <a:pt x="0" y="86912"/>
                </a:lnTo>
                <a:lnTo>
                  <a:pt x="0" y="142840"/>
                </a:lnTo>
                <a:lnTo>
                  <a:pt x="0" y="173787"/>
                </a:lnTo>
                <a:cubicBezTo>
                  <a:pt x="280" y="173800"/>
                  <a:pt x="600" y="173808"/>
                  <a:pt x="954" y="173808"/>
                </a:cubicBezTo>
                <a:cubicBezTo>
                  <a:pt x="5277" y="173808"/>
                  <a:pt x="14632" y="172585"/>
                  <a:pt x="17969" y="162397"/>
                </a:cubicBezTo>
                <a:cubicBezTo>
                  <a:pt x="20925" y="153355"/>
                  <a:pt x="28504" y="151874"/>
                  <a:pt x="33151" y="151874"/>
                </a:cubicBezTo>
                <a:cubicBezTo>
                  <a:pt x="35413" y="151874"/>
                  <a:pt x="36980" y="152225"/>
                  <a:pt x="36980" y="152225"/>
                </a:cubicBezTo>
                <a:cubicBezTo>
                  <a:pt x="36980" y="152225"/>
                  <a:pt x="41083" y="153482"/>
                  <a:pt x="46552" y="153482"/>
                </a:cubicBezTo>
                <a:cubicBezTo>
                  <a:pt x="53346" y="153482"/>
                  <a:pt x="62248" y="151542"/>
                  <a:pt x="68008" y="142840"/>
                </a:cubicBezTo>
                <a:cubicBezTo>
                  <a:pt x="68008" y="142840"/>
                  <a:pt x="70635" y="136687"/>
                  <a:pt x="77941" y="136687"/>
                </a:cubicBezTo>
                <a:cubicBezTo>
                  <a:pt x="79143" y="136687"/>
                  <a:pt x="80471" y="136853"/>
                  <a:pt x="81934" y="137240"/>
                </a:cubicBezTo>
                <a:cubicBezTo>
                  <a:pt x="90344" y="139463"/>
                  <a:pt x="99955" y="147363"/>
                  <a:pt x="112277" y="147363"/>
                </a:cubicBezTo>
                <a:cubicBezTo>
                  <a:pt x="115163" y="147363"/>
                  <a:pt x="118198" y="146929"/>
                  <a:pt x="121401" y="145888"/>
                </a:cubicBezTo>
                <a:cubicBezTo>
                  <a:pt x="131508" y="142599"/>
                  <a:pt x="136674" y="134272"/>
                  <a:pt x="139177" y="128144"/>
                </a:cubicBezTo>
                <a:cubicBezTo>
                  <a:pt x="140493" y="124887"/>
                  <a:pt x="141054" y="121373"/>
                  <a:pt x="140974" y="117844"/>
                </a:cubicBezTo>
                <a:cubicBezTo>
                  <a:pt x="140878" y="114122"/>
                  <a:pt x="142017" y="108057"/>
                  <a:pt x="150183" y="106405"/>
                </a:cubicBezTo>
                <a:cubicBezTo>
                  <a:pt x="162199" y="103998"/>
                  <a:pt x="167349" y="96073"/>
                  <a:pt x="167686" y="86912"/>
                </a:cubicBezTo>
                <a:cubicBezTo>
                  <a:pt x="167365" y="77767"/>
                  <a:pt x="162215" y="69826"/>
                  <a:pt x="150183" y="67387"/>
                </a:cubicBezTo>
                <a:cubicBezTo>
                  <a:pt x="142017" y="65719"/>
                  <a:pt x="140878" y="59670"/>
                  <a:pt x="140974" y="55948"/>
                </a:cubicBezTo>
                <a:cubicBezTo>
                  <a:pt x="141086" y="52435"/>
                  <a:pt x="140525" y="48921"/>
                  <a:pt x="139177" y="45648"/>
                </a:cubicBezTo>
                <a:cubicBezTo>
                  <a:pt x="136674" y="39504"/>
                  <a:pt x="131508" y="31193"/>
                  <a:pt x="121401" y="27904"/>
                </a:cubicBezTo>
                <a:cubicBezTo>
                  <a:pt x="118194" y="26859"/>
                  <a:pt x="115155" y="26424"/>
                  <a:pt x="112266" y="26424"/>
                </a:cubicBezTo>
                <a:cubicBezTo>
                  <a:pt x="99949" y="26424"/>
                  <a:pt x="90342" y="34330"/>
                  <a:pt x="81934" y="36552"/>
                </a:cubicBezTo>
                <a:cubicBezTo>
                  <a:pt x="80471" y="36939"/>
                  <a:pt x="79143" y="37106"/>
                  <a:pt x="77941" y="37106"/>
                </a:cubicBezTo>
                <a:cubicBezTo>
                  <a:pt x="70635" y="37106"/>
                  <a:pt x="68008" y="30953"/>
                  <a:pt x="68008" y="30953"/>
                </a:cubicBezTo>
                <a:lnTo>
                  <a:pt x="67976" y="30953"/>
                </a:lnTo>
                <a:cubicBezTo>
                  <a:pt x="62220" y="22269"/>
                  <a:pt x="53316" y="20335"/>
                  <a:pt x="46526" y="20335"/>
                </a:cubicBezTo>
                <a:cubicBezTo>
                  <a:pt x="41071" y="20335"/>
                  <a:pt x="36980" y="21583"/>
                  <a:pt x="36980" y="21583"/>
                </a:cubicBezTo>
                <a:cubicBezTo>
                  <a:pt x="36980" y="21583"/>
                  <a:pt x="35421" y="21931"/>
                  <a:pt x="33168" y="21931"/>
                </a:cubicBezTo>
                <a:cubicBezTo>
                  <a:pt x="28523" y="21931"/>
                  <a:pt x="20929" y="20454"/>
                  <a:pt x="17969" y="11412"/>
                </a:cubicBezTo>
                <a:cubicBezTo>
                  <a:pt x="14632" y="1224"/>
                  <a:pt x="5277" y="1"/>
                  <a:pt x="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1438197" y="-34445"/>
            <a:ext cx="66599" cy="5781"/>
          </a:xfrm>
          <a:custGeom>
            <a:avLst/>
            <a:gdLst/>
            <a:ahLst/>
            <a:cxnLst/>
            <a:rect l="l" t="t" r="r" b="b"/>
            <a:pathLst>
              <a:path w="2039" h="177" extrusionOk="0">
                <a:moveTo>
                  <a:pt x="1" y="0"/>
                </a:moveTo>
                <a:cubicBezTo>
                  <a:pt x="322" y="128"/>
                  <a:pt x="675" y="176"/>
                  <a:pt x="1012" y="176"/>
                </a:cubicBezTo>
                <a:cubicBezTo>
                  <a:pt x="1349" y="176"/>
                  <a:pt x="1718" y="128"/>
                  <a:pt x="2039" y="0"/>
                </a:cubicBezTo>
                <a:close/>
              </a:path>
            </a:pathLst>
          </a:custGeom>
          <a:solidFill>
            <a:srgbClr val="FF8D00">
              <a:alpha val="42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26900" y="2089125"/>
            <a:ext cx="2231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626900" y="2612925"/>
            <a:ext cx="33822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2" hasCustomPrompt="1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2111400" y="465250"/>
            <a:ext cx="49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665700" y="1149100"/>
            <a:ext cx="78483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ulim Park"/>
              <a:buAutoNum type="arabicPeriod"/>
              <a:defRPr sz="11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4"/>
          <p:cNvSpPr/>
          <p:nvPr/>
        </p:nvSpPr>
        <p:spPr>
          <a:xfrm rot="10800000" flipH="1">
            <a:off x="6676926" y="-149579"/>
            <a:ext cx="2650732" cy="120732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"/>
          <p:cNvSpPr/>
          <p:nvPr/>
        </p:nvSpPr>
        <p:spPr>
          <a:xfrm flipH="1">
            <a:off x="-193880" y="3806438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953650" y="3366825"/>
            <a:ext cx="3120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1398825" y="3003425"/>
            <a:ext cx="2232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2"/>
          </p:nvPr>
        </p:nvSpPr>
        <p:spPr>
          <a:xfrm>
            <a:off x="5066225" y="3366825"/>
            <a:ext cx="3120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 idx="3"/>
          </p:nvPr>
        </p:nvSpPr>
        <p:spPr>
          <a:xfrm>
            <a:off x="5662675" y="3003425"/>
            <a:ext cx="1949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2262550" y="461000"/>
            <a:ext cx="46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6180800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-44365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-326225" y="144049"/>
            <a:ext cx="9783301" cy="5237951"/>
            <a:chOff x="-326225" y="144049"/>
            <a:chExt cx="9783301" cy="5237951"/>
          </a:xfrm>
        </p:grpSpPr>
        <p:sp>
          <p:nvSpPr>
            <p:cNvPr id="185" name="Google Shape;185;p7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326225" y="2899200"/>
              <a:ext cx="9779700" cy="2482800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399650" y="510800"/>
            <a:ext cx="63447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834900" y="2938525"/>
            <a:ext cx="74742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-307100" y="-849026"/>
            <a:ext cx="9783301" cy="6122951"/>
            <a:chOff x="-326225" y="144049"/>
            <a:chExt cx="9783301" cy="6122951"/>
          </a:xfrm>
        </p:grpSpPr>
        <p:sp>
          <p:nvSpPr>
            <p:cNvPr id="192" name="Google Shape;192;p8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326225" y="2899200"/>
              <a:ext cx="9779700" cy="336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1562050" y="1592975"/>
            <a:ext cx="6045000" cy="15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Poppins SemiBold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subTitle" idx="1"/>
          </p:nvPr>
        </p:nvSpPr>
        <p:spPr>
          <a:xfrm>
            <a:off x="851750" y="3185375"/>
            <a:ext cx="73962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8"/>
          <p:cNvSpPr/>
          <p:nvPr/>
        </p:nvSpPr>
        <p:spPr>
          <a:xfrm flipH="1">
            <a:off x="-60553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6038222" y="3759150"/>
            <a:ext cx="3166330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accent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1443000" y="1934888"/>
            <a:ext cx="14157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subTitle" idx="1"/>
          </p:nvPr>
        </p:nvSpPr>
        <p:spPr>
          <a:xfrm>
            <a:off x="1065000" y="2284363"/>
            <a:ext cx="2171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title" idx="2"/>
          </p:nvPr>
        </p:nvSpPr>
        <p:spPr>
          <a:xfrm>
            <a:off x="3811050" y="1854488"/>
            <a:ext cx="15228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subTitle" idx="3"/>
          </p:nvPr>
        </p:nvSpPr>
        <p:spPr>
          <a:xfrm>
            <a:off x="3574150" y="2274388"/>
            <a:ext cx="2001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title" idx="4"/>
          </p:nvPr>
        </p:nvSpPr>
        <p:spPr>
          <a:xfrm>
            <a:off x="6203250" y="1934588"/>
            <a:ext cx="15444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subTitle" idx="5"/>
          </p:nvPr>
        </p:nvSpPr>
        <p:spPr>
          <a:xfrm>
            <a:off x="5891450" y="2274400"/>
            <a:ext cx="21717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title" idx="6"/>
          </p:nvPr>
        </p:nvSpPr>
        <p:spPr>
          <a:xfrm>
            <a:off x="1326300" y="3609850"/>
            <a:ext cx="164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subTitle" idx="7"/>
          </p:nvPr>
        </p:nvSpPr>
        <p:spPr>
          <a:xfrm>
            <a:off x="1065000" y="3944400"/>
            <a:ext cx="2171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title" idx="8"/>
          </p:nvPr>
        </p:nvSpPr>
        <p:spPr>
          <a:xfrm>
            <a:off x="3811038" y="3582025"/>
            <a:ext cx="1522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4"/>
          <p:cNvSpPr txBox="1">
            <a:spLocks noGrp="1"/>
          </p:cNvSpPr>
          <p:nvPr>
            <p:ph type="subTitle" idx="9"/>
          </p:nvPr>
        </p:nvSpPr>
        <p:spPr>
          <a:xfrm>
            <a:off x="3486600" y="3946400"/>
            <a:ext cx="21717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title" idx="13"/>
          </p:nvPr>
        </p:nvSpPr>
        <p:spPr>
          <a:xfrm>
            <a:off x="6198775" y="3582025"/>
            <a:ext cx="1544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subTitle" idx="14"/>
          </p:nvPr>
        </p:nvSpPr>
        <p:spPr>
          <a:xfrm>
            <a:off x="5846150" y="3944400"/>
            <a:ext cx="2262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6333200" y="-210293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flipH="1">
            <a:off x="-279530" y="39115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title" idx="15"/>
          </p:nvPr>
        </p:nvSpPr>
        <p:spPr>
          <a:xfrm>
            <a:off x="2128700" y="313075"/>
            <a:ext cx="48774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rgbClr val="FFFFF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/>
          <p:nvPr/>
        </p:nvSpPr>
        <p:spPr>
          <a:xfrm rot="10800000">
            <a:off x="-1530000" y="-9930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6049322" y="3781046"/>
            <a:ext cx="3216250" cy="146490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1"/>
          <p:cNvSpPr/>
          <p:nvPr/>
        </p:nvSpPr>
        <p:spPr>
          <a:xfrm rot="10800000">
            <a:off x="-180" y="-76"/>
            <a:ext cx="4186830" cy="190697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1"/>
          <p:cNvSpPr txBox="1">
            <a:spLocks noGrp="1"/>
          </p:cNvSpPr>
          <p:nvPr>
            <p:ph type="title"/>
          </p:nvPr>
        </p:nvSpPr>
        <p:spPr>
          <a:xfrm>
            <a:off x="650225" y="2173250"/>
            <a:ext cx="2917800" cy="10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9" name="Google Shape;669;p21"/>
          <p:cNvSpPr txBox="1">
            <a:spLocks noGrp="1"/>
          </p:cNvSpPr>
          <p:nvPr>
            <p:ph type="subTitle" idx="1"/>
          </p:nvPr>
        </p:nvSpPr>
        <p:spPr>
          <a:xfrm>
            <a:off x="5573400" y="775950"/>
            <a:ext cx="20016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1"/>
          <p:cNvSpPr txBox="1">
            <a:spLocks noGrp="1"/>
          </p:cNvSpPr>
          <p:nvPr>
            <p:ph type="subTitle" idx="2"/>
          </p:nvPr>
        </p:nvSpPr>
        <p:spPr>
          <a:xfrm>
            <a:off x="5573400" y="2136725"/>
            <a:ext cx="29178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1"/>
          <p:cNvSpPr txBox="1">
            <a:spLocks noGrp="1"/>
          </p:cNvSpPr>
          <p:nvPr>
            <p:ph type="subTitle" idx="3"/>
          </p:nvPr>
        </p:nvSpPr>
        <p:spPr>
          <a:xfrm>
            <a:off x="5573400" y="3514375"/>
            <a:ext cx="27831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1"/>
          <p:cNvSpPr txBox="1">
            <a:spLocks noGrp="1"/>
          </p:cNvSpPr>
          <p:nvPr>
            <p:ph type="subTitle" idx="4"/>
          </p:nvPr>
        </p:nvSpPr>
        <p:spPr>
          <a:xfrm>
            <a:off x="5573400" y="1104175"/>
            <a:ext cx="2968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1"/>
          <p:cNvSpPr txBox="1">
            <a:spLocks noGrp="1"/>
          </p:cNvSpPr>
          <p:nvPr>
            <p:ph type="subTitle" idx="5"/>
          </p:nvPr>
        </p:nvSpPr>
        <p:spPr>
          <a:xfrm>
            <a:off x="5573400" y="2490500"/>
            <a:ext cx="3048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subTitle" idx="6"/>
          </p:nvPr>
        </p:nvSpPr>
        <p:spPr>
          <a:xfrm>
            <a:off x="5573400" y="3908300"/>
            <a:ext cx="31191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60" r:id="rId8"/>
    <p:sldLayoutId id="2147483667" r:id="rId9"/>
    <p:sldLayoutId id="2147483677" r:id="rId10"/>
    <p:sldLayoutId id="2147483678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ctrTitle"/>
          </p:nvPr>
        </p:nvSpPr>
        <p:spPr>
          <a:xfrm>
            <a:off x="3326538" y="549719"/>
            <a:ext cx="5245352" cy="3109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ru-RU" sz="4000" b="1" i="0" u="none" strike="noStrike" kern="1200" cap="all" normalizeH="0" baseline="0" noProof="0" dirty="0">
                <a:ln>
                  <a:noFill/>
                </a:ln>
                <a:solidFill>
                  <a:srgbClr val="36393B"/>
                </a:solidFill>
                <a:effectLst/>
                <a:uLnTx/>
                <a:uFillTx/>
                <a:latin typeface="Arial Black"/>
                <a:ea typeface="+mj-ea"/>
              </a:rPr>
              <a:t>Разработка веб-приложения </a:t>
            </a:r>
            <a:r>
              <a:rPr kumimoji="0" lang="ru-RU" sz="4000" b="1" i="0" u="none" strike="noStrike" kern="1200" cap="all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/>
                <a:ea typeface="+mj-ea"/>
              </a:rPr>
              <a:t>По продаже чая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6143990" y="3579093"/>
            <a:ext cx="2427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n-lt"/>
                <a:cs typeface="Poppins SemiBold" panose="00000700000000000000" pitchFamily="2" charset="0"/>
              </a:rPr>
              <a:t>Харитоновой Ксении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n-lt"/>
                <a:cs typeface="Poppins SemiBold" panose="00000700000000000000" pitchFamily="2" charset="0"/>
              </a:rPr>
              <a:t>Группа 2994</a:t>
            </a:r>
            <a:endParaRPr b="1" dirty="0">
              <a:latin typeface="+mn-lt"/>
              <a:cs typeface="Poppins SemiBold" panose="00000700000000000000" pitchFamily="2" charset="0"/>
            </a:endParaRPr>
          </a:p>
        </p:txBody>
      </p:sp>
      <p:grpSp>
        <p:nvGrpSpPr>
          <p:cNvPr id="119" name="Google Shape;1670;p56">
            <a:extLst>
              <a:ext uri="{FF2B5EF4-FFF2-40B4-BE49-F238E27FC236}">
                <a16:creationId xmlns:a16="http://schemas.microsoft.com/office/drawing/2014/main" id="{2B26F08F-BD34-44A0-8F9B-FC3DB92BD427}"/>
              </a:ext>
            </a:extLst>
          </p:cNvPr>
          <p:cNvGrpSpPr/>
          <p:nvPr/>
        </p:nvGrpSpPr>
        <p:grpSpPr>
          <a:xfrm rot="6732432">
            <a:off x="-170268" y="918997"/>
            <a:ext cx="3722113" cy="3305504"/>
            <a:chOff x="1164075" y="283250"/>
            <a:chExt cx="4563650" cy="4052850"/>
          </a:xfrm>
        </p:grpSpPr>
        <p:sp>
          <p:nvSpPr>
            <p:cNvPr id="120" name="Google Shape;1671;p56">
              <a:extLst>
                <a:ext uri="{FF2B5EF4-FFF2-40B4-BE49-F238E27FC236}">
                  <a16:creationId xmlns:a16="http://schemas.microsoft.com/office/drawing/2014/main" id="{925CBDD8-51B7-4A51-981C-F04AA3E0B0ED}"/>
                </a:ext>
              </a:extLst>
            </p:cNvPr>
            <p:cNvSpPr/>
            <p:nvPr/>
          </p:nvSpPr>
          <p:spPr>
            <a:xfrm>
              <a:off x="2148675" y="320900"/>
              <a:ext cx="1113250" cy="1421175"/>
            </a:xfrm>
            <a:custGeom>
              <a:avLst/>
              <a:gdLst/>
              <a:ahLst/>
              <a:cxnLst/>
              <a:rect l="l" t="t" r="r" b="b"/>
              <a:pathLst>
                <a:path w="44530" h="56847" extrusionOk="0">
                  <a:moveTo>
                    <a:pt x="39612" y="1"/>
                  </a:moveTo>
                  <a:cubicBezTo>
                    <a:pt x="36436" y="1"/>
                    <a:pt x="35055" y="6864"/>
                    <a:pt x="32871" y="6977"/>
                  </a:cubicBezTo>
                  <a:cubicBezTo>
                    <a:pt x="32836" y="6979"/>
                    <a:pt x="32802" y="6980"/>
                    <a:pt x="32769" y="6980"/>
                  </a:cubicBezTo>
                  <a:cubicBezTo>
                    <a:pt x="30807" y="6980"/>
                    <a:pt x="31738" y="3848"/>
                    <a:pt x="28086" y="3848"/>
                  </a:cubicBezTo>
                  <a:cubicBezTo>
                    <a:pt x="27850" y="3848"/>
                    <a:pt x="27596" y="3861"/>
                    <a:pt x="27321" y="3888"/>
                  </a:cubicBezTo>
                  <a:cubicBezTo>
                    <a:pt x="22699" y="4376"/>
                    <a:pt x="21143" y="7837"/>
                    <a:pt x="18542" y="9462"/>
                  </a:cubicBezTo>
                  <a:cubicBezTo>
                    <a:pt x="18542" y="9462"/>
                    <a:pt x="18042" y="9383"/>
                    <a:pt x="17298" y="9383"/>
                  </a:cubicBezTo>
                  <a:cubicBezTo>
                    <a:pt x="15193" y="9383"/>
                    <a:pt x="11136" y="10017"/>
                    <a:pt x="10948" y="14873"/>
                  </a:cubicBezTo>
                  <a:cubicBezTo>
                    <a:pt x="10692" y="21446"/>
                    <a:pt x="16173" y="22677"/>
                    <a:pt x="15337" y="25255"/>
                  </a:cubicBezTo>
                  <a:cubicBezTo>
                    <a:pt x="14501" y="27832"/>
                    <a:pt x="10762" y="27554"/>
                    <a:pt x="10367" y="30480"/>
                  </a:cubicBezTo>
                  <a:cubicBezTo>
                    <a:pt x="9996" y="33406"/>
                    <a:pt x="12341" y="34080"/>
                    <a:pt x="11296" y="35473"/>
                  </a:cubicBezTo>
                  <a:cubicBezTo>
                    <a:pt x="10274" y="36866"/>
                    <a:pt x="7255" y="38492"/>
                    <a:pt x="6860" y="40002"/>
                  </a:cubicBezTo>
                  <a:cubicBezTo>
                    <a:pt x="6466" y="41488"/>
                    <a:pt x="7789" y="44972"/>
                    <a:pt x="7789" y="44972"/>
                  </a:cubicBezTo>
                  <a:cubicBezTo>
                    <a:pt x="7789" y="44972"/>
                    <a:pt x="1" y="56846"/>
                    <a:pt x="2074" y="56846"/>
                  </a:cubicBezTo>
                  <a:cubicBezTo>
                    <a:pt x="2104" y="56846"/>
                    <a:pt x="2135" y="56844"/>
                    <a:pt x="2169" y="56839"/>
                  </a:cubicBezTo>
                  <a:cubicBezTo>
                    <a:pt x="4561" y="56491"/>
                    <a:pt x="27598" y="22655"/>
                    <a:pt x="27599" y="22653"/>
                  </a:cubicBezTo>
                  <a:lnTo>
                    <a:pt x="27599" y="22653"/>
                  </a:lnTo>
                  <a:cubicBezTo>
                    <a:pt x="27599" y="22654"/>
                    <a:pt x="24936" y="28944"/>
                    <a:pt x="26435" y="28944"/>
                  </a:cubicBezTo>
                  <a:cubicBezTo>
                    <a:pt x="26723" y="28944"/>
                    <a:pt x="27164" y="28712"/>
                    <a:pt x="27808" y="28157"/>
                  </a:cubicBezTo>
                  <a:cubicBezTo>
                    <a:pt x="31826" y="24720"/>
                    <a:pt x="44530" y="5653"/>
                    <a:pt x="44530" y="5653"/>
                  </a:cubicBezTo>
                  <a:cubicBezTo>
                    <a:pt x="44530" y="5653"/>
                    <a:pt x="43159" y="335"/>
                    <a:pt x="39815" y="10"/>
                  </a:cubicBezTo>
                  <a:cubicBezTo>
                    <a:pt x="39746" y="4"/>
                    <a:pt x="39679" y="1"/>
                    <a:pt x="39612" y="1"/>
                  </a:cubicBez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72;p56">
              <a:extLst>
                <a:ext uri="{FF2B5EF4-FFF2-40B4-BE49-F238E27FC236}">
                  <a16:creationId xmlns:a16="http://schemas.microsoft.com/office/drawing/2014/main" id="{B5E46AED-C684-4CD5-8FFF-1BC0217F14AE}"/>
                </a:ext>
              </a:extLst>
            </p:cNvPr>
            <p:cNvSpPr/>
            <p:nvPr/>
          </p:nvSpPr>
          <p:spPr>
            <a:xfrm>
              <a:off x="2568775" y="3456200"/>
              <a:ext cx="690250" cy="879900"/>
            </a:xfrm>
            <a:custGeom>
              <a:avLst/>
              <a:gdLst/>
              <a:ahLst/>
              <a:cxnLst/>
              <a:rect l="l" t="t" r="r" b="b"/>
              <a:pathLst>
                <a:path w="27610" h="35196" extrusionOk="0">
                  <a:moveTo>
                    <a:pt x="24544" y="0"/>
                  </a:moveTo>
                  <a:cubicBezTo>
                    <a:pt x="22599" y="0"/>
                    <a:pt x="21725" y="4236"/>
                    <a:pt x="20387" y="4304"/>
                  </a:cubicBezTo>
                  <a:cubicBezTo>
                    <a:pt x="20359" y="4306"/>
                    <a:pt x="20332" y="4307"/>
                    <a:pt x="20306" y="4307"/>
                  </a:cubicBezTo>
                  <a:cubicBezTo>
                    <a:pt x="19106" y="4307"/>
                    <a:pt x="19665" y="2395"/>
                    <a:pt x="17442" y="2395"/>
                  </a:cubicBezTo>
                  <a:cubicBezTo>
                    <a:pt x="17291" y="2395"/>
                    <a:pt x="17128" y="2404"/>
                    <a:pt x="16950" y="2423"/>
                  </a:cubicBezTo>
                  <a:cubicBezTo>
                    <a:pt x="14093" y="2702"/>
                    <a:pt x="13118" y="4861"/>
                    <a:pt x="11492" y="5860"/>
                  </a:cubicBezTo>
                  <a:cubicBezTo>
                    <a:pt x="11492" y="5860"/>
                    <a:pt x="11182" y="5811"/>
                    <a:pt x="10722" y="5811"/>
                  </a:cubicBezTo>
                  <a:cubicBezTo>
                    <a:pt x="9421" y="5811"/>
                    <a:pt x="6921" y="6203"/>
                    <a:pt x="6801" y="9204"/>
                  </a:cubicBezTo>
                  <a:cubicBezTo>
                    <a:pt x="6638" y="13268"/>
                    <a:pt x="10006" y="14058"/>
                    <a:pt x="9518" y="15637"/>
                  </a:cubicBezTo>
                  <a:cubicBezTo>
                    <a:pt x="9007" y="17217"/>
                    <a:pt x="6685" y="17054"/>
                    <a:pt x="6429" y="18889"/>
                  </a:cubicBezTo>
                  <a:cubicBezTo>
                    <a:pt x="6197" y="20700"/>
                    <a:pt x="7637" y="21095"/>
                    <a:pt x="7010" y="21954"/>
                  </a:cubicBezTo>
                  <a:cubicBezTo>
                    <a:pt x="6383" y="22790"/>
                    <a:pt x="4502" y="23835"/>
                    <a:pt x="4269" y="24764"/>
                  </a:cubicBezTo>
                  <a:cubicBezTo>
                    <a:pt x="4014" y="25670"/>
                    <a:pt x="4850" y="27830"/>
                    <a:pt x="4850" y="27830"/>
                  </a:cubicBezTo>
                  <a:cubicBezTo>
                    <a:pt x="4850" y="27830"/>
                    <a:pt x="0" y="35195"/>
                    <a:pt x="1337" y="35195"/>
                  </a:cubicBezTo>
                  <a:cubicBezTo>
                    <a:pt x="1354" y="35195"/>
                    <a:pt x="1371" y="35194"/>
                    <a:pt x="1390" y="35192"/>
                  </a:cubicBezTo>
                  <a:cubicBezTo>
                    <a:pt x="2899" y="34983"/>
                    <a:pt x="17135" y="14036"/>
                    <a:pt x="17135" y="14035"/>
                  </a:cubicBezTo>
                  <a:lnTo>
                    <a:pt x="17135" y="14035"/>
                  </a:lnTo>
                  <a:cubicBezTo>
                    <a:pt x="17135" y="14035"/>
                    <a:pt x="15472" y="17917"/>
                    <a:pt x="16395" y="17917"/>
                  </a:cubicBezTo>
                  <a:cubicBezTo>
                    <a:pt x="16574" y="17917"/>
                    <a:pt x="16849" y="17772"/>
                    <a:pt x="17252" y="17426"/>
                  </a:cubicBezTo>
                  <a:cubicBezTo>
                    <a:pt x="19713" y="15289"/>
                    <a:pt x="27609" y="3514"/>
                    <a:pt x="27609" y="3514"/>
                  </a:cubicBezTo>
                  <a:cubicBezTo>
                    <a:pt x="27609" y="3514"/>
                    <a:pt x="26750" y="217"/>
                    <a:pt x="24683" y="8"/>
                  </a:cubicBezTo>
                  <a:cubicBezTo>
                    <a:pt x="24636" y="3"/>
                    <a:pt x="24590" y="0"/>
                    <a:pt x="24544" y="0"/>
                  </a:cubicBez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73;p56">
              <a:extLst>
                <a:ext uri="{FF2B5EF4-FFF2-40B4-BE49-F238E27FC236}">
                  <a16:creationId xmlns:a16="http://schemas.microsoft.com/office/drawing/2014/main" id="{9BD13CB5-3443-4C4E-B740-121B4F62A224}"/>
                </a:ext>
              </a:extLst>
            </p:cNvPr>
            <p:cNvSpPr/>
            <p:nvPr/>
          </p:nvSpPr>
          <p:spPr>
            <a:xfrm>
              <a:off x="1164075" y="1674300"/>
              <a:ext cx="688750" cy="879375"/>
            </a:xfrm>
            <a:custGeom>
              <a:avLst/>
              <a:gdLst/>
              <a:ahLst/>
              <a:cxnLst/>
              <a:rect l="l" t="t" r="r" b="b"/>
              <a:pathLst>
                <a:path w="27550" h="35175" extrusionOk="0">
                  <a:moveTo>
                    <a:pt x="24469" y="0"/>
                  </a:moveTo>
                  <a:cubicBezTo>
                    <a:pt x="22534" y="0"/>
                    <a:pt x="21662" y="4238"/>
                    <a:pt x="20326" y="4306"/>
                  </a:cubicBezTo>
                  <a:cubicBezTo>
                    <a:pt x="20305" y="4307"/>
                    <a:pt x="20285" y="4307"/>
                    <a:pt x="20265" y="4307"/>
                  </a:cubicBezTo>
                  <a:cubicBezTo>
                    <a:pt x="19039" y="4307"/>
                    <a:pt x="19596" y="2374"/>
                    <a:pt x="17359" y="2374"/>
                  </a:cubicBezTo>
                  <a:cubicBezTo>
                    <a:pt x="17208" y="2374"/>
                    <a:pt x="17044" y="2382"/>
                    <a:pt x="16866" y="2401"/>
                  </a:cubicBezTo>
                  <a:cubicBezTo>
                    <a:pt x="14009" y="2703"/>
                    <a:pt x="13080" y="4863"/>
                    <a:pt x="11455" y="5862"/>
                  </a:cubicBezTo>
                  <a:cubicBezTo>
                    <a:pt x="11455" y="5862"/>
                    <a:pt x="11145" y="5812"/>
                    <a:pt x="10684" y="5812"/>
                  </a:cubicBezTo>
                  <a:cubicBezTo>
                    <a:pt x="9384" y="5812"/>
                    <a:pt x="6884" y="6205"/>
                    <a:pt x="6764" y="9206"/>
                  </a:cubicBezTo>
                  <a:cubicBezTo>
                    <a:pt x="6601" y="13270"/>
                    <a:pt x="9992" y="14060"/>
                    <a:pt x="9481" y="15639"/>
                  </a:cubicBezTo>
                  <a:cubicBezTo>
                    <a:pt x="8970" y="17218"/>
                    <a:pt x="6647" y="17056"/>
                    <a:pt x="6415" y="18867"/>
                  </a:cubicBezTo>
                  <a:cubicBezTo>
                    <a:pt x="6160" y="20678"/>
                    <a:pt x="7623" y="21097"/>
                    <a:pt x="6996" y="21956"/>
                  </a:cubicBezTo>
                  <a:cubicBezTo>
                    <a:pt x="6369" y="22792"/>
                    <a:pt x="4488" y="23837"/>
                    <a:pt x="4232" y="24766"/>
                  </a:cubicBezTo>
                  <a:cubicBezTo>
                    <a:pt x="4000" y="25672"/>
                    <a:pt x="4813" y="27831"/>
                    <a:pt x="4813" y="27831"/>
                  </a:cubicBezTo>
                  <a:cubicBezTo>
                    <a:pt x="4813" y="27831"/>
                    <a:pt x="0" y="35175"/>
                    <a:pt x="1273" y="35175"/>
                  </a:cubicBezTo>
                  <a:cubicBezTo>
                    <a:pt x="1290" y="35175"/>
                    <a:pt x="1309" y="35173"/>
                    <a:pt x="1329" y="35170"/>
                  </a:cubicBezTo>
                  <a:cubicBezTo>
                    <a:pt x="2815" y="34961"/>
                    <a:pt x="17074" y="14014"/>
                    <a:pt x="17075" y="14013"/>
                  </a:cubicBezTo>
                  <a:lnTo>
                    <a:pt x="17075" y="14013"/>
                  </a:lnTo>
                  <a:cubicBezTo>
                    <a:pt x="17075" y="14014"/>
                    <a:pt x="15428" y="17895"/>
                    <a:pt x="16343" y="17895"/>
                  </a:cubicBezTo>
                  <a:cubicBezTo>
                    <a:pt x="16520" y="17895"/>
                    <a:pt x="16792" y="17750"/>
                    <a:pt x="17191" y="17404"/>
                  </a:cubicBezTo>
                  <a:cubicBezTo>
                    <a:pt x="19653" y="15291"/>
                    <a:pt x="27549" y="3493"/>
                    <a:pt x="27549" y="3493"/>
                  </a:cubicBezTo>
                  <a:cubicBezTo>
                    <a:pt x="27549" y="3493"/>
                    <a:pt x="26667" y="218"/>
                    <a:pt x="24623" y="9"/>
                  </a:cubicBezTo>
                  <a:cubicBezTo>
                    <a:pt x="24571" y="3"/>
                    <a:pt x="24520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74;p56">
              <a:extLst>
                <a:ext uri="{FF2B5EF4-FFF2-40B4-BE49-F238E27FC236}">
                  <a16:creationId xmlns:a16="http://schemas.microsoft.com/office/drawing/2014/main" id="{BF849D92-7D43-4A42-BCCE-98CF94BC6743}"/>
                </a:ext>
              </a:extLst>
            </p:cNvPr>
            <p:cNvSpPr/>
            <p:nvPr/>
          </p:nvSpPr>
          <p:spPr>
            <a:xfrm>
              <a:off x="2879175" y="283250"/>
              <a:ext cx="689300" cy="879300"/>
            </a:xfrm>
            <a:custGeom>
              <a:avLst/>
              <a:gdLst/>
              <a:ahLst/>
              <a:cxnLst/>
              <a:rect l="l" t="t" r="r" b="b"/>
              <a:pathLst>
                <a:path w="27572" h="35172" extrusionOk="0">
                  <a:moveTo>
                    <a:pt x="24520" y="1"/>
                  </a:moveTo>
                  <a:cubicBezTo>
                    <a:pt x="22565" y="1"/>
                    <a:pt x="21691" y="4212"/>
                    <a:pt x="20349" y="4303"/>
                  </a:cubicBezTo>
                  <a:cubicBezTo>
                    <a:pt x="20328" y="4304"/>
                    <a:pt x="20308" y="4304"/>
                    <a:pt x="20288" y="4304"/>
                  </a:cubicBezTo>
                  <a:cubicBezTo>
                    <a:pt x="19062" y="4304"/>
                    <a:pt x="19639" y="2371"/>
                    <a:pt x="17385" y="2371"/>
                  </a:cubicBezTo>
                  <a:cubicBezTo>
                    <a:pt x="17233" y="2371"/>
                    <a:pt x="17068" y="2380"/>
                    <a:pt x="16889" y="2399"/>
                  </a:cubicBezTo>
                  <a:cubicBezTo>
                    <a:pt x="14032" y="2677"/>
                    <a:pt x="13103" y="4860"/>
                    <a:pt x="11478" y="5859"/>
                  </a:cubicBezTo>
                  <a:cubicBezTo>
                    <a:pt x="11478" y="5859"/>
                    <a:pt x="11168" y="5810"/>
                    <a:pt x="10707" y="5810"/>
                  </a:cubicBezTo>
                  <a:cubicBezTo>
                    <a:pt x="9407" y="5810"/>
                    <a:pt x="6906" y="6202"/>
                    <a:pt x="6786" y="9203"/>
                  </a:cubicBezTo>
                  <a:cubicBezTo>
                    <a:pt x="6624" y="13267"/>
                    <a:pt x="10015" y="14034"/>
                    <a:pt x="9504" y="15636"/>
                  </a:cubicBezTo>
                  <a:cubicBezTo>
                    <a:pt x="8969" y="17215"/>
                    <a:pt x="6670" y="17076"/>
                    <a:pt x="6415" y="18864"/>
                  </a:cubicBezTo>
                  <a:cubicBezTo>
                    <a:pt x="6183" y="20676"/>
                    <a:pt x="7622" y="21094"/>
                    <a:pt x="6995" y="21953"/>
                  </a:cubicBezTo>
                  <a:cubicBezTo>
                    <a:pt x="6368" y="22789"/>
                    <a:pt x="4487" y="23834"/>
                    <a:pt x="4255" y="24740"/>
                  </a:cubicBezTo>
                  <a:cubicBezTo>
                    <a:pt x="4000" y="25669"/>
                    <a:pt x="4836" y="27829"/>
                    <a:pt x="4836" y="27829"/>
                  </a:cubicBezTo>
                  <a:cubicBezTo>
                    <a:pt x="4836" y="27829"/>
                    <a:pt x="0" y="35172"/>
                    <a:pt x="1295" y="35172"/>
                  </a:cubicBezTo>
                  <a:cubicBezTo>
                    <a:pt x="1313" y="35172"/>
                    <a:pt x="1332" y="35170"/>
                    <a:pt x="1352" y="35168"/>
                  </a:cubicBezTo>
                  <a:cubicBezTo>
                    <a:pt x="2815" y="34959"/>
                    <a:pt x="17074" y="14012"/>
                    <a:pt x="17075" y="14011"/>
                  </a:cubicBezTo>
                  <a:lnTo>
                    <a:pt x="17075" y="14011"/>
                  </a:lnTo>
                  <a:cubicBezTo>
                    <a:pt x="17074" y="14011"/>
                    <a:pt x="15427" y="17892"/>
                    <a:pt x="16342" y="17892"/>
                  </a:cubicBezTo>
                  <a:cubicBezTo>
                    <a:pt x="16519" y="17892"/>
                    <a:pt x="16792" y="17747"/>
                    <a:pt x="17191" y="17401"/>
                  </a:cubicBezTo>
                  <a:cubicBezTo>
                    <a:pt x="19676" y="15288"/>
                    <a:pt x="27572" y="3490"/>
                    <a:pt x="27572" y="3490"/>
                  </a:cubicBezTo>
                  <a:cubicBezTo>
                    <a:pt x="27572" y="3490"/>
                    <a:pt x="26689" y="215"/>
                    <a:pt x="24646" y="6"/>
                  </a:cubicBezTo>
                  <a:cubicBezTo>
                    <a:pt x="24603" y="3"/>
                    <a:pt x="24561" y="1"/>
                    <a:pt x="24520" y="1"/>
                  </a:cubicBezTo>
                  <a:close/>
                </a:path>
              </a:pathLst>
            </a:custGeom>
            <a:solidFill>
              <a:srgbClr val="FFFFFF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75;p56">
              <a:extLst>
                <a:ext uri="{FF2B5EF4-FFF2-40B4-BE49-F238E27FC236}">
                  <a16:creationId xmlns:a16="http://schemas.microsoft.com/office/drawing/2014/main" id="{1D5890C9-FD27-4019-90B8-D3284F9E6007}"/>
                </a:ext>
              </a:extLst>
            </p:cNvPr>
            <p:cNvSpPr/>
            <p:nvPr/>
          </p:nvSpPr>
          <p:spPr>
            <a:xfrm>
              <a:off x="2044975" y="1654775"/>
              <a:ext cx="36600" cy="27325"/>
            </a:xfrm>
            <a:custGeom>
              <a:avLst/>
              <a:gdLst/>
              <a:ahLst/>
              <a:cxnLst/>
              <a:rect l="l" t="t" r="r" b="b"/>
              <a:pathLst>
                <a:path w="1464" h="1093" fill="none" extrusionOk="0">
                  <a:moveTo>
                    <a:pt x="0" y="1"/>
                  </a:moveTo>
                  <a:lnTo>
                    <a:pt x="1463" y="1092"/>
                  </a:ln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76;p56">
              <a:extLst>
                <a:ext uri="{FF2B5EF4-FFF2-40B4-BE49-F238E27FC236}">
                  <a16:creationId xmlns:a16="http://schemas.microsoft.com/office/drawing/2014/main" id="{5885E21A-BB27-45DF-9CB9-D15D5BE33110}"/>
                </a:ext>
              </a:extLst>
            </p:cNvPr>
            <p:cNvSpPr/>
            <p:nvPr/>
          </p:nvSpPr>
          <p:spPr>
            <a:xfrm>
              <a:off x="3470925" y="1927650"/>
              <a:ext cx="1078775" cy="692575"/>
            </a:xfrm>
            <a:custGeom>
              <a:avLst/>
              <a:gdLst/>
              <a:ahLst/>
              <a:cxnLst/>
              <a:rect l="l" t="t" r="r" b="b"/>
              <a:pathLst>
                <a:path w="43151" h="27703" extrusionOk="0">
                  <a:moveTo>
                    <a:pt x="4947" y="1"/>
                  </a:moveTo>
                  <a:lnTo>
                    <a:pt x="0" y="7990"/>
                  </a:lnTo>
                  <a:lnTo>
                    <a:pt x="25895" y="27266"/>
                  </a:lnTo>
                  <a:cubicBezTo>
                    <a:pt x="26292" y="27561"/>
                    <a:pt x="26756" y="27703"/>
                    <a:pt x="27217" y="27703"/>
                  </a:cubicBezTo>
                  <a:cubicBezTo>
                    <a:pt x="27914" y="27703"/>
                    <a:pt x="28606" y="27379"/>
                    <a:pt x="29053" y="26778"/>
                  </a:cubicBezTo>
                  <a:lnTo>
                    <a:pt x="42430" y="8803"/>
                  </a:lnTo>
                  <a:cubicBezTo>
                    <a:pt x="43150" y="7827"/>
                    <a:pt x="42593" y="6457"/>
                    <a:pt x="41409" y="6248"/>
                  </a:cubicBezTo>
                  <a:lnTo>
                    <a:pt x="4947" y="1"/>
                  </a:ln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77;p56">
              <a:extLst>
                <a:ext uri="{FF2B5EF4-FFF2-40B4-BE49-F238E27FC236}">
                  <a16:creationId xmlns:a16="http://schemas.microsoft.com/office/drawing/2014/main" id="{04BAFB62-1441-4195-ABAB-F412CA9F24F2}"/>
                </a:ext>
              </a:extLst>
            </p:cNvPr>
            <p:cNvSpPr/>
            <p:nvPr/>
          </p:nvSpPr>
          <p:spPr>
            <a:xfrm>
              <a:off x="3470925" y="2029250"/>
              <a:ext cx="1027100" cy="591150"/>
            </a:xfrm>
            <a:custGeom>
              <a:avLst/>
              <a:gdLst/>
              <a:ahLst/>
              <a:cxnLst/>
              <a:rect l="l" t="t" r="r" b="b"/>
              <a:pathLst>
                <a:path w="41084" h="23646" extrusionOk="0">
                  <a:moveTo>
                    <a:pt x="2439" y="1"/>
                  </a:moveTo>
                  <a:lnTo>
                    <a:pt x="0" y="3926"/>
                  </a:lnTo>
                  <a:lnTo>
                    <a:pt x="25895" y="23202"/>
                  </a:lnTo>
                  <a:cubicBezTo>
                    <a:pt x="26296" y="23501"/>
                    <a:pt x="26769" y="23645"/>
                    <a:pt x="27240" y="23645"/>
                  </a:cubicBezTo>
                  <a:cubicBezTo>
                    <a:pt x="27939" y="23645"/>
                    <a:pt x="28632" y="23325"/>
                    <a:pt x="29077" y="22714"/>
                  </a:cubicBezTo>
                  <a:lnTo>
                    <a:pt x="41083" y="6597"/>
                  </a:lnTo>
                  <a:cubicBezTo>
                    <a:pt x="41060" y="6597"/>
                    <a:pt x="41014" y="6573"/>
                    <a:pt x="40991" y="6573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000000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78;p56">
              <a:extLst>
                <a:ext uri="{FF2B5EF4-FFF2-40B4-BE49-F238E27FC236}">
                  <a16:creationId xmlns:a16="http://schemas.microsoft.com/office/drawing/2014/main" id="{4936D34C-6C02-4C03-87DF-9ACBB4B8F276}"/>
                </a:ext>
              </a:extLst>
            </p:cNvPr>
            <p:cNvSpPr/>
            <p:nvPr/>
          </p:nvSpPr>
          <p:spPr>
            <a:xfrm>
              <a:off x="2932700" y="2641225"/>
              <a:ext cx="833175" cy="1027000"/>
            </a:xfrm>
            <a:custGeom>
              <a:avLst/>
              <a:gdLst/>
              <a:ahLst/>
              <a:cxnLst/>
              <a:rect l="l" t="t" r="r" b="b"/>
              <a:pathLst>
                <a:path w="33327" h="41080" extrusionOk="0">
                  <a:moveTo>
                    <a:pt x="6248" y="0"/>
                  </a:moveTo>
                  <a:lnTo>
                    <a:pt x="1" y="7060"/>
                  </a:lnTo>
                  <a:lnTo>
                    <a:pt x="16466" y="40178"/>
                  </a:lnTo>
                  <a:cubicBezTo>
                    <a:pt x="16744" y="40750"/>
                    <a:pt x="17309" y="41080"/>
                    <a:pt x="17895" y="41080"/>
                  </a:cubicBezTo>
                  <a:cubicBezTo>
                    <a:pt x="18142" y="41080"/>
                    <a:pt x="18392" y="41021"/>
                    <a:pt x="18626" y="40898"/>
                  </a:cubicBezTo>
                  <a:cubicBezTo>
                    <a:pt x="18858" y="40781"/>
                    <a:pt x="19044" y="40642"/>
                    <a:pt x="19184" y="40433"/>
                  </a:cubicBezTo>
                  <a:lnTo>
                    <a:pt x="32584" y="22458"/>
                  </a:lnTo>
                  <a:cubicBezTo>
                    <a:pt x="33327" y="21436"/>
                    <a:pt x="33118" y="20019"/>
                    <a:pt x="32119" y="19276"/>
                  </a:cubicBezTo>
                  <a:lnTo>
                    <a:pt x="6248" y="0"/>
                  </a:ln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79;p56">
              <a:extLst>
                <a:ext uri="{FF2B5EF4-FFF2-40B4-BE49-F238E27FC236}">
                  <a16:creationId xmlns:a16="http://schemas.microsoft.com/office/drawing/2014/main" id="{11E9ACA9-C39D-44FD-B216-A8384648C5CD}"/>
                </a:ext>
              </a:extLst>
            </p:cNvPr>
            <p:cNvSpPr/>
            <p:nvPr/>
          </p:nvSpPr>
          <p:spPr>
            <a:xfrm>
              <a:off x="3011675" y="2641800"/>
              <a:ext cx="754800" cy="964400"/>
            </a:xfrm>
            <a:custGeom>
              <a:avLst/>
              <a:gdLst/>
              <a:ahLst/>
              <a:cxnLst/>
              <a:rect l="l" t="t" r="r" b="b"/>
              <a:pathLst>
                <a:path w="30192" h="38576" extrusionOk="0">
                  <a:moveTo>
                    <a:pt x="3066" y="0"/>
                  </a:moveTo>
                  <a:lnTo>
                    <a:pt x="0" y="3461"/>
                  </a:lnTo>
                  <a:lnTo>
                    <a:pt x="17395" y="38506"/>
                  </a:lnTo>
                  <a:lnTo>
                    <a:pt x="17441" y="38575"/>
                  </a:lnTo>
                  <a:lnTo>
                    <a:pt x="29425" y="22458"/>
                  </a:lnTo>
                  <a:cubicBezTo>
                    <a:pt x="30191" y="21459"/>
                    <a:pt x="29982" y="20019"/>
                    <a:pt x="28960" y="19276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000000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80;p56">
              <a:extLst>
                <a:ext uri="{FF2B5EF4-FFF2-40B4-BE49-F238E27FC236}">
                  <a16:creationId xmlns:a16="http://schemas.microsoft.com/office/drawing/2014/main" id="{00133BE7-B362-4DA9-982D-B14F075F4917}"/>
                </a:ext>
              </a:extLst>
            </p:cNvPr>
            <p:cNvSpPr/>
            <p:nvPr/>
          </p:nvSpPr>
          <p:spPr>
            <a:xfrm>
              <a:off x="3011675" y="2641800"/>
              <a:ext cx="434300" cy="755950"/>
            </a:xfrm>
            <a:custGeom>
              <a:avLst/>
              <a:gdLst/>
              <a:ahLst/>
              <a:cxnLst/>
              <a:rect l="l" t="t" r="r" b="b"/>
              <a:pathLst>
                <a:path w="17372" h="30238" extrusionOk="0">
                  <a:moveTo>
                    <a:pt x="3066" y="0"/>
                  </a:moveTo>
                  <a:lnTo>
                    <a:pt x="0" y="3461"/>
                  </a:lnTo>
                  <a:lnTo>
                    <a:pt x="13284" y="30238"/>
                  </a:lnTo>
                  <a:cubicBezTo>
                    <a:pt x="13400" y="24385"/>
                    <a:pt x="14376" y="17395"/>
                    <a:pt x="17372" y="10637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81;p56">
              <a:extLst>
                <a:ext uri="{FF2B5EF4-FFF2-40B4-BE49-F238E27FC236}">
                  <a16:creationId xmlns:a16="http://schemas.microsoft.com/office/drawing/2014/main" id="{7A2593F1-433C-4912-8D72-147E9E553C5E}"/>
                </a:ext>
              </a:extLst>
            </p:cNvPr>
            <p:cNvSpPr/>
            <p:nvPr/>
          </p:nvSpPr>
          <p:spPr>
            <a:xfrm>
              <a:off x="3586450" y="2854875"/>
              <a:ext cx="296125" cy="273475"/>
            </a:xfrm>
            <a:custGeom>
              <a:avLst/>
              <a:gdLst/>
              <a:ahLst/>
              <a:cxnLst/>
              <a:rect l="l" t="t" r="r" b="b"/>
              <a:pathLst>
                <a:path w="11845" h="10939" extrusionOk="0">
                  <a:moveTo>
                    <a:pt x="1" y="0"/>
                  </a:moveTo>
                  <a:lnTo>
                    <a:pt x="4715" y="10939"/>
                  </a:lnTo>
                  <a:lnTo>
                    <a:pt x="11845" y="1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D00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82;p56">
              <a:extLst>
                <a:ext uri="{FF2B5EF4-FFF2-40B4-BE49-F238E27FC236}">
                  <a16:creationId xmlns:a16="http://schemas.microsoft.com/office/drawing/2014/main" id="{C26BA992-B375-48C8-826F-9C1CBD89ED2C}"/>
                </a:ext>
              </a:extLst>
            </p:cNvPr>
            <p:cNvSpPr/>
            <p:nvPr/>
          </p:nvSpPr>
          <p:spPr>
            <a:xfrm>
              <a:off x="3819275" y="2541350"/>
              <a:ext cx="296125" cy="273500"/>
            </a:xfrm>
            <a:custGeom>
              <a:avLst/>
              <a:gdLst/>
              <a:ahLst/>
              <a:cxnLst/>
              <a:rect l="l" t="t" r="r" b="b"/>
              <a:pathLst>
                <a:path w="11845" h="10940" extrusionOk="0">
                  <a:moveTo>
                    <a:pt x="1" y="1"/>
                  </a:moveTo>
                  <a:lnTo>
                    <a:pt x="4738" y="10939"/>
                  </a:lnTo>
                  <a:lnTo>
                    <a:pt x="11845" y="1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D00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83;p56">
              <a:extLst>
                <a:ext uri="{FF2B5EF4-FFF2-40B4-BE49-F238E27FC236}">
                  <a16:creationId xmlns:a16="http://schemas.microsoft.com/office/drawing/2014/main" id="{176620D8-83C8-4B80-8DF1-914B34228863}"/>
                </a:ext>
              </a:extLst>
            </p:cNvPr>
            <p:cNvSpPr/>
            <p:nvPr/>
          </p:nvSpPr>
          <p:spPr>
            <a:xfrm>
              <a:off x="3698525" y="2883900"/>
              <a:ext cx="228775" cy="281050"/>
            </a:xfrm>
            <a:custGeom>
              <a:avLst/>
              <a:gdLst/>
              <a:ahLst/>
              <a:cxnLst/>
              <a:rect l="l" t="t" r="r" b="b"/>
              <a:pathLst>
                <a:path w="9151" h="11242" extrusionOk="0">
                  <a:moveTo>
                    <a:pt x="7362" y="1"/>
                  </a:moveTo>
                  <a:lnTo>
                    <a:pt x="0" y="9894"/>
                  </a:lnTo>
                  <a:lnTo>
                    <a:pt x="1788" y="11241"/>
                  </a:lnTo>
                  <a:lnTo>
                    <a:pt x="9150" y="1324"/>
                  </a:lnTo>
                  <a:lnTo>
                    <a:pt x="7362" y="1"/>
                  </a:lnTo>
                  <a:close/>
                </a:path>
              </a:pathLst>
            </a:custGeom>
            <a:solidFill>
              <a:srgbClr val="34383C"/>
            </a:solidFill>
            <a:ln w="697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84;p56">
              <a:extLst>
                <a:ext uri="{FF2B5EF4-FFF2-40B4-BE49-F238E27FC236}">
                  <a16:creationId xmlns:a16="http://schemas.microsoft.com/office/drawing/2014/main" id="{41897426-A460-42D0-843B-4680698F8F7D}"/>
                </a:ext>
              </a:extLst>
            </p:cNvPr>
            <p:cNvSpPr/>
            <p:nvPr/>
          </p:nvSpPr>
          <p:spPr>
            <a:xfrm>
              <a:off x="3934225" y="2572350"/>
              <a:ext cx="229350" cy="279850"/>
            </a:xfrm>
            <a:custGeom>
              <a:avLst/>
              <a:gdLst/>
              <a:ahLst/>
              <a:cxnLst/>
              <a:rect l="l" t="t" r="r" b="b"/>
              <a:pathLst>
                <a:path w="9174" h="11194" extrusionOk="0">
                  <a:moveTo>
                    <a:pt x="7385" y="0"/>
                  </a:moveTo>
                  <a:lnTo>
                    <a:pt x="0" y="9870"/>
                  </a:lnTo>
                  <a:lnTo>
                    <a:pt x="1765" y="11194"/>
                  </a:lnTo>
                  <a:lnTo>
                    <a:pt x="9174" y="1324"/>
                  </a:lnTo>
                  <a:lnTo>
                    <a:pt x="7385" y="0"/>
                  </a:ln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85;p56">
              <a:extLst>
                <a:ext uri="{FF2B5EF4-FFF2-40B4-BE49-F238E27FC236}">
                  <a16:creationId xmlns:a16="http://schemas.microsoft.com/office/drawing/2014/main" id="{850C7DBA-8F34-40F1-ABD9-CE041460FEB1}"/>
                </a:ext>
              </a:extLst>
            </p:cNvPr>
            <p:cNvSpPr/>
            <p:nvPr/>
          </p:nvSpPr>
          <p:spPr>
            <a:xfrm>
              <a:off x="1566550" y="1086400"/>
              <a:ext cx="2462925" cy="1986225"/>
            </a:xfrm>
            <a:custGeom>
              <a:avLst/>
              <a:gdLst/>
              <a:ahLst/>
              <a:cxnLst/>
              <a:rect l="l" t="t" r="r" b="b"/>
              <a:pathLst>
                <a:path w="98517" h="79449" extrusionOk="0">
                  <a:moveTo>
                    <a:pt x="11849" y="0"/>
                  </a:moveTo>
                  <a:cubicBezTo>
                    <a:pt x="8108" y="0"/>
                    <a:pt x="4944" y="178"/>
                    <a:pt x="2764" y="348"/>
                  </a:cubicBezTo>
                  <a:cubicBezTo>
                    <a:pt x="1185" y="464"/>
                    <a:pt x="1" y="1857"/>
                    <a:pt x="117" y="3436"/>
                  </a:cubicBezTo>
                  <a:cubicBezTo>
                    <a:pt x="140" y="3576"/>
                    <a:pt x="140" y="3692"/>
                    <a:pt x="186" y="3831"/>
                  </a:cubicBezTo>
                  <a:cubicBezTo>
                    <a:pt x="2044" y="12285"/>
                    <a:pt x="8245" y="35485"/>
                    <a:pt x="22481" y="46099"/>
                  </a:cubicBezTo>
                  <a:lnTo>
                    <a:pt x="64168" y="77080"/>
                  </a:lnTo>
                  <a:lnTo>
                    <a:pt x="81099" y="79448"/>
                  </a:lnTo>
                  <a:lnTo>
                    <a:pt x="98517" y="56015"/>
                  </a:lnTo>
                  <a:lnTo>
                    <a:pt x="91410" y="40479"/>
                  </a:lnTo>
                  <a:lnTo>
                    <a:pt x="49723" y="9475"/>
                  </a:lnTo>
                  <a:cubicBezTo>
                    <a:pt x="39079" y="1557"/>
                    <a:pt x="22932" y="0"/>
                    <a:pt x="11849" y="0"/>
                  </a:cubicBez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000000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86;p56">
              <a:extLst>
                <a:ext uri="{FF2B5EF4-FFF2-40B4-BE49-F238E27FC236}">
                  <a16:creationId xmlns:a16="http://schemas.microsoft.com/office/drawing/2014/main" id="{4CFB5C67-3306-4B32-8C6E-4BA79F60BF2C}"/>
                </a:ext>
              </a:extLst>
            </p:cNvPr>
            <p:cNvSpPr/>
            <p:nvPr/>
          </p:nvSpPr>
          <p:spPr>
            <a:xfrm>
              <a:off x="1611125" y="1156200"/>
              <a:ext cx="2195400" cy="1916425"/>
            </a:xfrm>
            <a:custGeom>
              <a:avLst/>
              <a:gdLst/>
              <a:ahLst/>
              <a:cxnLst/>
              <a:rect l="l" t="t" r="r" b="b"/>
              <a:pathLst>
                <a:path w="87816" h="76657" extrusionOk="0">
                  <a:moveTo>
                    <a:pt x="387" y="1"/>
                  </a:moveTo>
                  <a:cubicBezTo>
                    <a:pt x="1" y="1"/>
                    <a:pt x="2647" y="5036"/>
                    <a:pt x="3443" y="7821"/>
                  </a:cubicBezTo>
                  <a:cubicBezTo>
                    <a:pt x="3280" y="7658"/>
                    <a:pt x="3141" y="7519"/>
                    <a:pt x="3002" y="7379"/>
                  </a:cubicBezTo>
                  <a:lnTo>
                    <a:pt x="3002" y="7379"/>
                  </a:lnTo>
                  <a:cubicBezTo>
                    <a:pt x="3002" y="7380"/>
                    <a:pt x="7670" y="24519"/>
                    <a:pt x="16263" y="35039"/>
                  </a:cubicBezTo>
                  <a:cubicBezTo>
                    <a:pt x="17145" y="36131"/>
                    <a:pt x="18097" y="37176"/>
                    <a:pt x="19073" y="38151"/>
                  </a:cubicBezTo>
                  <a:cubicBezTo>
                    <a:pt x="20257" y="39336"/>
                    <a:pt x="49775" y="61677"/>
                    <a:pt x="67448" y="75031"/>
                  </a:cubicBezTo>
                  <a:lnTo>
                    <a:pt x="79316" y="76656"/>
                  </a:lnTo>
                  <a:lnTo>
                    <a:pt x="87816" y="65230"/>
                  </a:lnTo>
                  <a:cubicBezTo>
                    <a:pt x="86794" y="64812"/>
                    <a:pt x="83264" y="61213"/>
                    <a:pt x="82010" y="60702"/>
                  </a:cubicBezTo>
                  <a:lnTo>
                    <a:pt x="470" y="41"/>
                  </a:lnTo>
                  <a:cubicBezTo>
                    <a:pt x="434" y="14"/>
                    <a:pt x="407" y="1"/>
                    <a:pt x="387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87;p56">
              <a:extLst>
                <a:ext uri="{FF2B5EF4-FFF2-40B4-BE49-F238E27FC236}">
                  <a16:creationId xmlns:a16="http://schemas.microsoft.com/office/drawing/2014/main" id="{C93943B9-EF1C-4DC7-A562-2FBF1BF6B5BC}"/>
                </a:ext>
              </a:extLst>
            </p:cNvPr>
            <p:cNvSpPr/>
            <p:nvPr/>
          </p:nvSpPr>
          <p:spPr>
            <a:xfrm>
              <a:off x="3195125" y="28624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fill="none" extrusionOk="0">
                  <a:moveTo>
                    <a:pt x="1278" y="256"/>
                  </a:moveTo>
                  <a:cubicBezTo>
                    <a:pt x="1603" y="488"/>
                    <a:pt x="1673" y="953"/>
                    <a:pt x="1441" y="1278"/>
                  </a:cubicBezTo>
                  <a:cubicBezTo>
                    <a:pt x="1185" y="1603"/>
                    <a:pt x="721" y="1673"/>
                    <a:pt x="396" y="1440"/>
                  </a:cubicBezTo>
                  <a:cubicBezTo>
                    <a:pt x="70" y="1185"/>
                    <a:pt x="1" y="720"/>
                    <a:pt x="256" y="395"/>
                  </a:cubicBezTo>
                  <a:cubicBezTo>
                    <a:pt x="489" y="70"/>
                    <a:pt x="953" y="0"/>
                    <a:pt x="1278" y="256"/>
                  </a:cubicBezTo>
                  <a:close/>
                </a:path>
              </a:pathLst>
            </a:custGeom>
            <a:noFill/>
            <a:ln w="697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88;p56">
              <a:extLst>
                <a:ext uri="{FF2B5EF4-FFF2-40B4-BE49-F238E27FC236}">
                  <a16:creationId xmlns:a16="http://schemas.microsoft.com/office/drawing/2014/main" id="{CF9F3DEC-0CCC-475B-9B9C-829FCCD340E6}"/>
                </a:ext>
              </a:extLst>
            </p:cNvPr>
            <p:cNvSpPr/>
            <p:nvPr/>
          </p:nvSpPr>
          <p:spPr>
            <a:xfrm>
              <a:off x="3254925" y="2782300"/>
              <a:ext cx="41850" cy="41825"/>
            </a:xfrm>
            <a:custGeom>
              <a:avLst/>
              <a:gdLst/>
              <a:ahLst/>
              <a:cxnLst/>
              <a:rect l="l" t="t" r="r" b="b"/>
              <a:pathLst>
                <a:path w="1674" h="1673" fill="none" extrusionOk="0">
                  <a:moveTo>
                    <a:pt x="1278" y="256"/>
                  </a:moveTo>
                  <a:cubicBezTo>
                    <a:pt x="1603" y="488"/>
                    <a:pt x="1673" y="953"/>
                    <a:pt x="1418" y="1278"/>
                  </a:cubicBezTo>
                  <a:cubicBezTo>
                    <a:pt x="1185" y="1603"/>
                    <a:pt x="721" y="1673"/>
                    <a:pt x="396" y="1440"/>
                  </a:cubicBezTo>
                  <a:cubicBezTo>
                    <a:pt x="71" y="1185"/>
                    <a:pt x="1" y="720"/>
                    <a:pt x="256" y="395"/>
                  </a:cubicBezTo>
                  <a:cubicBezTo>
                    <a:pt x="489" y="70"/>
                    <a:pt x="953" y="0"/>
                    <a:pt x="1278" y="256"/>
                  </a:cubicBezTo>
                  <a:close/>
                </a:path>
              </a:pathLst>
            </a:custGeom>
            <a:noFill/>
            <a:ln w="697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89;p56">
              <a:extLst>
                <a:ext uri="{FF2B5EF4-FFF2-40B4-BE49-F238E27FC236}">
                  <a16:creationId xmlns:a16="http://schemas.microsoft.com/office/drawing/2014/main" id="{B96251FE-AB37-47F1-BD6F-DC1EEF14BCCF}"/>
                </a:ext>
              </a:extLst>
            </p:cNvPr>
            <p:cNvSpPr/>
            <p:nvPr/>
          </p:nvSpPr>
          <p:spPr>
            <a:xfrm>
              <a:off x="3314725" y="2702175"/>
              <a:ext cx="41250" cy="41825"/>
            </a:xfrm>
            <a:custGeom>
              <a:avLst/>
              <a:gdLst/>
              <a:ahLst/>
              <a:cxnLst/>
              <a:rect l="l" t="t" r="r" b="b"/>
              <a:pathLst>
                <a:path w="1650" h="1673" fill="none" extrusionOk="0">
                  <a:moveTo>
                    <a:pt x="1278" y="256"/>
                  </a:moveTo>
                  <a:cubicBezTo>
                    <a:pt x="1603" y="488"/>
                    <a:pt x="1650" y="953"/>
                    <a:pt x="1418" y="1278"/>
                  </a:cubicBezTo>
                  <a:cubicBezTo>
                    <a:pt x="1185" y="1603"/>
                    <a:pt x="721" y="1673"/>
                    <a:pt x="396" y="1440"/>
                  </a:cubicBezTo>
                  <a:cubicBezTo>
                    <a:pt x="71" y="1185"/>
                    <a:pt x="1" y="721"/>
                    <a:pt x="233" y="395"/>
                  </a:cubicBezTo>
                  <a:cubicBezTo>
                    <a:pt x="489" y="70"/>
                    <a:pt x="953" y="1"/>
                    <a:pt x="1278" y="256"/>
                  </a:cubicBezTo>
                  <a:close/>
                </a:path>
              </a:pathLst>
            </a:custGeom>
            <a:noFill/>
            <a:ln w="697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90;p56">
              <a:extLst>
                <a:ext uri="{FF2B5EF4-FFF2-40B4-BE49-F238E27FC236}">
                  <a16:creationId xmlns:a16="http://schemas.microsoft.com/office/drawing/2014/main" id="{CB7F2FD1-DB18-4658-980E-D1D0D135EFF9}"/>
                </a:ext>
              </a:extLst>
            </p:cNvPr>
            <p:cNvSpPr/>
            <p:nvPr/>
          </p:nvSpPr>
          <p:spPr>
            <a:xfrm>
              <a:off x="3374550" y="2622050"/>
              <a:ext cx="41225" cy="41825"/>
            </a:xfrm>
            <a:custGeom>
              <a:avLst/>
              <a:gdLst/>
              <a:ahLst/>
              <a:cxnLst/>
              <a:rect l="l" t="t" r="r" b="b"/>
              <a:pathLst>
                <a:path w="1649" h="1673" fill="none" extrusionOk="0">
                  <a:moveTo>
                    <a:pt x="1254" y="256"/>
                  </a:moveTo>
                  <a:cubicBezTo>
                    <a:pt x="1579" y="488"/>
                    <a:pt x="1649" y="953"/>
                    <a:pt x="1417" y="1278"/>
                  </a:cubicBezTo>
                  <a:cubicBezTo>
                    <a:pt x="1161" y="1603"/>
                    <a:pt x="720" y="1673"/>
                    <a:pt x="395" y="1417"/>
                  </a:cubicBezTo>
                  <a:cubicBezTo>
                    <a:pt x="70" y="1185"/>
                    <a:pt x="0" y="721"/>
                    <a:pt x="232" y="395"/>
                  </a:cubicBezTo>
                  <a:cubicBezTo>
                    <a:pt x="488" y="70"/>
                    <a:pt x="929" y="1"/>
                    <a:pt x="1254" y="256"/>
                  </a:cubicBezTo>
                  <a:close/>
                </a:path>
              </a:pathLst>
            </a:custGeom>
            <a:noFill/>
            <a:ln w="697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91;p56">
              <a:extLst>
                <a:ext uri="{FF2B5EF4-FFF2-40B4-BE49-F238E27FC236}">
                  <a16:creationId xmlns:a16="http://schemas.microsoft.com/office/drawing/2014/main" id="{0EC5FC16-C867-461F-847E-E81E191A257F}"/>
                </a:ext>
              </a:extLst>
            </p:cNvPr>
            <p:cNvSpPr/>
            <p:nvPr/>
          </p:nvSpPr>
          <p:spPr>
            <a:xfrm>
              <a:off x="3541175" y="2403750"/>
              <a:ext cx="36600" cy="37175"/>
            </a:xfrm>
            <a:custGeom>
              <a:avLst/>
              <a:gdLst/>
              <a:ahLst/>
              <a:cxnLst/>
              <a:rect l="l" t="t" r="r" b="b"/>
              <a:pathLst>
                <a:path w="1464" h="1487" fill="none" extrusionOk="0">
                  <a:moveTo>
                    <a:pt x="1463" y="744"/>
                  </a:moveTo>
                  <a:cubicBezTo>
                    <a:pt x="1463" y="1138"/>
                    <a:pt x="1138" y="1487"/>
                    <a:pt x="720" y="1487"/>
                  </a:cubicBezTo>
                  <a:cubicBezTo>
                    <a:pt x="325" y="1487"/>
                    <a:pt x="0" y="1138"/>
                    <a:pt x="0" y="744"/>
                  </a:cubicBezTo>
                  <a:cubicBezTo>
                    <a:pt x="0" y="326"/>
                    <a:pt x="325" y="0"/>
                    <a:pt x="720" y="0"/>
                  </a:cubicBezTo>
                  <a:cubicBezTo>
                    <a:pt x="1138" y="0"/>
                    <a:pt x="1463" y="326"/>
                    <a:pt x="1463" y="744"/>
                  </a:cubicBezTo>
                  <a:close/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92;p56">
              <a:extLst>
                <a:ext uri="{FF2B5EF4-FFF2-40B4-BE49-F238E27FC236}">
                  <a16:creationId xmlns:a16="http://schemas.microsoft.com/office/drawing/2014/main" id="{4F799AB4-6A1C-4DD9-81D1-22951BA2D8A9}"/>
                </a:ext>
              </a:extLst>
            </p:cNvPr>
            <p:cNvSpPr/>
            <p:nvPr/>
          </p:nvSpPr>
          <p:spPr>
            <a:xfrm>
              <a:off x="3600975" y="23236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fill="none" extrusionOk="0">
                  <a:moveTo>
                    <a:pt x="1463" y="744"/>
                  </a:moveTo>
                  <a:cubicBezTo>
                    <a:pt x="1463" y="1139"/>
                    <a:pt x="1138" y="1464"/>
                    <a:pt x="720" y="1464"/>
                  </a:cubicBezTo>
                  <a:cubicBezTo>
                    <a:pt x="326" y="1464"/>
                    <a:pt x="0" y="1139"/>
                    <a:pt x="0" y="744"/>
                  </a:cubicBezTo>
                  <a:cubicBezTo>
                    <a:pt x="0" y="326"/>
                    <a:pt x="326" y="1"/>
                    <a:pt x="720" y="1"/>
                  </a:cubicBezTo>
                  <a:cubicBezTo>
                    <a:pt x="1138" y="1"/>
                    <a:pt x="1463" y="326"/>
                    <a:pt x="1463" y="744"/>
                  </a:cubicBezTo>
                  <a:close/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93;p56">
              <a:extLst>
                <a:ext uri="{FF2B5EF4-FFF2-40B4-BE49-F238E27FC236}">
                  <a16:creationId xmlns:a16="http://schemas.microsoft.com/office/drawing/2014/main" id="{F7520CC2-D69C-41B0-B7B3-2AF5A8D2949E}"/>
                </a:ext>
              </a:extLst>
            </p:cNvPr>
            <p:cNvSpPr/>
            <p:nvPr/>
          </p:nvSpPr>
          <p:spPr>
            <a:xfrm>
              <a:off x="3660200" y="2243500"/>
              <a:ext cx="37175" cy="36600"/>
            </a:xfrm>
            <a:custGeom>
              <a:avLst/>
              <a:gdLst/>
              <a:ahLst/>
              <a:cxnLst/>
              <a:rect l="l" t="t" r="r" b="b"/>
              <a:pathLst>
                <a:path w="1487" h="1464" fill="none" extrusionOk="0">
                  <a:moveTo>
                    <a:pt x="1487" y="744"/>
                  </a:moveTo>
                  <a:cubicBezTo>
                    <a:pt x="1487" y="1139"/>
                    <a:pt x="1138" y="1464"/>
                    <a:pt x="743" y="1464"/>
                  </a:cubicBezTo>
                  <a:cubicBezTo>
                    <a:pt x="349" y="1464"/>
                    <a:pt x="0" y="1139"/>
                    <a:pt x="0" y="744"/>
                  </a:cubicBezTo>
                  <a:cubicBezTo>
                    <a:pt x="0" y="326"/>
                    <a:pt x="349" y="1"/>
                    <a:pt x="743" y="1"/>
                  </a:cubicBezTo>
                  <a:cubicBezTo>
                    <a:pt x="1138" y="1"/>
                    <a:pt x="1487" y="326"/>
                    <a:pt x="1487" y="744"/>
                  </a:cubicBezTo>
                  <a:close/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94;p56">
              <a:extLst>
                <a:ext uri="{FF2B5EF4-FFF2-40B4-BE49-F238E27FC236}">
                  <a16:creationId xmlns:a16="http://schemas.microsoft.com/office/drawing/2014/main" id="{46BF4A2A-76FB-4C92-8266-750D256F2BE6}"/>
                </a:ext>
              </a:extLst>
            </p:cNvPr>
            <p:cNvSpPr/>
            <p:nvPr/>
          </p:nvSpPr>
          <p:spPr>
            <a:xfrm>
              <a:off x="3720000" y="216337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fill="none" extrusionOk="0">
                  <a:moveTo>
                    <a:pt x="1463" y="721"/>
                  </a:moveTo>
                  <a:cubicBezTo>
                    <a:pt x="1463" y="1139"/>
                    <a:pt x="1138" y="1464"/>
                    <a:pt x="743" y="1464"/>
                  </a:cubicBezTo>
                  <a:cubicBezTo>
                    <a:pt x="325" y="1464"/>
                    <a:pt x="0" y="1139"/>
                    <a:pt x="0" y="721"/>
                  </a:cubicBezTo>
                  <a:cubicBezTo>
                    <a:pt x="0" y="326"/>
                    <a:pt x="325" y="1"/>
                    <a:pt x="743" y="1"/>
                  </a:cubicBezTo>
                  <a:cubicBezTo>
                    <a:pt x="1138" y="1"/>
                    <a:pt x="1463" y="326"/>
                    <a:pt x="1463" y="721"/>
                  </a:cubicBezTo>
                  <a:close/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95;p56">
              <a:extLst>
                <a:ext uri="{FF2B5EF4-FFF2-40B4-BE49-F238E27FC236}">
                  <a16:creationId xmlns:a16="http://schemas.microsoft.com/office/drawing/2014/main" id="{23FF1213-A254-4F62-BA46-954EAE89E3AD}"/>
                </a:ext>
              </a:extLst>
            </p:cNvPr>
            <p:cNvSpPr/>
            <p:nvPr/>
          </p:nvSpPr>
          <p:spPr>
            <a:xfrm>
              <a:off x="2222625" y="2225500"/>
              <a:ext cx="977175" cy="726350"/>
            </a:xfrm>
            <a:custGeom>
              <a:avLst/>
              <a:gdLst/>
              <a:ahLst/>
              <a:cxnLst/>
              <a:rect l="l" t="t" r="r" b="b"/>
              <a:pathLst>
                <a:path w="39087" h="29054" fill="none" extrusionOk="0">
                  <a:moveTo>
                    <a:pt x="1" y="1"/>
                  </a:moveTo>
                  <a:lnTo>
                    <a:pt x="39087" y="29054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96;p56">
              <a:extLst>
                <a:ext uri="{FF2B5EF4-FFF2-40B4-BE49-F238E27FC236}">
                  <a16:creationId xmlns:a16="http://schemas.microsoft.com/office/drawing/2014/main" id="{34FC8767-CE88-440C-A3DC-F7904930DE40}"/>
                </a:ext>
              </a:extLst>
            </p:cNvPr>
            <p:cNvSpPr/>
            <p:nvPr/>
          </p:nvSpPr>
          <p:spPr>
            <a:xfrm>
              <a:off x="1892850" y="1842300"/>
              <a:ext cx="237500" cy="310075"/>
            </a:xfrm>
            <a:custGeom>
              <a:avLst/>
              <a:gdLst/>
              <a:ahLst/>
              <a:cxnLst/>
              <a:rect l="l" t="t" r="r" b="b"/>
              <a:pathLst>
                <a:path w="9500" h="12403" fill="none" extrusionOk="0">
                  <a:moveTo>
                    <a:pt x="0" y="1"/>
                  </a:moveTo>
                  <a:cubicBezTo>
                    <a:pt x="2555" y="4576"/>
                    <a:pt x="5690" y="8965"/>
                    <a:pt x="9499" y="12402"/>
                  </a:cubicBez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97;p56">
              <a:extLst>
                <a:ext uri="{FF2B5EF4-FFF2-40B4-BE49-F238E27FC236}">
                  <a16:creationId xmlns:a16="http://schemas.microsoft.com/office/drawing/2014/main" id="{5427A640-6E07-4CED-BD3D-30F8D922BFC7}"/>
                </a:ext>
              </a:extLst>
            </p:cNvPr>
            <p:cNvSpPr/>
            <p:nvPr/>
          </p:nvSpPr>
          <p:spPr>
            <a:xfrm>
              <a:off x="1643200" y="1143275"/>
              <a:ext cx="190450" cy="582950"/>
            </a:xfrm>
            <a:custGeom>
              <a:avLst/>
              <a:gdLst/>
              <a:ahLst/>
              <a:cxnLst/>
              <a:rect l="l" t="t" r="r" b="b"/>
              <a:pathLst>
                <a:path w="7618" h="23318" fill="none" extrusionOk="0">
                  <a:moveTo>
                    <a:pt x="2462" y="0"/>
                  </a:moveTo>
                  <a:cubicBezTo>
                    <a:pt x="1115" y="0"/>
                    <a:pt x="0" y="1115"/>
                    <a:pt x="0" y="2462"/>
                  </a:cubicBezTo>
                  <a:cubicBezTo>
                    <a:pt x="23" y="2694"/>
                    <a:pt x="47" y="2926"/>
                    <a:pt x="116" y="3159"/>
                  </a:cubicBezTo>
                  <a:cubicBezTo>
                    <a:pt x="1951" y="10103"/>
                    <a:pt x="4459" y="16861"/>
                    <a:pt x="7618" y="23317"/>
                  </a:cubicBez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98;p56">
              <a:extLst>
                <a:ext uri="{FF2B5EF4-FFF2-40B4-BE49-F238E27FC236}">
                  <a16:creationId xmlns:a16="http://schemas.microsoft.com/office/drawing/2014/main" id="{0F5E4879-B221-4AB7-83D7-32FDDDDABA7A}"/>
                </a:ext>
              </a:extLst>
            </p:cNvPr>
            <p:cNvSpPr/>
            <p:nvPr/>
          </p:nvSpPr>
          <p:spPr>
            <a:xfrm>
              <a:off x="2445000" y="1430000"/>
              <a:ext cx="372200" cy="328600"/>
            </a:xfrm>
            <a:custGeom>
              <a:avLst/>
              <a:gdLst/>
              <a:ahLst/>
              <a:cxnLst/>
              <a:rect l="l" t="t" r="r" b="b"/>
              <a:pathLst>
                <a:path w="14888" h="13144" extrusionOk="0">
                  <a:moveTo>
                    <a:pt x="7433" y="1"/>
                  </a:moveTo>
                  <a:cubicBezTo>
                    <a:pt x="5433" y="1"/>
                    <a:pt x="3465" y="906"/>
                    <a:pt x="2184" y="2628"/>
                  </a:cubicBezTo>
                  <a:cubicBezTo>
                    <a:pt x="0" y="5554"/>
                    <a:pt x="628" y="9665"/>
                    <a:pt x="3531" y="11848"/>
                  </a:cubicBezTo>
                  <a:cubicBezTo>
                    <a:pt x="4705" y="12722"/>
                    <a:pt x="6077" y="13143"/>
                    <a:pt x="7439" y="13143"/>
                  </a:cubicBezTo>
                  <a:cubicBezTo>
                    <a:pt x="9444" y="13143"/>
                    <a:pt x="11427" y="12230"/>
                    <a:pt x="12727" y="10501"/>
                  </a:cubicBezTo>
                  <a:cubicBezTo>
                    <a:pt x="14887" y="7575"/>
                    <a:pt x="14283" y="3464"/>
                    <a:pt x="11380" y="1304"/>
                  </a:cubicBezTo>
                  <a:cubicBezTo>
                    <a:pt x="10190" y="426"/>
                    <a:pt x="8804" y="1"/>
                    <a:pt x="7433" y="1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699;p56">
              <a:extLst>
                <a:ext uri="{FF2B5EF4-FFF2-40B4-BE49-F238E27FC236}">
                  <a16:creationId xmlns:a16="http://schemas.microsoft.com/office/drawing/2014/main" id="{C617EAFA-1B92-40D8-8DF8-099860CE041F}"/>
                </a:ext>
              </a:extLst>
            </p:cNvPr>
            <p:cNvSpPr/>
            <p:nvPr/>
          </p:nvSpPr>
          <p:spPr>
            <a:xfrm>
              <a:off x="2429650" y="1419425"/>
              <a:ext cx="404375" cy="349050"/>
            </a:xfrm>
            <a:custGeom>
              <a:avLst/>
              <a:gdLst/>
              <a:ahLst/>
              <a:cxnLst/>
              <a:rect l="l" t="t" r="r" b="b"/>
              <a:pathLst>
                <a:path w="16175" h="13962" extrusionOk="0">
                  <a:moveTo>
                    <a:pt x="8061" y="817"/>
                  </a:moveTo>
                  <a:cubicBezTo>
                    <a:pt x="9340" y="817"/>
                    <a:pt x="10630" y="1212"/>
                    <a:pt x="11739" y="2029"/>
                  </a:cubicBezTo>
                  <a:cubicBezTo>
                    <a:pt x="16175" y="5327"/>
                    <a:pt x="14410" y="12318"/>
                    <a:pt x="8952" y="13107"/>
                  </a:cubicBezTo>
                  <a:cubicBezTo>
                    <a:pt x="8623" y="13156"/>
                    <a:pt x="8301" y="13180"/>
                    <a:pt x="7986" y="13180"/>
                  </a:cubicBezTo>
                  <a:cubicBezTo>
                    <a:pt x="3075" y="13180"/>
                    <a:pt x="0" y="7453"/>
                    <a:pt x="3099" y="3307"/>
                  </a:cubicBezTo>
                  <a:cubicBezTo>
                    <a:pt x="4317" y="1674"/>
                    <a:pt x="6176" y="817"/>
                    <a:pt x="8061" y="817"/>
                  </a:cubicBezTo>
                  <a:close/>
                  <a:moveTo>
                    <a:pt x="8066" y="1"/>
                  </a:moveTo>
                  <a:cubicBezTo>
                    <a:pt x="4110" y="1"/>
                    <a:pt x="479" y="3466"/>
                    <a:pt x="1149" y="7998"/>
                  </a:cubicBezTo>
                  <a:cubicBezTo>
                    <a:pt x="1702" y="11761"/>
                    <a:pt x="4861" y="13961"/>
                    <a:pt x="8082" y="13961"/>
                  </a:cubicBezTo>
                  <a:cubicBezTo>
                    <a:pt x="10128" y="13961"/>
                    <a:pt x="12199" y="13073"/>
                    <a:pt x="13643" y="11133"/>
                  </a:cubicBezTo>
                  <a:cubicBezTo>
                    <a:pt x="15919" y="8044"/>
                    <a:pt x="15292" y="3701"/>
                    <a:pt x="12203" y="1402"/>
                  </a:cubicBezTo>
                  <a:cubicBezTo>
                    <a:pt x="10900" y="433"/>
                    <a:pt x="9463" y="1"/>
                    <a:pt x="8066" y="1"/>
                  </a:cubicBezTo>
                  <a:close/>
                </a:path>
              </a:pathLst>
            </a:custGeom>
            <a:solidFill>
              <a:srgbClr val="FFFFFF"/>
            </a:solidFill>
            <a:ln w="5225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02;p56">
              <a:extLst>
                <a:ext uri="{FF2B5EF4-FFF2-40B4-BE49-F238E27FC236}">
                  <a16:creationId xmlns:a16="http://schemas.microsoft.com/office/drawing/2014/main" id="{125DC0F9-E897-4A23-8ECD-72327974E663}"/>
                </a:ext>
              </a:extLst>
            </p:cNvPr>
            <p:cNvSpPr/>
            <p:nvPr/>
          </p:nvSpPr>
          <p:spPr>
            <a:xfrm>
              <a:off x="2596525" y="1831450"/>
              <a:ext cx="372200" cy="328875"/>
            </a:xfrm>
            <a:custGeom>
              <a:avLst/>
              <a:gdLst/>
              <a:ahLst/>
              <a:cxnLst/>
              <a:rect l="l" t="t" r="r" b="b"/>
              <a:pathLst>
                <a:path w="14888" h="13155" extrusionOk="0">
                  <a:moveTo>
                    <a:pt x="7457" y="1"/>
                  </a:moveTo>
                  <a:cubicBezTo>
                    <a:pt x="5449" y="1"/>
                    <a:pt x="3462" y="920"/>
                    <a:pt x="2161" y="2664"/>
                  </a:cubicBezTo>
                  <a:cubicBezTo>
                    <a:pt x="1" y="5567"/>
                    <a:pt x="605" y="9678"/>
                    <a:pt x="3508" y="11861"/>
                  </a:cubicBezTo>
                  <a:cubicBezTo>
                    <a:pt x="4689" y="12733"/>
                    <a:pt x="6064" y="13155"/>
                    <a:pt x="7427" y="13155"/>
                  </a:cubicBezTo>
                  <a:cubicBezTo>
                    <a:pt x="9439" y="13155"/>
                    <a:pt x="11426" y="12236"/>
                    <a:pt x="12728" y="10491"/>
                  </a:cubicBezTo>
                  <a:cubicBezTo>
                    <a:pt x="14887" y="7588"/>
                    <a:pt x="14284" y="3454"/>
                    <a:pt x="11357" y="1294"/>
                  </a:cubicBezTo>
                  <a:cubicBezTo>
                    <a:pt x="10185" y="422"/>
                    <a:pt x="8816" y="1"/>
                    <a:pt x="7457" y="1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03;p56">
              <a:extLst>
                <a:ext uri="{FF2B5EF4-FFF2-40B4-BE49-F238E27FC236}">
                  <a16:creationId xmlns:a16="http://schemas.microsoft.com/office/drawing/2014/main" id="{0B57E2C7-081E-45BC-819A-C5DABC347E78}"/>
                </a:ext>
              </a:extLst>
            </p:cNvPr>
            <p:cNvSpPr/>
            <p:nvPr/>
          </p:nvSpPr>
          <p:spPr>
            <a:xfrm>
              <a:off x="2593175" y="1821450"/>
              <a:ext cx="386000" cy="348800"/>
            </a:xfrm>
            <a:custGeom>
              <a:avLst/>
              <a:gdLst/>
              <a:ahLst/>
              <a:cxnLst/>
              <a:rect l="l" t="t" r="r" b="b"/>
              <a:pathLst>
                <a:path w="15440" h="13952" extrusionOk="0">
                  <a:moveTo>
                    <a:pt x="7524" y="865"/>
                  </a:moveTo>
                  <a:cubicBezTo>
                    <a:pt x="8808" y="865"/>
                    <a:pt x="10103" y="1264"/>
                    <a:pt x="11213" y="2089"/>
                  </a:cubicBezTo>
                  <a:cubicBezTo>
                    <a:pt x="13930" y="4109"/>
                    <a:pt x="14534" y="7941"/>
                    <a:pt x="12537" y="10682"/>
                  </a:cubicBezTo>
                  <a:cubicBezTo>
                    <a:pt x="11327" y="12276"/>
                    <a:pt x="9484" y="13114"/>
                    <a:pt x="7622" y="13114"/>
                  </a:cubicBezTo>
                  <a:cubicBezTo>
                    <a:pt x="6337" y="13114"/>
                    <a:pt x="5044" y="12715"/>
                    <a:pt x="3944" y="11889"/>
                  </a:cubicBezTo>
                  <a:cubicBezTo>
                    <a:pt x="1226" y="9869"/>
                    <a:pt x="623" y="6037"/>
                    <a:pt x="2620" y="3297"/>
                  </a:cubicBezTo>
                  <a:cubicBezTo>
                    <a:pt x="3829" y="1703"/>
                    <a:pt x="5664" y="865"/>
                    <a:pt x="7524" y="865"/>
                  </a:cubicBezTo>
                  <a:close/>
                  <a:moveTo>
                    <a:pt x="7581" y="0"/>
                  </a:moveTo>
                  <a:cubicBezTo>
                    <a:pt x="3634" y="0"/>
                    <a:pt x="1" y="3463"/>
                    <a:pt x="669" y="7988"/>
                  </a:cubicBezTo>
                  <a:cubicBezTo>
                    <a:pt x="1223" y="11751"/>
                    <a:pt x="4390" y="13951"/>
                    <a:pt x="7612" y="13951"/>
                  </a:cubicBezTo>
                  <a:cubicBezTo>
                    <a:pt x="9660" y="13951"/>
                    <a:pt x="11729" y="13063"/>
                    <a:pt x="13164" y="11123"/>
                  </a:cubicBezTo>
                  <a:cubicBezTo>
                    <a:pt x="15440" y="8058"/>
                    <a:pt x="14789" y="3691"/>
                    <a:pt x="11724" y="1415"/>
                  </a:cubicBezTo>
                  <a:cubicBezTo>
                    <a:pt x="10422" y="436"/>
                    <a:pt x="8982" y="0"/>
                    <a:pt x="7581" y="0"/>
                  </a:cubicBezTo>
                  <a:close/>
                </a:path>
              </a:pathLst>
            </a:custGeom>
            <a:solidFill>
              <a:srgbClr val="FFFFFF"/>
            </a:solidFill>
            <a:ln w="5225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05;p56">
              <a:extLst>
                <a:ext uri="{FF2B5EF4-FFF2-40B4-BE49-F238E27FC236}">
                  <a16:creationId xmlns:a16="http://schemas.microsoft.com/office/drawing/2014/main" id="{2C8D2082-F347-47AE-8399-664AD358A011}"/>
                </a:ext>
              </a:extLst>
            </p:cNvPr>
            <p:cNvSpPr/>
            <p:nvPr/>
          </p:nvSpPr>
          <p:spPr>
            <a:xfrm>
              <a:off x="2745750" y="1969450"/>
              <a:ext cx="56350" cy="61575"/>
            </a:xfrm>
            <a:custGeom>
              <a:avLst/>
              <a:gdLst/>
              <a:ahLst/>
              <a:cxnLst/>
              <a:rect l="l" t="t" r="r" b="b"/>
              <a:pathLst>
                <a:path w="2254" h="2463" extrusionOk="0">
                  <a:moveTo>
                    <a:pt x="2253" y="1"/>
                  </a:moveTo>
                  <a:lnTo>
                    <a:pt x="0" y="1000"/>
                  </a:lnTo>
                  <a:lnTo>
                    <a:pt x="1951" y="2463"/>
                  </a:lnTo>
                  <a:lnTo>
                    <a:pt x="2253" y="1"/>
                  </a:lnTo>
                  <a:close/>
                </a:path>
              </a:pathLst>
            </a:custGeom>
            <a:solidFill>
              <a:srgbClr val="343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06;p56">
              <a:extLst>
                <a:ext uri="{FF2B5EF4-FFF2-40B4-BE49-F238E27FC236}">
                  <a16:creationId xmlns:a16="http://schemas.microsoft.com/office/drawing/2014/main" id="{91AA9E5C-E269-4BF6-BB30-67D02FF37608}"/>
                </a:ext>
              </a:extLst>
            </p:cNvPr>
            <p:cNvSpPr/>
            <p:nvPr/>
          </p:nvSpPr>
          <p:spPr>
            <a:xfrm>
              <a:off x="2000250" y="1387825"/>
              <a:ext cx="371625" cy="328375"/>
            </a:xfrm>
            <a:custGeom>
              <a:avLst/>
              <a:gdLst/>
              <a:ahLst/>
              <a:cxnLst/>
              <a:rect l="l" t="t" r="r" b="b"/>
              <a:pathLst>
                <a:path w="14865" h="13135" extrusionOk="0">
                  <a:moveTo>
                    <a:pt x="7443" y="1"/>
                  </a:moveTo>
                  <a:cubicBezTo>
                    <a:pt x="5433" y="1"/>
                    <a:pt x="3447" y="914"/>
                    <a:pt x="2161" y="2643"/>
                  </a:cubicBezTo>
                  <a:cubicBezTo>
                    <a:pt x="1" y="5546"/>
                    <a:pt x="582" y="9680"/>
                    <a:pt x="3508" y="11840"/>
                  </a:cubicBezTo>
                  <a:cubicBezTo>
                    <a:pt x="4682" y="12713"/>
                    <a:pt x="6054" y="13135"/>
                    <a:pt x="7416" y="13135"/>
                  </a:cubicBezTo>
                  <a:cubicBezTo>
                    <a:pt x="9421" y="13135"/>
                    <a:pt x="11404" y="12221"/>
                    <a:pt x="12704" y="10493"/>
                  </a:cubicBezTo>
                  <a:cubicBezTo>
                    <a:pt x="14864" y="7567"/>
                    <a:pt x="14260" y="3456"/>
                    <a:pt x="11357" y="1296"/>
                  </a:cubicBezTo>
                  <a:cubicBezTo>
                    <a:pt x="10183" y="422"/>
                    <a:pt x="8807" y="1"/>
                    <a:pt x="7443" y="1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07;p56">
              <a:extLst>
                <a:ext uri="{FF2B5EF4-FFF2-40B4-BE49-F238E27FC236}">
                  <a16:creationId xmlns:a16="http://schemas.microsoft.com/office/drawing/2014/main" id="{546A2320-EAD5-444F-A49C-86A504AD5A39}"/>
                </a:ext>
              </a:extLst>
            </p:cNvPr>
            <p:cNvSpPr/>
            <p:nvPr/>
          </p:nvSpPr>
          <p:spPr>
            <a:xfrm>
              <a:off x="1984200" y="1377525"/>
              <a:ext cx="404500" cy="348950"/>
            </a:xfrm>
            <a:custGeom>
              <a:avLst/>
              <a:gdLst/>
              <a:ahLst/>
              <a:cxnLst/>
              <a:rect l="l" t="t" r="r" b="b"/>
              <a:pathLst>
                <a:path w="16180" h="13958" extrusionOk="0">
                  <a:moveTo>
                    <a:pt x="8064" y="792"/>
                  </a:moveTo>
                  <a:cubicBezTo>
                    <a:pt x="9354" y="792"/>
                    <a:pt x="10656" y="1195"/>
                    <a:pt x="11767" y="2033"/>
                  </a:cubicBezTo>
                  <a:cubicBezTo>
                    <a:pt x="16180" y="5308"/>
                    <a:pt x="14415" y="12298"/>
                    <a:pt x="8957" y="13111"/>
                  </a:cubicBezTo>
                  <a:cubicBezTo>
                    <a:pt x="8636" y="13157"/>
                    <a:pt x="8321" y="13180"/>
                    <a:pt x="8013" y="13180"/>
                  </a:cubicBezTo>
                  <a:cubicBezTo>
                    <a:pt x="3089" y="13180"/>
                    <a:pt x="1" y="7462"/>
                    <a:pt x="3105" y="3287"/>
                  </a:cubicBezTo>
                  <a:cubicBezTo>
                    <a:pt x="4306" y="1658"/>
                    <a:pt x="6172" y="792"/>
                    <a:pt x="8064" y="792"/>
                  </a:cubicBezTo>
                  <a:close/>
                  <a:moveTo>
                    <a:pt x="8080" y="1"/>
                  </a:moveTo>
                  <a:cubicBezTo>
                    <a:pt x="4121" y="1"/>
                    <a:pt x="485" y="3451"/>
                    <a:pt x="1154" y="7979"/>
                  </a:cubicBezTo>
                  <a:cubicBezTo>
                    <a:pt x="1709" y="11748"/>
                    <a:pt x="4885" y="13957"/>
                    <a:pt x="8112" y="13957"/>
                  </a:cubicBezTo>
                  <a:cubicBezTo>
                    <a:pt x="10154" y="13957"/>
                    <a:pt x="12217" y="13072"/>
                    <a:pt x="13648" y="11137"/>
                  </a:cubicBezTo>
                  <a:cubicBezTo>
                    <a:pt x="15948" y="8048"/>
                    <a:pt x="15297" y="3682"/>
                    <a:pt x="12232" y="1406"/>
                  </a:cubicBezTo>
                  <a:cubicBezTo>
                    <a:pt x="10925" y="434"/>
                    <a:pt x="9482" y="1"/>
                    <a:pt x="8080" y="1"/>
                  </a:cubicBezTo>
                  <a:close/>
                </a:path>
              </a:pathLst>
            </a:custGeom>
            <a:solidFill>
              <a:srgbClr val="FFFFFF"/>
            </a:solidFill>
            <a:ln w="5225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09;p56">
              <a:extLst>
                <a:ext uri="{FF2B5EF4-FFF2-40B4-BE49-F238E27FC236}">
                  <a16:creationId xmlns:a16="http://schemas.microsoft.com/office/drawing/2014/main" id="{C2AFCBBB-BD14-4B8B-8B38-46465DD0626A}"/>
                </a:ext>
              </a:extLst>
            </p:cNvPr>
            <p:cNvSpPr/>
            <p:nvPr/>
          </p:nvSpPr>
          <p:spPr>
            <a:xfrm>
              <a:off x="2781750" y="2262225"/>
              <a:ext cx="371600" cy="328375"/>
            </a:xfrm>
            <a:custGeom>
              <a:avLst/>
              <a:gdLst/>
              <a:ahLst/>
              <a:cxnLst/>
              <a:rect l="l" t="t" r="r" b="b"/>
              <a:pathLst>
                <a:path w="14864" h="13135" extrusionOk="0">
                  <a:moveTo>
                    <a:pt x="7432" y="0"/>
                  </a:moveTo>
                  <a:cubicBezTo>
                    <a:pt x="5424" y="0"/>
                    <a:pt x="3446" y="914"/>
                    <a:pt x="2160" y="2642"/>
                  </a:cubicBezTo>
                  <a:cubicBezTo>
                    <a:pt x="0" y="5545"/>
                    <a:pt x="604" y="9679"/>
                    <a:pt x="3507" y="11839"/>
                  </a:cubicBezTo>
                  <a:cubicBezTo>
                    <a:pt x="4691" y="12713"/>
                    <a:pt x="6068" y="13134"/>
                    <a:pt x="7432" y="13134"/>
                  </a:cubicBezTo>
                  <a:cubicBezTo>
                    <a:pt x="9440" y="13134"/>
                    <a:pt x="11418" y="12221"/>
                    <a:pt x="12704" y="10492"/>
                  </a:cubicBezTo>
                  <a:cubicBezTo>
                    <a:pt x="14864" y="7566"/>
                    <a:pt x="14260" y="3455"/>
                    <a:pt x="11357" y="1295"/>
                  </a:cubicBezTo>
                  <a:cubicBezTo>
                    <a:pt x="10173" y="422"/>
                    <a:pt x="8796" y="0"/>
                    <a:pt x="7432" y="0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710;p56">
              <a:extLst>
                <a:ext uri="{FF2B5EF4-FFF2-40B4-BE49-F238E27FC236}">
                  <a16:creationId xmlns:a16="http://schemas.microsoft.com/office/drawing/2014/main" id="{2BE8D5B1-4933-419D-8077-3F79B01BE077}"/>
                </a:ext>
              </a:extLst>
            </p:cNvPr>
            <p:cNvSpPr/>
            <p:nvPr/>
          </p:nvSpPr>
          <p:spPr>
            <a:xfrm>
              <a:off x="2766350" y="2251425"/>
              <a:ext cx="403850" cy="349050"/>
            </a:xfrm>
            <a:custGeom>
              <a:avLst/>
              <a:gdLst/>
              <a:ahLst/>
              <a:cxnLst/>
              <a:rect l="l" t="t" r="r" b="b"/>
              <a:pathLst>
                <a:path w="16154" h="13962" extrusionOk="0">
                  <a:moveTo>
                    <a:pt x="8060" y="807"/>
                  </a:moveTo>
                  <a:cubicBezTo>
                    <a:pt x="9342" y="807"/>
                    <a:pt x="10634" y="1204"/>
                    <a:pt x="11741" y="2029"/>
                  </a:cubicBezTo>
                  <a:cubicBezTo>
                    <a:pt x="16153" y="5327"/>
                    <a:pt x="14388" y="12317"/>
                    <a:pt x="8954" y="13107"/>
                  </a:cubicBezTo>
                  <a:cubicBezTo>
                    <a:pt x="8625" y="13156"/>
                    <a:pt x="8303" y="13180"/>
                    <a:pt x="7988" y="13180"/>
                  </a:cubicBezTo>
                  <a:cubicBezTo>
                    <a:pt x="3077" y="13180"/>
                    <a:pt x="1" y="7453"/>
                    <a:pt x="3078" y="3307"/>
                  </a:cubicBezTo>
                  <a:cubicBezTo>
                    <a:pt x="4297" y="1673"/>
                    <a:pt x="6167" y="807"/>
                    <a:pt x="8060" y="807"/>
                  </a:cubicBezTo>
                  <a:close/>
                  <a:moveTo>
                    <a:pt x="8068" y="1"/>
                  </a:moveTo>
                  <a:cubicBezTo>
                    <a:pt x="4112" y="1"/>
                    <a:pt x="481" y="3466"/>
                    <a:pt x="1151" y="7998"/>
                  </a:cubicBezTo>
                  <a:cubicBezTo>
                    <a:pt x="1704" y="11761"/>
                    <a:pt x="4863" y="13961"/>
                    <a:pt x="8079" y="13961"/>
                  </a:cubicBezTo>
                  <a:cubicBezTo>
                    <a:pt x="10121" y="13961"/>
                    <a:pt x="12187" y="13073"/>
                    <a:pt x="13622" y="11133"/>
                  </a:cubicBezTo>
                  <a:cubicBezTo>
                    <a:pt x="15921" y="8044"/>
                    <a:pt x="15271" y="3701"/>
                    <a:pt x="12205" y="1402"/>
                  </a:cubicBezTo>
                  <a:cubicBezTo>
                    <a:pt x="10902" y="433"/>
                    <a:pt x="9465" y="1"/>
                    <a:pt x="8068" y="1"/>
                  </a:cubicBezTo>
                  <a:close/>
                </a:path>
              </a:pathLst>
            </a:custGeom>
            <a:solidFill>
              <a:srgbClr val="FFFFFF"/>
            </a:solidFill>
            <a:ln w="5225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14;p56">
              <a:extLst>
                <a:ext uri="{FF2B5EF4-FFF2-40B4-BE49-F238E27FC236}">
                  <a16:creationId xmlns:a16="http://schemas.microsoft.com/office/drawing/2014/main" id="{AFF4FA94-6952-4B8C-A30D-74A1B6EEE015}"/>
                </a:ext>
              </a:extLst>
            </p:cNvPr>
            <p:cNvSpPr/>
            <p:nvPr/>
          </p:nvSpPr>
          <p:spPr>
            <a:xfrm>
              <a:off x="2159350" y="1814575"/>
              <a:ext cx="371600" cy="328375"/>
            </a:xfrm>
            <a:custGeom>
              <a:avLst/>
              <a:gdLst/>
              <a:ahLst/>
              <a:cxnLst/>
              <a:rect l="l" t="t" r="r" b="b"/>
              <a:pathLst>
                <a:path w="14864" h="13135" extrusionOk="0">
                  <a:moveTo>
                    <a:pt x="7449" y="1"/>
                  </a:moveTo>
                  <a:cubicBezTo>
                    <a:pt x="5444" y="1"/>
                    <a:pt x="3460" y="914"/>
                    <a:pt x="2160" y="2643"/>
                  </a:cubicBezTo>
                  <a:cubicBezTo>
                    <a:pt x="0" y="5546"/>
                    <a:pt x="604" y="9680"/>
                    <a:pt x="3507" y="11839"/>
                  </a:cubicBezTo>
                  <a:cubicBezTo>
                    <a:pt x="4691" y="12713"/>
                    <a:pt x="6068" y="13134"/>
                    <a:pt x="7432" y="13134"/>
                  </a:cubicBezTo>
                  <a:cubicBezTo>
                    <a:pt x="9440" y="13134"/>
                    <a:pt x="11418" y="12221"/>
                    <a:pt x="12704" y="10492"/>
                  </a:cubicBezTo>
                  <a:cubicBezTo>
                    <a:pt x="14864" y="7566"/>
                    <a:pt x="14260" y="3455"/>
                    <a:pt x="11357" y="1296"/>
                  </a:cubicBezTo>
                  <a:cubicBezTo>
                    <a:pt x="10183" y="422"/>
                    <a:pt x="8811" y="1"/>
                    <a:pt x="7449" y="1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15;p56">
              <a:extLst>
                <a:ext uri="{FF2B5EF4-FFF2-40B4-BE49-F238E27FC236}">
                  <a16:creationId xmlns:a16="http://schemas.microsoft.com/office/drawing/2014/main" id="{73E898D8-05FC-4147-A4A5-F5E608D4485D}"/>
                </a:ext>
              </a:extLst>
            </p:cNvPr>
            <p:cNvSpPr/>
            <p:nvPr/>
          </p:nvSpPr>
          <p:spPr>
            <a:xfrm>
              <a:off x="2143950" y="1804125"/>
              <a:ext cx="403850" cy="348725"/>
            </a:xfrm>
            <a:custGeom>
              <a:avLst/>
              <a:gdLst/>
              <a:ahLst/>
              <a:cxnLst/>
              <a:rect l="l" t="t" r="r" b="b"/>
              <a:pathLst>
                <a:path w="16154" h="13949" extrusionOk="0">
                  <a:moveTo>
                    <a:pt x="8056" y="803"/>
                  </a:moveTo>
                  <a:cubicBezTo>
                    <a:pt x="9338" y="803"/>
                    <a:pt x="10632" y="1198"/>
                    <a:pt x="11741" y="2016"/>
                  </a:cubicBezTo>
                  <a:cubicBezTo>
                    <a:pt x="16153" y="5313"/>
                    <a:pt x="14388" y="12304"/>
                    <a:pt x="8954" y="13093"/>
                  </a:cubicBezTo>
                  <a:cubicBezTo>
                    <a:pt x="8625" y="13142"/>
                    <a:pt x="8303" y="13166"/>
                    <a:pt x="7988" y="13166"/>
                  </a:cubicBezTo>
                  <a:cubicBezTo>
                    <a:pt x="3077" y="13166"/>
                    <a:pt x="1" y="7440"/>
                    <a:pt x="3078" y="3293"/>
                  </a:cubicBezTo>
                  <a:lnTo>
                    <a:pt x="3101" y="3293"/>
                  </a:lnTo>
                  <a:cubicBezTo>
                    <a:pt x="4305" y="1661"/>
                    <a:pt x="6167" y="803"/>
                    <a:pt x="8056" y="803"/>
                  </a:cubicBezTo>
                  <a:close/>
                  <a:moveTo>
                    <a:pt x="8062" y="1"/>
                  </a:moveTo>
                  <a:cubicBezTo>
                    <a:pt x="4100" y="1"/>
                    <a:pt x="463" y="3470"/>
                    <a:pt x="1150" y="8007"/>
                  </a:cubicBezTo>
                  <a:cubicBezTo>
                    <a:pt x="1704" y="11755"/>
                    <a:pt x="4860" y="13949"/>
                    <a:pt x="8074" y="13949"/>
                  </a:cubicBezTo>
                  <a:cubicBezTo>
                    <a:pt x="10118" y="13949"/>
                    <a:pt x="12186" y="13061"/>
                    <a:pt x="13622" y="11119"/>
                  </a:cubicBezTo>
                  <a:cubicBezTo>
                    <a:pt x="15921" y="8031"/>
                    <a:pt x="15271" y="3664"/>
                    <a:pt x="12182" y="1389"/>
                  </a:cubicBezTo>
                  <a:cubicBezTo>
                    <a:pt x="10884" y="429"/>
                    <a:pt x="9453" y="1"/>
                    <a:pt x="8062" y="1"/>
                  </a:cubicBezTo>
                  <a:close/>
                </a:path>
              </a:pathLst>
            </a:custGeom>
            <a:solidFill>
              <a:srgbClr val="FFFFFF"/>
            </a:solidFill>
            <a:ln w="5225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17;p56">
              <a:extLst>
                <a:ext uri="{FF2B5EF4-FFF2-40B4-BE49-F238E27FC236}">
                  <a16:creationId xmlns:a16="http://schemas.microsoft.com/office/drawing/2014/main" id="{6D01EC1D-75ED-4B53-986E-B281646839FB}"/>
                </a:ext>
              </a:extLst>
            </p:cNvPr>
            <p:cNvSpPr/>
            <p:nvPr/>
          </p:nvSpPr>
          <p:spPr>
            <a:xfrm>
              <a:off x="3049975" y="1900675"/>
              <a:ext cx="372200" cy="328750"/>
            </a:xfrm>
            <a:custGeom>
              <a:avLst/>
              <a:gdLst/>
              <a:ahLst/>
              <a:cxnLst/>
              <a:rect l="l" t="t" r="r" b="b"/>
              <a:pathLst>
                <a:path w="14888" h="13150" extrusionOk="0">
                  <a:moveTo>
                    <a:pt x="7441" y="0"/>
                  </a:moveTo>
                  <a:cubicBezTo>
                    <a:pt x="5439" y="0"/>
                    <a:pt x="3459" y="919"/>
                    <a:pt x="2161" y="2659"/>
                  </a:cubicBezTo>
                  <a:cubicBezTo>
                    <a:pt x="1" y="5562"/>
                    <a:pt x="605" y="9673"/>
                    <a:pt x="3531" y="11856"/>
                  </a:cubicBezTo>
                  <a:cubicBezTo>
                    <a:pt x="4703" y="12728"/>
                    <a:pt x="6072" y="13149"/>
                    <a:pt x="7432" y="13149"/>
                  </a:cubicBezTo>
                  <a:cubicBezTo>
                    <a:pt x="9439" y="13149"/>
                    <a:pt x="11426" y="12230"/>
                    <a:pt x="12728" y="10486"/>
                  </a:cubicBezTo>
                  <a:cubicBezTo>
                    <a:pt x="14887" y="7583"/>
                    <a:pt x="14284" y="3472"/>
                    <a:pt x="11357" y="1312"/>
                  </a:cubicBezTo>
                  <a:cubicBezTo>
                    <a:pt x="10181" y="427"/>
                    <a:pt x="8805" y="0"/>
                    <a:pt x="7441" y="0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718;p56">
              <a:extLst>
                <a:ext uri="{FF2B5EF4-FFF2-40B4-BE49-F238E27FC236}">
                  <a16:creationId xmlns:a16="http://schemas.microsoft.com/office/drawing/2014/main" id="{92155996-33C1-4B24-8A03-181BC1C0C16D}"/>
                </a:ext>
              </a:extLst>
            </p:cNvPr>
            <p:cNvSpPr/>
            <p:nvPr/>
          </p:nvSpPr>
          <p:spPr>
            <a:xfrm>
              <a:off x="3034625" y="1890300"/>
              <a:ext cx="404375" cy="349075"/>
            </a:xfrm>
            <a:custGeom>
              <a:avLst/>
              <a:gdLst/>
              <a:ahLst/>
              <a:cxnLst/>
              <a:rect l="l" t="t" r="r" b="b"/>
              <a:pathLst>
                <a:path w="16175" h="13963" extrusionOk="0">
                  <a:moveTo>
                    <a:pt x="8082" y="806"/>
                  </a:moveTo>
                  <a:cubicBezTo>
                    <a:pt x="9364" y="806"/>
                    <a:pt x="10656" y="1204"/>
                    <a:pt x="11762" y="2029"/>
                  </a:cubicBezTo>
                  <a:cubicBezTo>
                    <a:pt x="16175" y="5304"/>
                    <a:pt x="14410" y="12317"/>
                    <a:pt x="8952" y="13107"/>
                  </a:cubicBezTo>
                  <a:cubicBezTo>
                    <a:pt x="8625" y="13156"/>
                    <a:pt x="8304" y="13179"/>
                    <a:pt x="7990" y="13179"/>
                  </a:cubicBezTo>
                  <a:cubicBezTo>
                    <a:pt x="3096" y="13179"/>
                    <a:pt x="1" y="7453"/>
                    <a:pt x="3100" y="3306"/>
                  </a:cubicBezTo>
                  <a:cubicBezTo>
                    <a:pt x="4318" y="1672"/>
                    <a:pt x="6189" y="806"/>
                    <a:pt x="8082" y="806"/>
                  </a:cubicBezTo>
                  <a:close/>
                  <a:moveTo>
                    <a:pt x="8069" y="1"/>
                  </a:moveTo>
                  <a:cubicBezTo>
                    <a:pt x="4112" y="1"/>
                    <a:pt x="479" y="3471"/>
                    <a:pt x="1149" y="8021"/>
                  </a:cubicBezTo>
                  <a:cubicBezTo>
                    <a:pt x="1717" y="11768"/>
                    <a:pt x="4878" y="13962"/>
                    <a:pt x="8094" y="13962"/>
                  </a:cubicBezTo>
                  <a:cubicBezTo>
                    <a:pt x="10140" y="13962"/>
                    <a:pt x="12208" y="13074"/>
                    <a:pt x="13643" y="11133"/>
                  </a:cubicBezTo>
                  <a:cubicBezTo>
                    <a:pt x="15943" y="8044"/>
                    <a:pt x="15292" y="3678"/>
                    <a:pt x="12204" y="1402"/>
                  </a:cubicBezTo>
                  <a:cubicBezTo>
                    <a:pt x="10901" y="433"/>
                    <a:pt x="9465" y="1"/>
                    <a:pt x="8069" y="1"/>
                  </a:cubicBezTo>
                  <a:close/>
                </a:path>
              </a:pathLst>
            </a:custGeom>
            <a:solidFill>
              <a:srgbClr val="FFFFFF"/>
            </a:solidFill>
            <a:ln w="5225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22;p56">
              <a:extLst>
                <a:ext uri="{FF2B5EF4-FFF2-40B4-BE49-F238E27FC236}">
                  <a16:creationId xmlns:a16="http://schemas.microsoft.com/office/drawing/2014/main" id="{DCD79181-1C84-4A13-B5C3-AE396F99D918}"/>
                </a:ext>
              </a:extLst>
            </p:cNvPr>
            <p:cNvSpPr/>
            <p:nvPr/>
          </p:nvSpPr>
          <p:spPr>
            <a:xfrm>
              <a:off x="3225900" y="2336000"/>
              <a:ext cx="776875" cy="589925"/>
            </a:xfrm>
            <a:custGeom>
              <a:avLst/>
              <a:gdLst/>
              <a:ahLst/>
              <a:cxnLst/>
              <a:rect l="l" t="t" r="r" b="b"/>
              <a:pathLst>
                <a:path w="31075" h="23597" extrusionOk="0">
                  <a:moveTo>
                    <a:pt x="2279" y="0"/>
                  </a:moveTo>
                  <a:cubicBezTo>
                    <a:pt x="1667" y="0"/>
                    <a:pt x="1063" y="279"/>
                    <a:pt x="674" y="806"/>
                  </a:cubicBezTo>
                  <a:cubicBezTo>
                    <a:pt x="1" y="1689"/>
                    <a:pt x="186" y="2943"/>
                    <a:pt x="1092" y="3616"/>
                  </a:cubicBezTo>
                  <a:lnTo>
                    <a:pt x="29379" y="23403"/>
                  </a:lnTo>
                  <a:cubicBezTo>
                    <a:pt x="29557" y="23534"/>
                    <a:pt x="29760" y="23597"/>
                    <a:pt x="29962" y="23597"/>
                  </a:cubicBezTo>
                  <a:cubicBezTo>
                    <a:pt x="30261" y="23597"/>
                    <a:pt x="30555" y="23458"/>
                    <a:pt x="30749" y="23194"/>
                  </a:cubicBezTo>
                  <a:cubicBezTo>
                    <a:pt x="31074" y="22753"/>
                    <a:pt x="30981" y="22149"/>
                    <a:pt x="30540" y="21824"/>
                  </a:cubicBezTo>
                  <a:lnTo>
                    <a:pt x="3461" y="388"/>
                  </a:lnTo>
                  <a:cubicBezTo>
                    <a:pt x="3106" y="126"/>
                    <a:pt x="2691" y="0"/>
                    <a:pt x="2279" y="0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23;p56">
              <a:extLst>
                <a:ext uri="{FF2B5EF4-FFF2-40B4-BE49-F238E27FC236}">
                  <a16:creationId xmlns:a16="http://schemas.microsoft.com/office/drawing/2014/main" id="{EB9C62AA-C513-4D93-9D05-42068468F65E}"/>
                </a:ext>
              </a:extLst>
            </p:cNvPr>
            <p:cNvSpPr/>
            <p:nvPr/>
          </p:nvSpPr>
          <p:spPr>
            <a:xfrm>
              <a:off x="4349375" y="3178275"/>
              <a:ext cx="45875" cy="34275"/>
            </a:xfrm>
            <a:custGeom>
              <a:avLst/>
              <a:gdLst/>
              <a:ahLst/>
              <a:cxnLst/>
              <a:rect l="l" t="t" r="r" b="b"/>
              <a:pathLst>
                <a:path w="1835" h="1371" fill="none" extrusionOk="0">
                  <a:moveTo>
                    <a:pt x="0" y="0"/>
                  </a:moveTo>
                  <a:lnTo>
                    <a:pt x="1835" y="1370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24;p56">
              <a:extLst>
                <a:ext uri="{FF2B5EF4-FFF2-40B4-BE49-F238E27FC236}">
                  <a16:creationId xmlns:a16="http://schemas.microsoft.com/office/drawing/2014/main" id="{41080689-7424-4DE6-B8C5-F59122EE4F85}"/>
                </a:ext>
              </a:extLst>
            </p:cNvPr>
            <p:cNvSpPr/>
            <p:nvPr/>
          </p:nvSpPr>
          <p:spPr>
            <a:xfrm>
              <a:off x="1566550" y="1086025"/>
              <a:ext cx="488300" cy="497350"/>
            </a:xfrm>
            <a:custGeom>
              <a:avLst/>
              <a:gdLst/>
              <a:ahLst/>
              <a:cxnLst/>
              <a:rect l="l" t="t" r="r" b="b"/>
              <a:pathLst>
                <a:path w="19532" h="19894" extrusionOk="0">
                  <a:moveTo>
                    <a:pt x="11846" y="0"/>
                  </a:moveTo>
                  <a:cubicBezTo>
                    <a:pt x="8815" y="0"/>
                    <a:pt x="5783" y="124"/>
                    <a:pt x="2764" y="363"/>
                  </a:cubicBezTo>
                  <a:cubicBezTo>
                    <a:pt x="1162" y="479"/>
                    <a:pt x="1" y="1872"/>
                    <a:pt x="117" y="3451"/>
                  </a:cubicBezTo>
                  <a:cubicBezTo>
                    <a:pt x="140" y="3591"/>
                    <a:pt x="140" y="3730"/>
                    <a:pt x="186" y="3846"/>
                  </a:cubicBezTo>
                  <a:cubicBezTo>
                    <a:pt x="1371" y="9304"/>
                    <a:pt x="2973" y="14669"/>
                    <a:pt x="4924" y="19894"/>
                  </a:cubicBezTo>
                  <a:lnTo>
                    <a:pt x="19532" y="270"/>
                  </a:lnTo>
                  <a:cubicBezTo>
                    <a:pt x="16977" y="89"/>
                    <a:pt x="14412" y="0"/>
                    <a:pt x="11846" y="0"/>
                  </a:cubicBez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25;p56">
              <a:extLst>
                <a:ext uri="{FF2B5EF4-FFF2-40B4-BE49-F238E27FC236}">
                  <a16:creationId xmlns:a16="http://schemas.microsoft.com/office/drawing/2014/main" id="{B58C5B9B-751A-45C4-BFB6-6E1E517415D5}"/>
                </a:ext>
              </a:extLst>
            </p:cNvPr>
            <p:cNvSpPr/>
            <p:nvPr/>
          </p:nvSpPr>
          <p:spPr>
            <a:xfrm>
              <a:off x="1733775" y="1419125"/>
              <a:ext cx="41250" cy="36925"/>
            </a:xfrm>
            <a:custGeom>
              <a:avLst/>
              <a:gdLst/>
              <a:ahLst/>
              <a:cxnLst/>
              <a:rect l="l" t="t" r="r" b="b"/>
              <a:pathLst>
                <a:path w="1650" h="1477" extrusionOk="0">
                  <a:moveTo>
                    <a:pt x="825" y="0"/>
                  </a:moveTo>
                  <a:cubicBezTo>
                    <a:pt x="597" y="0"/>
                    <a:pt x="372" y="103"/>
                    <a:pt x="232" y="299"/>
                  </a:cubicBezTo>
                  <a:cubicBezTo>
                    <a:pt x="0" y="625"/>
                    <a:pt x="70" y="1089"/>
                    <a:pt x="395" y="1321"/>
                  </a:cubicBezTo>
                  <a:cubicBezTo>
                    <a:pt x="529" y="1426"/>
                    <a:pt x="682" y="1476"/>
                    <a:pt x="834" y="1476"/>
                  </a:cubicBezTo>
                  <a:cubicBezTo>
                    <a:pt x="1051" y="1476"/>
                    <a:pt x="1266" y="1374"/>
                    <a:pt x="1417" y="1182"/>
                  </a:cubicBezTo>
                  <a:cubicBezTo>
                    <a:pt x="1649" y="857"/>
                    <a:pt x="1579" y="392"/>
                    <a:pt x="1254" y="137"/>
                  </a:cubicBezTo>
                  <a:cubicBezTo>
                    <a:pt x="1125" y="45"/>
                    <a:pt x="974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26;p56">
              <a:extLst>
                <a:ext uri="{FF2B5EF4-FFF2-40B4-BE49-F238E27FC236}">
                  <a16:creationId xmlns:a16="http://schemas.microsoft.com/office/drawing/2014/main" id="{D05AD029-74EB-4C6F-9D49-37F788240F31}"/>
                </a:ext>
              </a:extLst>
            </p:cNvPr>
            <p:cNvSpPr/>
            <p:nvPr/>
          </p:nvSpPr>
          <p:spPr>
            <a:xfrm>
              <a:off x="1790075" y="1339125"/>
              <a:ext cx="48225" cy="37175"/>
            </a:xfrm>
            <a:custGeom>
              <a:avLst/>
              <a:gdLst/>
              <a:ahLst/>
              <a:cxnLst/>
              <a:rect l="l" t="t" r="r" b="b"/>
              <a:pathLst>
                <a:path w="1929" h="1487" extrusionOk="0">
                  <a:moveTo>
                    <a:pt x="949" y="0"/>
                  </a:moveTo>
                  <a:cubicBezTo>
                    <a:pt x="727" y="0"/>
                    <a:pt x="509" y="103"/>
                    <a:pt x="372" y="295"/>
                  </a:cubicBezTo>
                  <a:cubicBezTo>
                    <a:pt x="0" y="798"/>
                    <a:pt x="371" y="1487"/>
                    <a:pt x="959" y="1487"/>
                  </a:cubicBezTo>
                  <a:cubicBezTo>
                    <a:pt x="995" y="1487"/>
                    <a:pt x="1032" y="1484"/>
                    <a:pt x="1069" y="1479"/>
                  </a:cubicBezTo>
                  <a:cubicBezTo>
                    <a:pt x="1719" y="1363"/>
                    <a:pt x="1928" y="527"/>
                    <a:pt x="1394" y="132"/>
                  </a:cubicBezTo>
                  <a:lnTo>
                    <a:pt x="1394" y="132"/>
                  </a:lnTo>
                  <a:lnTo>
                    <a:pt x="1394" y="155"/>
                  </a:lnTo>
                  <a:cubicBezTo>
                    <a:pt x="1261" y="50"/>
                    <a:pt x="1104" y="0"/>
                    <a:pt x="9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27;p56">
              <a:extLst>
                <a:ext uri="{FF2B5EF4-FFF2-40B4-BE49-F238E27FC236}">
                  <a16:creationId xmlns:a16="http://schemas.microsoft.com/office/drawing/2014/main" id="{2427F464-1A11-47FC-8A2B-5384CB5F3E34}"/>
                </a:ext>
              </a:extLst>
            </p:cNvPr>
            <p:cNvSpPr/>
            <p:nvPr/>
          </p:nvSpPr>
          <p:spPr>
            <a:xfrm>
              <a:off x="1852800" y="1258875"/>
              <a:ext cx="41825" cy="36925"/>
            </a:xfrm>
            <a:custGeom>
              <a:avLst/>
              <a:gdLst/>
              <a:ahLst/>
              <a:cxnLst/>
              <a:rect l="l" t="t" r="r" b="b"/>
              <a:pathLst>
                <a:path w="1673" h="1477" extrusionOk="0">
                  <a:moveTo>
                    <a:pt x="846" y="0"/>
                  </a:moveTo>
                  <a:cubicBezTo>
                    <a:pt x="617" y="0"/>
                    <a:pt x="386" y="104"/>
                    <a:pt x="232" y="300"/>
                  </a:cubicBezTo>
                  <a:cubicBezTo>
                    <a:pt x="0" y="625"/>
                    <a:pt x="70" y="1089"/>
                    <a:pt x="395" y="1322"/>
                  </a:cubicBezTo>
                  <a:cubicBezTo>
                    <a:pt x="528" y="1427"/>
                    <a:pt x="686" y="1477"/>
                    <a:pt x="840" y="1477"/>
                  </a:cubicBezTo>
                  <a:cubicBezTo>
                    <a:pt x="1063" y="1477"/>
                    <a:pt x="1280" y="1374"/>
                    <a:pt x="1417" y="1182"/>
                  </a:cubicBezTo>
                  <a:cubicBezTo>
                    <a:pt x="1672" y="857"/>
                    <a:pt x="1602" y="393"/>
                    <a:pt x="1277" y="137"/>
                  </a:cubicBezTo>
                  <a:cubicBezTo>
                    <a:pt x="1148" y="45"/>
                    <a:pt x="997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28;p56">
              <a:extLst>
                <a:ext uri="{FF2B5EF4-FFF2-40B4-BE49-F238E27FC236}">
                  <a16:creationId xmlns:a16="http://schemas.microsoft.com/office/drawing/2014/main" id="{99139346-E948-43C0-81BC-E8E8727ADA0E}"/>
                </a:ext>
              </a:extLst>
            </p:cNvPr>
            <p:cNvSpPr/>
            <p:nvPr/>
          </p:nvSpPr>
          <p:spPr>
            <a:xfrm>
              <a:off x="1913175" y="1183975"/>
              <a:ext cx="41250" cy="36475"/>
            </a:xfrm>
            <a:custGeom>
              <a:avLst/>
              <a:gdLst/>
              <a:ahLst/>
              <a:cxnLst/>
              <a:rect l="l" t="t" r="r" b="b"/>
              <a:pathLst>
                <a:path w="1650" h="1459" extrusionOk="0">
                  <a:moveTo>
                    <a:pt x="831" y="0"/>
                  </a:moveTo>
                  <a:cubicBezTo>
                    <a:pt x="608" y="0"/>
                    <a:pt x="387" y="104"/>
                    <a:pt x="233" y="300"/>
                  </a:cubicBezTo>
                  <a:cubicBezTo>
                    <a:pt x="0" y="602"/>
                    <a:pt x="47" y="1066"/>
                    <a:pt x="372" y="1322"/>
                  </a:cubicBezTo>
                  <a:cubicBezTo>
                    <a:pt x="501" y="1414"/>
                    <a:pt x="652" y="1458"/>
                    <a:pt x="803" y="1458"/>
                  </a:cubicBezTo>
                  <a:cubicBezTo>
                    <a:pt x="1033" y="1458"/>
                    <a:pt x="1263" y="1355"/>
                    <a:pt x="1417" y="1159"/>
                  </a:cubicBezTo>
                  <a:cubicBezTo>
                    <a:pt x="1649" y="857"/>
                    <a:pt x="1580" y="393"/>
                    <a:pt x="1254" y="137"/>
                  </a:cubicBezTo>
                  <a:cubicBezTo>
                    <a:pt x="1125" y="45"/>
                    <a:pt x="978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29;p56">
              <a:extLst>
                <a:ext uri="{FF2B5EF4-FFF2-40B4-BE49-F238E27FC236}">
                  <a16:creationId xmlns:a16="http://schemas.microsoft.com/office/drawing/2014/main" id="{0D1A498D-B425-4658-BDE5-F6D8F9606CAE}"/>
                </a:ext>
              </a:extLst>
            </p:cNvPr>
            <p:cNvSpPr/>
            <p:nvPr/>
          </p:nvSpPr>
          <p:spPr>
            <a:xfrm>
              <a:off x="1625200" y="1181575"/>
              <a:ext cx="103950" cy="293825"/>
            </a:xfrm>
            <a:custGeom>
              <a:avLst/>
              <a:gdLst/>
              <a:ahLst/>
              <a:cxnLst/>
              <a:rect l="l" t="t" r="r" b="b"/>
              <a:pathLst>
                <a:path w="4158" h="11753" fill="none" extrusionOk="0">
                  <a:moveTo>
                    <a:pt x="4157" y="11752"/>
                  </a:moveTo>
                  <a:cubicBezTo>
                    <a:pt x="4157" y="11752"/>
                    <a:pt x="743" y="3067"/>
                    <a:pt x="0" y="1"/>
                  </a:cubicBezTo>
                </a:path>
              </a:pathLst>
            </a:custGeom>
            <a:noFill/>
            <a:ln w="7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30;p56">
              <a:extLst>
                <a:ext uri="{FF2B5EF4-FFF2-40B4-BE49-F238E27FC236}">
                  <a16:creationId xmlns:a16="http://schemas.microsoft.com/office/drawing/2014/main" id="{6D26E22D-D5E8-402E-AC1F-433E8EFA1EFA}"/>
                </a:ext>
              </a:extLst>
            </p:cNvPr>
            <p:cNvSpPr/>
            <p:nvPr/>
          </p:nvSpPr>
          <p:spPr>
            <a:xfrm>
              <a:off x="3170750" y="2098350"/>
              <a:ext cx="858725" cy="974275"/>
            </a:xfrm>
            <a:custGeom>
              <a:avLst/>
              <a:gdLst/>
              <a:ahLst/>
              <a:cxnLst/>
              <a:rect l="l" t="t" r="r" b="b"/>
              <a:pathLst>
                <a:path w="34349" h="38971" extrusionOk="0">
                  <a:moveTo>
                    <a:pt x="27242" y="1"/>
                  </a:moveTo>
                  <a:lnTo>
                    <a:pt x="0" y="36602"/>
                  </a:lnTo>
                  <a:lnTo>
                    <a:pt x="16931" y="38970"/>
                  </a:lnTo>
                  <a:lnTo>
                    <a:pt x="34349" y="15537"/>
                  </a:lnTo>
                  <a:lnTo>
                    <a:pt x="27242" y="1"/>
                  </a:lnTo>
                  <a:close/>
                </a:path>
              </a:pathLst>
            </a:custGeom>
            <a:solidFill>
              <a:srgbClr val="34383C"/>
            </a:solidFill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31;p56">
              <a:extLst>
                <a:ext uri="{FF2B5EF4-FFF2-40B4-BE49-F238E27FC236}">
                  <a16:creationId xmlns:a16="http://schemas.microsoft.com/office/drawing/2014/main" id="{163A50E3-AF45-4C2F-873A-DC3EFAC60AE0}"/>
                </a:ext>
              </a:extLst>
            </p:cNvPr>
            <p:cNvSpPr/>
            <p:nvPr/>
          </p:nvSpPr>
          <p:spPr>
            <a:xfrm>
              <a:off x="3448850" y="2921525"/>
              <a:ext cx="59250" cy="23000"/>
            </a:xfrm>
            <a:custGeom>
              <a:avLst/>
              <a:gdLst/>
              <a:ahLst/>
              <a:cxnLst/>
              <a:rect l="l" t="t" r="r" b="b"/>
              <a:pathLst>
                <a:path w="2370" h="920" extrusionOk="0">
                  <a:moveTo>
                    <a:pt x="296" y="1"/>
                  </a:moveTo>
                  <a:cubicBezTo>
                    <a:pt x="176" y="1"/>
                    <a:pt x="64" y="69"/>
                    <a:pt x="24" y="191"/>
                  </a:cubicBezTo>
                  <a:cubicBezTo>
                    <a:pt x="1" y="307"/>
                    <a:pt x="70" y="447"/>
                    <a:pt x="210" y="470"/>
                  </a:cubicBezTo>
                  <a:lnTo>
                    <a:pt x="2044" y="911"/>
                  </a:lnTo>
                  <a:cubicBezTo>
                    <a:pt x="2066" y="916"/>
                    <a:pt x="2088" y="919"/>
                    <a:pt x="2110" y="919"/>
                  </a:cubicBezTo>
                  <a:cubicBezTo>
                    <a:pt x="2180" y="919"/>
                    <a:pt x="2247" y="889"/>
                    <a:pt x="2300" y="818"/>
                  </a:cubicBezTo>
                  <a:cubicBezTo>
                    <a:pt x="2323" y="795"/>
                    <a:pt x="2346" y="772"/>
                    <a:pt x="2346" y="748"/>
                  </a:cubicBezTo>
                  <a:cubicBezTo>
                    <a:pt x="2370" y="609"/>
                    <a:pt x="2300" y="493"/>
                    <a:pt x="2161" y="447"/>
                  </a:cubicBezTo>
                  <a:lnTo>
                    <a:pt x="349" y="5"/>
                  </a:lnTo>
                  <a:cubicBezTo>
                    <a:pt x="331" y="2"/>
                    <a:pt x="314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2;p56">
              <a:extLst>
                <a:ext uri="{FF2B5EF4-FFF2-40B4-BE49-F238E27FC236}">
                  <a16:creationId xmlns:a16="http://schemas.microsoft.com/office/drawing/2014/main" id="{21C85E08-2065-4D2F-BA65-D0172C71FB7B}"/>
                </a:ext>
              </a:extLst>
            </p:cNvPr>
            <p:cNvSpPr/>
            <p:nvPr/>
          </p:nvSpPr>
          <p:spPr>
            <a:xfrm>
              <a:off x="3304875" y="2822350"/>
              <a:ext cx="112650" cy="35025"/>
            </a:xfrm>
            <a:custGeom>
              <a:avLst/>
              <a:gdLst/>
              <a:ahLst/>
              <a:cxnLst/>
              <a:rect l="l" t="t" r="r" b="b"/>
              <a:pathLst>
                <a:path w="4506" h="1401" extrusionOk="0">
                  <a:moveTo>
                    <a:pt x="325" y="1"/>
                  </a:moveTo>
                  <a:lnTo>
                    <a:pt x="0" y="442"/>
                  </a:lnTo>
                  <a:lnTo>
                    <a:pt x="4180" y="1394"/>
                  </a:lnTo>
                  <a:cubicBezTo>
                    <a:pt x="4197" y="1399"/>
                    <a:pt x="4213" y="1400"/>
                    <a:pt x="4230" y="1400"/>
                  </a:cubicBezTo>
                  <a:cubicBezTo>
                    <a:pt x="4306" y="1400"/>
                    <a:pt x="4379" y="1359"/>
                    <a:pt x="4436" y="1301"/>
                  </a:cubicBezTo>
                  <a:cubicBezTo>
                    <a:pt x="4459" y="1278"/>
                    <a:pt x="4459" y="1232"/>
                    <a:pt x="4482" y="1209"/>
                  </a:cubicBezTo>
                  <a:cubicBezTo>
                    <a:pt x="4506" y="1069"/>
                    <a:pt x="4413" y="953"/>
                    <a:pt x="4297" y="907"/>
                  </a:cubicBezTo>
                  <a:lnTo>
                    <a:pt x="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33;p56">
              <a:extLst>
                <a:ext uri="{FF2B5EF4-FFF2-40B4-BE49-F238E27FC236}">
                  <a16:creationId xmlns:a16="http://schemas.microsoft.com/office/drawing/2014/main" id="{11219AD0-B200-4DD4-87D6-44C07FAA4A25}"/>
                </a:ext>
              </a:extLst>
            </p:cNvPr>
            <p:cNvSpPr/>
            <p:nvPr/>
          </p:nvSpPr>
          <p:spPr>
            <a:xfrm>
              <a:off x="3733925" y="2244675"/>
              <a:ext cx="114400" cy="205200"/>
            </a:xfrm>
            <a:custGeom>
              <a:avLst/>
              <a:gdLst/>
              <a:ahLst/>
              <a:cxnLst/>
              <a:rect l="l" t="t" r="r" b="b"/>
              <a:pathLst>
                <a:path w="4576" h="8208" extrusionOk="0">
                  <a:moveTo>
                    <a:pt x="326" y="0"/>
                  </a:moveTo>
                  <a:lnTo>
                    <a:pt x="1" y="441"/>
                  </a:lnTo>
                  <a:lnTo>
                    <a:pt x="4111" y="8082"/>
                  </a:lnTo>
                  <a:cubicBezTo>
                    <a:pt x="4159" y="8161"/>
                    <a:pt x="4238" y="8208"/>
                    <a:pt x="4328" y="8208"/>
                  </a:cubicBezTo>
                  <a:cubicBezTo>
                    <a:pt x="4370" y="8208"/>
                    <a:pt x="4415" y="8197"/>
                    <a:pt x="4460" y="8175"/>
                  </a:cubicBezTo>
                  <a:lnTo>
                    <a:pt x="4460" y="8152"/>
                  </a:lnTo>
                  <a:cubicBezTo>
                    <a:pt x="4483" y="8128"/>
                    <a:pt x="4506" y="8105"/>
                    <a:pt x="4529" y="8082"/>
                  </a:cubicBezTo>
                  <a:cubicBezTo>
                    <a:pt x="4576" y="7989"/>
                    <a:pt x="4576" y="7896"/>
                    <a:pt x="4529" y="7803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34;p56">
              <a:extLst>
                <a:ext uri="{FF2B5EF4-FFF2-40B4-BE49-F238E27FC236}">
                  <a16:creationId xmlns:a16="http://schemas.microsoft.com/office/drawing/2014/main" id="{D4FF03F0-5C9A-4866-89D3-884491E3A9B5}"/>
                </a:ext>
              </a:extLst>
            </p:cNvPr>
            <p:cNvSpPr/>
            <p:nvPr/>
          </p:nvSpPr>
          <p:spPr>
            <a:xfrm>
              <a:off x="3229400" y="2925125"/>
              <a:ext cx="394250" cy="100625"/>
            </a:xfrm>
            <a:custGeom>
              <a:avLst/>
              <a:gdLst/>
              <a:ahLst/>
              <a:cxnLst/>
              <a:rect l="l" t="t" r="r" b="b"/>
              <a:pathLst>
                <a:path w="15770" h="4025" extrusionOk="0">
                  <a:moveTo>
                    <a:pt x="325" y="1"/>
                  </a:moveTo>
                  <a:lnTo>
                    <a:pt x="0" y="419"/>
                  </a:lnTo>
                  <a:lnTo>
                    <a:pt x="15444" y="4018"/>
                  </a:lnTo>
                  <a:cubicBezTo>
                    <a:pt x="15460" y="4022"/>
                    <a:pt x="15477" y="4024"/>
                    <a:pt x="15493" y="4024"/>
                  </a:cubicBezTo>
                  <a:cubicBezTo>
                    <a:pt x="15569" y="4024"/>
                    <a:pt x="15642" y="3983"/>
                    <a:pt x="15699" y="3925"/>
                  </a:cubicBezTo>
                  <a:cubicBezTo>
                    <a:pt x="15723" y="3902"/>
                    <a:pt x="15723" y="3856"/>
                    <a:pt x="15746" y="3833"/>
                  </a:cubicBezTo>
                  <a:cubicBezTo>
                    <a:pt x="15769" y="3716"/>
                    <a:pt x="15699" y="3577"/>
                    <a:pt x="15560" y="3554"/>
                  </a:cubicBezTo>
                  <a:lnTo>
                    <a:pt x="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5;p56">
              <a:extLst>
                <a:ext uri="{FF2B5EF4-FFF2-40B4-BE49-F238E27FC236}">
                  <a16:creationId xmlns:a16="http://schemas.microsoft.com/office/drawing/2014/main" id="{A3A8B50A-89D3-4F11-A32E-61029EA336D7}"/>
                </a:ext>
              </a:extLst>
            </p:cNvPr>
            <p:cNvSpPr/>
            <p:nvPr/>
          </p:nvSpPr>
          <p:spPr>
            <a:xfrm>
              <a:off x="3784450" y="2177325"/>
              <a:ext cx="181750" cy="341850"/>
            </a:xfrm>
            <a:custGeom>
              <a:avLst/>
              <a:gdLst/>
              <a:ahLst/>
              <a:cxnLst/>
              <a:rect l="l" t="t" r="r" b="b"/>
              <a:pathLst>
                <a:path w="7270" h="13674" extrusionOk="0">
                  <a:moveTo>
                    <a:pt x="349" y="0"/>
                  </a:moveTo>
                  <a:lnTo>
                    <a:pt x="0" y="418"/>
                  </a:lnTo>
                  <a:lnTo>
                    <a:pt x="6782" y="13540"/>
                  </a:lnTo>
                  <a:cubicBezTo>
                    <a:pt x="6833" y="13626"/>
                    <a:pt x="6923" y="13674"/>
                    <a:pt x="7014" y="13674"/>
                  </a:cubicBezTo>
                  <a:cubicBezTo>
                    <a:pt x="7045" y="13674"/>
                    <a:pt x="7077" y="13668"/>
                    <a:pt x="7107" y="13656"/>
                  </a:cubicBezTo>
                  <a:cubicBezTo>
                    <a:pt x="7153" y="13633"/>
                    <a:pt x="7176" y="13609"/>
                    <a:pt x="7200" y="13563"/>
                  </a:cubicBezTo>
                  <a:cubicBezTo>
                    <a:pt x="7269" y="13493"/>
                    <a:pt x="7269" y="13400"/>
                    <a:pt x="7223" y="13307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36;p56">
              <a:extLst>
                <a:ext uri="{FF2B5EF4-FFF2-40B4-BE49-F238E27FC236}">
                  <a16:creationId xmlns:a16="http://schemas.microsoft.com/office/drawing/2014/main" id="{CC8CC6FC-BCFE-4633-B1A2-F4209A8117D0}"/>
                </a:ext>
              </a:extLst>
            </p:cNvPr>
            <p:cNvSpPr/>
            <p:nvPr/>
          </p:nvSpPr>
          <p:spPr>
            <a:xfrm>
              <a:off x="3264225" y="2877525"/>
              <a:ext cx="168975" cy="49375"/>
            </a:xfrm>
            <a:custGeom>
              <a:avLst/>
              <a:gdLst/>
              <a:ahLst/>
              <a:cxnLst/>
              <a:rect l="l" t="t" r="r" b="b"/>
              <a:pathLst>
                <a:path w="6759" h="1975" extrusionOk="0">
                  <a:moveTo>
                    <a:pt x="326" y="0"/>
                  </a:moveTo>
                  <a:lnTo>
                    <a:pt x="0" y="441"/>
                  </a:lnTo>
                  <a:lnTo>
                    <a:pt x="6410" y="1974"/>
                  </a:lnTo>
                  <a:cubicBezTo>
                    <a:pt x="6526" y="1974"/>
                    <a:pt x="6619" y="1951"/>
                    <a:pt x="6666" y="1881"/>
                  </a:cubicBezTo>
                  <a:cubicBezTo>
                    <a:pt x="6689" y="1858"/>
                    <a:pt x="6712" y="1812"/>
                    <a:pt x="6735" y="1788"/>
                  </a:cubicBezTo>
                  <a:cubicBezTo>
                    <a:pt x="6759" y="1672"/>
                    <a:pt x="6689" y="1533"/>
                    <a:pt x="6550" y="1510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37;p56">
              <a:extLst>
                <a:ext uri="{FF2B5EF4-FFF2-40B4-BE49-F238E27FC236}">
                  <a16:creationId xmlns:a16="http://schemas.microsoft.com/office/drawing/2014/main" id="{FFE22D1B-6AEC-40AC-BC26-58CF0F966C9F}"/>
                </a:ext>
              </a:extLst>
            </p:cNvPr>
            <p:cNvSpPr/>
            <p:nvPr/>
          </p:nvSpPr>
          <p:spPr>
            <a:xfrm>
              <a:off x="3008175" y="1438800"/>
              <a:ext cx="32550" cy="24400"/>
            </a:xfrm>
            <a:custGeom>
              <a:avLst/>
              <a:gdLst/>
              <a:ahLst/>
              <a:cxnLst/>
              <a:rect l="l" t="t" r="r" b="b"/>
              <a:pathLst>
                <a:path w="1302" h="976" fill="none" extrusionOk="0">
                  <a:moveTo>
                    <a:pt x="1" y="0"/>
                  </a:moveTo>
                  <a:lnTo>
                    <a:pt x="1301" y="976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38;p56">
              <a:extLst>
                <a:ext uri="{FF2B5EF4-FFF2-40B4-BE49-F238E27FC236}">
                  <a16:creationId xmlns:a16="http://schemas.microsoft.com/office/drawing/2014/main" id="{1B4E922B-76C7-4885-9578-A5B22CCA64A3}"/>
                </a:ext>
              </a:extLst>
            </p:cNvPr>
            <p:cNvSpPr/>
            <p:nvPr/>
          </p:nvSpPr>
          <p:spPr>
            <a:xfrm>
              <a:off x="2816575" y="1295975"/>
              <a:ext cx="170150" cy="126575"/>
            </a:xfrm>
            <a:custGeom>
              <a:avLst/>
              <a:gdLst/>
              <a:ahLst/>
              <a:cxnLst/>
              <a:rect l="l" t="t" r="r" b="b"/>
              <a:pathLst>
                <a:path w="6806" h="5063" fill="none" extrusionOk="0">
                  <a:moveTo>
                    <a:pt x="1" y="0"/>
                  </a:moveTo>
                  <a:lnTo>
                    <a:pt x="6805" y="5063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39;p56">
              <a:extLst>
                <a:ext uri="{FF2B5EF4-FFF2-40B4-BE49-F238E27FC236}">
                  <a16:creationId xmlns:a16="http://schemas.microsoft.com/office/drawing/2014/main" id="{3CCD9F74-5BF4-4AE0-82F2-388D8797BDC0}"/>
                </a:ext>
              </a:extLst>
            </p:cNvPr>
            <p:cNvSpPr/>
            <p:nvPr/>
          </p:nvSpPr>
          <p:spPr>
            <a:xfrm>
              <a:off x="3188750" y="1543300"/>
              <a:ext cx="135875" cy="100475"/>
            </a:xfrm>
            <a:custGeom>
              <a:avLst/>
              <a:gdLst/>
              <a:ahLst/>
              <a:cxnLst/>
              <a:rect l="l" t="t" r="r" b="b"/>
              <a:pathLst>
                <a:path w="5435" h="4019" fill="none" extrusionOk="0">
                  <a:moveTo>
                    <a:pt x="0" y="1"/>
                  </a:moveTo>
                  <a:lnTo>
                    <a:pt x="5435" y="4018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0;p56">
              <a:extLst>
                <a:ext uri="{FF2B5EF4-FFF2-40B4-BE49-F238E27FC236}">
                  <a16:creationId xmlns:a16="http://schemas.microsoft.com/office/drawing/2014/main" id="{963FA824-D80D-4671-8E8B-E6756FFA5B85}"/>
                </a:ext>
              </a:extLst>
            </p:cNvPr>
            <p:cNvSpPr/>
            <p:nvPr/>
          </p:nvSpPr>
          <p:spPr>
            <a:xfrm>
              <a:off x="2836900" y="1261450"/>
              <a:ext cx="330975" cy="267350"/>
            </a:xfrm>
            <a:custGeom>
              <a:avLst/>
              <a:gdLst/>
              <a:ahLst/>
              <a:cxnLst/>
              <a:rect l="l" t="t" r="r" b="b"/>
              <a:pathLst>
                <a:path w="13239" h="10694" extrusionOk="0">
                  <a:moveTo>
                    <a:pt x="492" y="1"/>
                  </a:moveTo>
                  <a:cubicBezTo>
                    <a:pt x="468" y="1"/>
                    <a:pt x="443" y="4"/>
                    <a:pt x="419" y="11"/>
                  </a:cubicBezTo>
                  <a:cubicBezTo>
                    <a:pt x="1" y="104"/>
                    <a:pt x="70" y="754"/>
                    <a:pt x="233" y="1079"/>
                  </a:cubicBezTo>
                  <a:cubicBezTo>
                    <a:pt x="488" y="1520"/>
                    <a:pt x="1092" y="1822"/>
                    <a:pt x="1487" y="2101"/>
                  </a:cubicBezTo>
                  <a:lnTo>
                    <a:pt x="13029" y="10694"/>
                  </a:lnTo>
                  <a:cubicBezTo>
                    <a:pt x="13029" y="10694"/>
                    <a:pt x="13238" y="10392"/>
                    <a:pt x="12542" y="9626"/>
                  </a:cubicBezTo>
                  <a:cubicBezTo>
                    <a:pt x="11822" y="8859"/>
                    <a:pt x="9940" y="7930"/>
                    <a:pt x="9546" y="7048"/>
                  </a:cubicBezTo>
                  <a:cubicBezTo>
                    <a:pt x="9128" y="6165"/>
                    <a:pt x="9081" y="5306"/>
                    <a:pt x="8570" y="4586"/>
                  </a:cubicBezTo>
                  <a:cubicBezTo>
                    <a:pt x="8059" y="3866"/>
                    <a:pt x="6991" y="4238"/>
                    <a:pt x="6085" y="3076"/>
                  </a:cubicBezTo>
                  <a:cubicBezTo>
                    <a:pt x="5156" y="1938"/>
                    <a:pt x="6736" y="1102"/>
                    <a:pt x="5063" y="220"/>
                  </a:cubicBezTo>
                  <a:cubicBezTo>
                    <a:pt x="4850" y="108"/>
                    <a:pt x="4634" y="62"/>
                    <a:pt x="4418" y="62"/>
                  </a:cubicBezTo>
                  <a:cubicBezTo>
                    <a:pt x="3739" y="62"/>
                    <a:pt x="3056" y="513"/>
                    <a:pt x="2439" y="777"/>
                  </a:cubicBezTo>
                  <a:cubicBezTo>
                    <a:pt x="2265" y="882"/>
                    <a:pt x="2065" y="934"/>
                    <a:pt x="1858" y="934"/>
                  </a:cubicBezTo>
                  <a:cubicBezTo>
                    <a:pt x="1789" y="934"/>
                    <a:pt x="1719" y="928"/>
                    <a:pt x="1650" y="917"/>
                  </a:cubicBezTo>
                  <a:cubicBezTo>
                    <a:pt x="1278" y="829"/>
                    <a:pt x="886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1;p56">
              <a:extLst>
                <a:ext uri="{FF2B5EF4-FFF2-40B4-BE49-F238E27FC236}">
                  <a16:creationId xmlns:a16="http://schemas.microsoft.com/office/drawing/2014/main" id="{228D8279-E09B-4EBB-9B4E-60F64FBD4206}"/>
                </a:ext>
              </a:extLst>
            </p:cNvPr>
            <p:cNvSpPr/>
            <p:nvPr/>
          </p:nvSpPr>
          <p:spPr>
            <a:xfrm>
              <a:off x="3587050" y="3789650"/>
              <a:ext cx="371025" cy="275800"/>
            </a:xfrm>
            <a:custGeom>
              <a:avLst/>
              <a:gdLst/>
              <a:ahLst/>
              <a:cxnLst/>
              <a:rect l="l" t="t" r="r" b="b"/>
              <a:pathLst>
                <a:path w="14841" h="11032" fill="none" extrusionOk="0">
                  <a:moveTo>
                    <a:pt x="0" y="0"/>
                  </a:moveTo>
                  <a:lnTo>
                    <a:pt x="14840" y="11032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2;p56">
              <a:extLst>
                <a:ext uri="{FF2B5EF4-FFF2-40B4-BE49-F238E27FC236}">
                  <a16:creationId xmlns:a16="http://schemas.microsoft.com/office/drawing/2014/main" id="{934D63FC-9231-4BB9-8B94-AADF96E5988F}"/>
                </a:ext>
              </a:extLst>
            </p:cNvPr>
            <p:cNvSpPr/>
            <p:nvPr/>
          </p:nvSpPr>
          <p:spPr>
            <a:xfrm>
              <a:off x="3396700" y="3657550"/>
              <a:ext cx="173525" cy="119575"/>
            </a:xfrm>
            <a:custGeom>
              <a:avLst/>
              <a:gdLst/>
              <a:ahLst/>
              <a:cxnLst/>
              <a:rect l="l" t="t" r="r" b="b"/>
              <a:pathLst>
                <a:path w="6941" h="4783" extrusionOk="0">
                  <a:moveTo>
                    <a:pt x="404" y="1"/>
                  </a:moveTo>
                  <a:cubicBezTo>
                    <a:pt x="222" y="1"/>
                    <a:pt x="0" y="94"/>
                    <a:pt x="20" y="268"/>
                  </a:cubicBezTo>
                  <a:cubicBezTo>
                    <a:pt x="43" y="477"/>
                    <a:pt x="531" y="546"/>
                    <a:pt x="647" y="732"/>
                  </a:cubicBezTo>
                  <a:cubicBezTo>
                    <a:pt x="693" y="848"/>
                    <a:pt x="716" y="988"/>
                    <a:pt x="693" y="1127"/>
                  </a:cubicBezTo>
                  <a:cubicBezTo>
                    <a:pt x="647" y="1545"/>
                    <a:pt x="438" y="2079"/>
                    <a:pt x="786" y="2428"/>
                  </a:cubicBezTo>
                  <a:cubicBezTo>
                    <a:pt x="986" y="2635"/>
                    <a:pt x="1143" y="2702"/>
                    <a:pt x="1283" y="2702"/>
                  </a:cubicBezTo>
                  <a:cubicBezTo>
                    <a:pt x="1545" y="2702"/>
                    <a:pt x="1746" y="2464"/>
                    <a:pt x="2054" y="2464"/>
                  </a:cubicBezTo>
                  <a:cubicBezTo>
                    <a:pt x="2134" y="2464"/>
                    <a:pt x="2221" y="2480"/>
                    <a:pt x="2319" y="2520"/>
                  </a:cubicBezTo>
                  <a:cubicBezTo>
                    <a:pt x="2992" y="2776"/>
                    <a:pt x="2969" y="3357"/>
                    <a:pt x="3387" y="3496"/>
                  </a:cubicBezTo>
                  <a:cubicBezTo>
                    <a:pt x="3750" y="3553"/>
                    <a:pt x="4113" y="3595"/>
                    <a:pt x="4477" y="3595"/>
                  </a:cubicBezTo>
                  <a:cubicBezTo>
                    <a:pt x="4555" y="3595"/>
                    <a:pt x="4633" y="3593"/>
                    <a:pt x="4711" y="3589"/>
                  </a:cubicBezTo>
                  <a:cubicBezTo>
                    <a:pt x="5199" y="3658"/>
                    <a:pt x="5919" y="4448"/>
                    <a:pt x="6360" y="4657"/>
                  </a:cubicBezTo>
                  <a:cubicBezTo>
                    <a:pt x="6553" y="4754"/>
                    <a:pt x="6686" y="4782"/>
                    <a:pt x="6776" y="4782"/>
                  </a:cubicBezTo>
                  <a:cubicBezTo>
                    <a:pt x="6901" y="4782"/>
                    <a:pt x="6941" y="4727"/>
                    <a:pt x="6941" y="4727"/>
                  </a:cubicBezTo>
                  <a:lnTo>
                    <a:pt x="1181" y="454"/>
                  </a:lnTo>
                  <a:cubicBezTo>
                    <a:pt x="972" y="268"/>
                    <a:pt x="763" y="105"/>
                    <a:pt x="507" y="12"/>
                  </a:cubicBezTo>
                  <a:cubicBezTo>
                    <a:pt x="476" y="4"/>
                    <a:pt x="441" y="1"/>
                    <a:pt x="404" y="1"/>
                  </a:cubicBez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3;p56">
              <a:extLst>
                <a:ext uri="{FF2B5EF4-FFF2-40B4-BE49-F238E27FC236}">
                  <a16:creationId xmlns:a16="http://schemas.microsoft.com/office/drawing/2014/main" id="{7944BD2B-AD9B-479F-9342-0C8AB4D25B85}"/>
                </a:ext>
              </a:extLst>
            </p:cNvPr>
            <p:cNvSpPr/>
            <p:nvPr/>
          </p:nvSpPr>
          <p:spPr>
            <a:xfrm>
              <a:off x="2148325" y="2311425"/>
              <a:ext cx="150975" cy="112675"/>
            </a:xfrm>
            <a:custGeom>
              <a:avLst/>
              <a:gdLst/>
              <a:ahLst/>
              <a:cxnLst/>
              <a:rect l="l" t="t" r="r" b="b"/>
              <a:pathLst>
                <a:path w="6039" h="4507" fill="none" extrusionOk="0">
                  <a:moveTo>
                    <a:pt x="0" y="1"/>
                  </a:moveTo>
                  <a:lnTo>
                    <a:pt x="6038" y="4506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4;p56">
              <a:extLst>
                <a:ext uri="{FF2B5EF4-FFF2-40B4-BE49-F238E27FC236}">
                  <a16:creationId xmlns:a16="http://schemas.microsoft.com/office/drawing/2014/main" id="{CD9F9528-E388-4E6D-89FF-195C81DE9AA7}"/>
                </a:ext>
              </a:extLst>
            </p:cNvPr>
            <p:cNvSpPr/>
            <p:nvPr/>
          </p:nvSpPr>
          <p:spPr>
            <a:xfrm>
              <a:off x="2332950" y="2449025"/>
              <a:ext cx="55175" cy="40675"/>
            </a:xfrm>
            <a:custGeom>
              <a:avLst/>
              <a:gdLst/>
              <a:ahLst/>
              <a:cxnLst/>
              <a:rect l="l" t="t" r="r" b="b"/>
              <a:pathLst>
                <a:path w="2207" h="1627" fill="none" extrusionOk="0">
                  <a:moveTo>
                    <a:pt x="0" y="1"/>
                  </a:moveTo>
                  <a:lnTo>
                    <a:pt x="2207" y="1627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45;p56">
              <a:extLst>
                <a:ext uri="{FF2B5EF4-FFF2-40B4-BE49-F238E27FC236}">
                  <a16:creationId xmlns:a16="http://schemas.microsoft.com/office/drawing/2014/main" id="{AD718C94-C335-4A73-8B5F-8FB24684B87F}"/>
                </a:ext>
              </a:extLst>
            </p:cNvPr>
            <p:cNvSpPr/>
            <p:nvPr/>
          </p:nvSpPr>
          <p:spPr>
            <a:xfrm>
              <a:off x="2642400" y="2707400"/>
              <a:ext cx="55775" cy="41250"/>
            </a:xfrm>
            <a:custGeom>
              <a:avLst/>
              <a:gdLst/>
              <a:ahLst/>
              <a:cxnLst/>
              <a:rect l="l" t="t" r="r" b="b"/>
              <a:pathLst>
                <a:path w="2231" h="1650" fill="none" extrusionOk="0">
                  <a:moveTo>
                    <a:pt x="1" y="1"/>
                  </a:moveTo>
                  <a:lnTo>
                    <a:pt x="2230" y="1650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46;p56">
              <a:extLst>
                <a:ext uri="{FF2B5EF4-FFF2-40B4-BE49-F238E27FC236}">
                  <a16:creationId xmlns:a16="http://schemas.microsoft.com/office/drawing/2014/main" id="{2A2DE2AD-F887-492F-A140-ADFBEAC9788E}"/>
                </a:ext>
              </a:extLst>
            </p:cNvPr>
            <p:cNvSpPr/>
            <p:nvPr/>
          </p:nvSpPr>
          <p:spPr>
            <a:xfrm>
              <a:off x="2062000" y="2293250"/>
              <a:ext cx="561275" cy="394975"/>
            </a:xfrm>
            <a:custGeom>
              <a:avLst/>
              <a:gdLst/>
              <a:ahLst/>
              <a:cxnLst/>
              <a:rect l="l" t="t" r="r" b="b"/>
              <a:pathLst>
                <a:path w="22451" h="15799" extrusionOk="0">
                  <a:moveTo>
                    <a:pt x="600" y="1"/>
                  </a:moveTo>
                  <a:cubicBezTo>
                    <a:pt x="262" y="1"/>
                    <a:pt x="1" y="115"/>
                    <a:pt x="109" y="426"/>
                  </a:cubicBezTo>
                  <a:cubicBezTo>
                    <a:pt x="271" y="983"/>
                    <a:pt x="1711" y="1448"/>
                    <a:pt x="2129" y="1935"/>
                  </a:cubicBezTo>
                  <a:cubicBezTo>
                    <a:pt x="2361" y="2237"/>
                    <a:pt x="2478" y="2586"/>
                    <a:pt x="2501" y="2957"/>
                  </a:cubicBezTo>
                  <a:cubicBezTo>
                    <a:pt x="2617" y="4002"/>
                    <a:pt x="2408" y="5210"/>
                    <a:pt x="3639" y="6302"/>
                  </a:cubicBezTo>
                  <a:cubicBezTo>
                    <a:pt x="4510" y="7085"/>
                    <a:pt x="5044" y="7281"/>
                    <a:pt x="5484" y="7281"/>
                  </a:cubicBezTo>
                  <a:cubicBezTo>
                    <a:pt x="5928" y="7281"/>
                    <a:pt x="6275" y="7082"/>
                    <a:pt x="6775" y="7082"/>
                  </a:cubicBezTo>
                  <a:cubicBezTo>
                    <a:pt x="7089" y="7082"/>
                    <a:pt x="7463" y="7160"/>
                    <a:pt x="7958" y="7416"/>
                  </a:cubicBezTo>
                  <a:cubicBezTo>
                    <a:pt x="10049" y="8485"/>
                    <a:pt x="10351" y="9878"/>
                    <a:pt x="11628" y="10482"/>
                  </a:cubicBezTo>
                  <a:cubicBezTo>
                    <a:pt x="12905" y="11086"/>
                    <a:pt x="14020" y="11109"/>
                    <a:pt x="15413" y="11573"/>
                  </a:cubicBezTo>
                  <a:cubicBezTo>
                    <a:pt x="16830" y="12015"/>
                    <a:pt x="19292" y="14337"/>
                    <a:pt x="20755" y="15196"/>
                  </a:cubicBezTo>
                  <a:cubicBezTo>
                    <a:pt x="21647" y="15698"/>
                    <a:pt x="22079" y="15798"/>
                    <a:pt x="22282" y="15798"/>
                  </a:cubicBezTo>
                  <a:cubicBezTo>
                    <a:pt x="22417" y="15798"/>
                    <a:pt x="22450" y="15754"/>
                    <a:pt x="22450" y="15754"/>
                  </a:cubicBezTo>
                  <a:lnTo>
                    <a:pt x="3499" y="1634"/>
                  </a:lnTo>
                  <a:cubicBezTo>
                    <a:pt x="2849" y="1169"/>
                    <a:pt x="2060" y="426"/>
                    <a:pt x="1340" y="147"/>
                  </a:cubicBezTo>
                  <a:cubicBezTo>
                    <a:pt x="1126" y="60"/>
                    <a:pt x="84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47;p56">
              <a:extLst>
                <a:ext uri="{FF2B5EF4-FFF2-40B4-BE49-F238E27FC236}">
                  <a16:creationId xmlns:a16="http://schemas.microsoft.com/office/drawing/2014/main" id="{39C687DE-FD92-412F-9328-A39DBB3572A5}"/>
                </a:ext>
              </a:extLst>
            </p:cNvPr>
            <p:cNvSpPr/>
            <p:nvPr/>
          </p:nvSpPr>
          <p:spPr>
            <a:xfrm>
              <a:off x="4038175" y="2946600"/>
              <a:ext cx="276375" cy="206150"/>
            </a:xfrm>
            <a:custGeom>
              <a:avLst/>
              <a:gdLst/>
              <a:ahLst/>
              <a:cxnLst/>
              <a:rect l="l" t="t" r="r" b="b"/>
              <a:pathLst>
                <a:path w="11055" h="8246" fill="none" extrusionOk="0">
                  <a:moveTo>
                    <a:pt x="0" y="1"/>
                  </a:moveTo>
                  <a:lnTo>
                    <a:pt x="11055" y="8245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48;p56">
              <a:extLst>
                <a:ext uri="{FF2B5EF4-FFF2-40B4-BE49-F238E27FC236}">
                  <a16:creationId xmlns:a16="http://schemas.microsoft.com/office/drawing/2014/main" id="{5C38635B-6255-43CE-B53D-D65D0038F689}"/>
                </a:ext>
              </a:extLst>
            </p:cNvPr>
            <p:cNvSpPr/>
            <p:nvPr/>
          </p:nvSpPr>
          <p:spPr>
            <a:xfrm>
              <a:off x="3489500" y="3257225"/>
              <a:ext cx="32525" cy="24425"/>
            </a:xfrm>
            <a:custGeom>
              <a:avLst/>
              <a:gdLst/>
              <a:ahLst/>
              <a:cxnLst/>
              <a:rect l="l" t="t" r="r" b="b"/>
              <a:pathLst>
                <a:path w="1301" h="977" fill="none" extrusionOk="0">
                  <a:moveTo>
                    <a:pt x="0" y="1"/>
                  </a:moveTo>
                  <a:lnTo>
                    <a:pt x="1301" y="976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49;p56">
              <a:extLst>
                <a:ext uri="{FF2B5EF4-FFF2-40B4-BE49-F238E27FC236}">
                  <a16:creationId xmlns:a16="http://schemas.microsoft.com/office/drawing/2014/main" id="{126F2042-B2FB-4C15-B6EB-CDF645956BB7}"/>
                </a:ext>
              </a:extLst>
            </p:cNvPr>
            <p:cNvSpPr/>
            <p:nvPr/>
          </p:nvSpPr>
          <p:spPr>
            <a:xfrm>
              <a:off x="3297900" y="3114400"/>
              <a:ext cx="170150" cy="126600"/>
            </a:xfrm>
            <a:custGeom>
              <a:avLst/>
              <a:gdLst/>
              <a:ahLst/>
              <a:cxnLst/>
              <a:rect l="l" t="t" r="r" b="b"/>
              <a:pathLst>
                <a:path w="6806" h="5064" extrusionOk="0">
                  <a:moveTo>
                    <a:pt x="0" y="1"/>
                  </a:moveTo>
                  <a:lnTo>
                    <a:pt x="6805" y="5063"/>
                  </a:lnTo>
                </a:path>
              </a:pathLst>
            </a:custGeom>
            <a:solidFill>
              <a:srgbClr val="E48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0;p56">
              <a:extLst>
                <a:ext uri="{FF2B5EF4-FFF2-40B4-BE49-F238E27FC236}">
                  <a16:creationId xmlns:a16="http://schemas.microsoft.com/office/drawing/2014/main" id="{87843998-3B8C-4C33-B774-7DB058C1C9DD}"/>
                </a:ext>
              </a:extLst>
            </p:cNvPr>
            <p:cNvSpPr/>
            <p:nvPr/>
          </p:nvSpPr>
          <p:spPr>
            <a:xfrm>
              <a:off x="3297900" y="3114400"/>
              <a:ext cx="170150" cy="126600"/>
            </a:xfrm>
            <a:custGeom>
              <a:avLst/>
              <a:gdLst/>
              <a:ahLst/>
              <a:cxnLst/>
              <a:rect l="l" t="t" r="r" b="b"/>
              <a:pathLst>
                <a:path w="6806" h="5064" fill="none" extrusionOk="0">
                  <a:moveTo>
                    <a:pt x="0" y="1"/>
                  </a:moveTo>
                  <a:lnTo>
                    <a:pt x="6805" y="5063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1;p56">
              <a:extLst>
                <a:ext uri="{FF2B5EF4-FFF2-40B4-BE49-F238E27FC236}">
                  <a16:creationId xmlns:a16="http://schemas.microsoft.com/office/drawing/2014/main" id="{E514A052-03C0-41ED-8D84-201DD279B1B3}"/>
                </a:ext>
              </a:extLst>
            </p:cNvPr>
            <p:cNvSpPr/>
            <p:nvPr/>
          </p:nvSpPr>
          <p:spPr>
            <a:xfrm>
              <a:off x="3641625" y="3400050"/>
              <a:ext cx="318175" cy="236925"/>
            </a:xfrm>
            <a:custGeom>
              <a:avLst/>
              <a:gdLst/>
              <a:ahLst/>
              <a:cxnLst/>
              <a:rect l="l" t="t" r="r" b="b"/>
              <a:pathLst>
                <a:path w="12727" h="9477" fill="none" extrusionOk="0">
                  <a:moveTo>
                    <a:pt x="0" y="1"/>
                  </a:moveTo>
                  <a:lnTo>
                    <a:pt x="12727" y="9476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2;p56">
              <a:extLst>
                <a:ext uri="{FF2B5EF4-FFF2-40B4-BE49-F238E27FC236}">
                  <a16:creationId xmlns:a16="http://schemas.microsoft.com/office/drawing/2014/main" id="{63BC2D30-57ED-4F40-A50C-B6C7029A8B6D}"/>
                </a:ext>
              </a:extLst>
            </p:cNvPr>
            <p:cNvSpPr/>
            <p:nvPr/>
          </p:nvSpPr>
          <p:spPr>
            <a:xfrm>
              <a:off x="3273025" y="3141275"/>
              <a:ext cx="347700" cy="240075"/>
            </a:xfrm>
            <a:custGeom>
              <a:avLst/>
              <a:gdLst/>
              <a:ahLst/>
              <a:cxnLst/>
              <a:rect l="l" t="t" r="r" b="b"/>
              <a:pathLst>
                <a:path w="13908" h="9603" extrusionOk="0">
                  <a:moveTo>
                    <a:pt x="828" y="0"/>
                  </a:moveTo>
                  <a:cubicBezTo>
                    <a:pt x="470" y="0"/>
                    <a:pt x="1" y="155"/>
                    <a:pt x="20" y="505"/>
                  </a:cubicBezTo>
                  <a:cubicBezTo>
                    <a:pt x="67" y="946"/>
                    <a:pt x="1065" y="1085"/>
                    <a:pt x="1274" y="1434"/>
                  </a:cubicBezTo>
                  <a:cubicBezTo>
                    <a:pt x="1390" y="1689"/>
                    <a:pt x="1414" y="1968"/>
                    <a:pt x="1344" y="2223"/>
                  </a:cubicBezTo>
                  <a:cubicBezTo>
                    <a:pt x="1251" y="3106"/>
                    <a:pt x="879" y="4197"/>
                    <a:pt x="1576" y="4894"/>
                  </a:cubicBezTo>
                  <a:cubicBezTo>
                    <a:pt x="1964" y="5289"/>
                    <a:pt x="2268" y="5418"/>
                    <a:pt x="2538" y="5418"/>
                  </a:cubicBezTo>
                  <a:cubicBezTo>
                    <a:pt x="3056" y="5418"/>
                    <a:pt x="3452" y="4943"/>
                    <a:pt x="4076" y="4943"/>
                  </a:cubicBezTo>
                  <a:cubicBezTo>
                    <a:pt x="4239" y="4943"/>
                    <a:pt x="4418" y="4975"/>
                    <a:pt x="4618" y="5057"/>
                  </a:cubicBezTo>
                  <a:cubicBezTo>
                    <a:pt x="5965" y="5591"/>
                    <a:pt x="5919" y="6729"/>
                    <a:pt x="6778" y="7008"/>
                  </a:cubicBezTo>
                  <a:cubicBezTo>
                    <a:pt x="7196" y="7147"/>
                    <a:pt x="7614" y="7164"/>
                    <a:pt x="8047" y="7164"/>
                  </a:cubicBezTo>
                  <a:cubicBezTo>
                    <a:pt x="8191" y="7164"/>
                    <a:pt x="8337" y="7162"/>
                    <a:pt x="8485" y="7162"/>
                  </a:cubicBezTo>
                  <a:cubicBezTo>
                    <a:pt x="8781" y="7162"/>
                    <a:pt x="9085" y="7170"/>
                    <a:pt x="9403" y="7217"/>
                  </a:cubicBezTo>
                  <a:cubicBezTo>
                    <a:pt x="10378" y="7356"/>
                    <a:pt x="11795" y="8889"/>
                    <a:pt x="12747" y="9353"/>
                  </a:cubicBezTo>
                  <a:cubicBezTo>
                    <a:pt x="13157" y="9548"/>
                    <a:pt x="13432" y="9603"/>
                    <a:pt x="13610" y="9603"/>
                  </a:cubicBezTo>
                  <a:cubicBezTo>
                    <a:pt x="13836" y="9603"/>
                    <a:pt x="13908" y="9516"/>
                    <a:pt x="13908" y="9516"/>
                  </a:cubicBezTo>
                  <a:lnTo>
                    <a:pt x="2342" y="923"/>
                  </a:lnTo>
                  <a:cubicBezTo>
                    <a:pt x="1948" y="621"/>
                    <a:pt x="1506" y="110"/>
                    <a:pt x="1019" y="17"/>
                  </a:cubicBezTo>
                  <a:cubicBezTo>
                    <a:pt x="962" y="6"/>
                    <a:pt x="897" y="0"/>
                    <a:pt x="828" y="0"/>
                  </a:cubicBez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3;p56">
              <a:extLst>
                <a:ext uri="{FF2B5EF4-FFF2-40B4-BE49-F238E27FC236}">
                  <a16:creationId xmlns:a16="http://schemas.microsoft.com/office/drawing/2014/main" id="{8C945010-4A57-4315-80BE-769BDAC920E3}"/>
                </a:ext>
              </a:extLst>
            </p:cNvPr>
            <p:cNvSpPr/>
            <p:nvPr/>
          </p:nvSpPr>
          <p:spPr>
            <a:xfrm>
              <a:off x="4707025" y="2283575"/>
              <a:ext cx="152700" cy="113800"/>
            </a:xfrm>
            <a:custGeom>
              <a:avLst/>
              <a:gdLst/>
              <a:ahLst/>
              <a:cxnLst/>
              <a:rect l="l" t="t" r="r" b="b"/>
              <a:pathLst>
                <a:path w="6108" h="4552" fill="none" extrusionOk="0">
                  <a:moveTo>
                    <a:pt x="0" y="0"/>
                  </a:moveTo>
                  <a:lnTo>
                    <a:pt x="6108" y="4552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4;p56">
              <a:extLst>
                <a:ext uri="{FF2B5EF4-FFF2-40B4-BE49-F238E27FC236}">
                  <a16:creationId xmlns:a16="http://schemas.microsoft.com/office/drawing/2014/main" id="{0B719133-E7E9-452E-95DE-211D8DDA6CA4}"/>
                </a:ext>
              </a:extLst>
            </p:cNvPr>
            <p:cNvSpPr/>
            <p:nvPr/>
          </p:nvSpPr>
          <p:spPr>
            <a:xfrm>
              <a:off x="4527025" y="2137750"/>
              <a:ext cx="164925" cy="133650"/>
            </a:xfrm>
            <a:custGeom>
              <a:avLst/>
              <a:gdLst/>
              <a:ahLst/>
              <a:cxnLst/>
              <a:rect l="l" t="t" r="r" b="b"/>
              <a:pathLst>
                <a:path w="6597" h="5346" extrusionOk="0">
                  <a:moveTo>
                    <a:pt x="263" y="1"/>
                  </a:moveTo>
                  <a:cubicBezTo>
                    <a:pt x="253" y="1"/>
                    <a:pt x="243" y="2"/>
                    <a:pt x="233" y="4"/>
                  </a:cubicBezTo>
                  <a:cubicBezTo>
                    <a:pt x="1" y="50"/>
                    <a:pt x="47" y="399"/>
                    <a:pt x="117" y="561"/>
                  </a:cubicBezTo>
                  <a:cubicBezTo>
                    <a:pt x="303" y="770"/>
                    <a:pt x="488" y="933"/>
                    <a:pt x="721" y="1049"/>
                  </a:cubicBezTo>
                  <a:lnTo>
                    <a:pt x="6480" y="5345"/>
                  </a:lnTo>
                  <a:cubicBezTo>
                    <a:pt x="6480" y="5345"/>
                    <a:pt x="6596" y="5183"/>
                    <a:pt x="6271" y="4811"/>
                  </a:cubicBezTo>
                  <a:cubicBezTo>
                    <a:pt x="5923" y="4463"/>
                    <a:pt x="4971" y="3975"/>
                    <a:pt x="4762" y="3534"/>
                  </a:cubicBezTo>
                  <a:cubicBezTo>
                    <a:pt x="4645" y="3116"/>
                    <a:pt x="4483" y="2698"/>
                    <a:pt x="4274" y="2303"/>
                  </a:cubicBezTo>
                  <a:cubicBezTo>
                    <a:pt x="4018" y="1955"/>
                    <a:pt x="3484" y="2117"/>
                    <a:pt x="3043" y="1560"/>
                  </a:cubicBezTo>
                  <a:cubicBezTo>
                    <a:pt x="2578" y="979"/>
                    <a:pt x="3368" y="561"/>
                    <a:pt x="2532" y="120"/>
                  </a:cubicBezTo>
                  <a:cubicBezTo>
                    <a:pt x="2427" y="65"/>
                    <a:pt x="2321" y="43"/>
                    <a:pt x="2215" y="43"/>
                  </a:cubicBezTo>
                  <a:cubicBezTo>
                    <a:pt x="1874" y="43"/>
                    <a:pt x="1533" y="275"/>
                    <a:pt x="1231" y="399"/>
                  </a:cubicBezTo>
                  <a:cubicBezTo>
                    <a:pt x="1144" y="451"/>
                    <a:pt x="1044" y="477"/>
                    <a:pt x="941" y="477"/>
                  </a:cubicBezTo>
                  <a:cubicBezTo>
                    <a:pt x="906" y="477"/>
                    <a:pt x="872" y="474"/>
                    <a:pt x="837" y="468"/>
                  </a:cubicBezTo>
                  <a:cubicBezTo>
                    <a:pt x="660" y="424"/>
                    <a:pt x="462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55;p56">
              <a:extLst>
                <a:ext uri="{FF2B5EF4-FFF2-40B4-BE49-F238E27FC236}">
                  <a16:creationId xmlns:a16="http://schemas.microsoft.com/office/drawing/2014/main" id="{203C734A-292C-4DAA-B4EB-5CD16E2783A3}"/>
                </a:ext>
              </a:extLst>
            </p:cNvPr>
            <p:cNvSpPr/>
            <p:nvPr/>
          </p:nvSpPr>
          <p:spPr>
            <a:xfrm>
              <a:off x="4293625" y="2453100"/>
              <a:ext cx="32550" cy="24400"/>
            </a:xfrm>
            <a:custGeom>
              <a:avLst/>
              <a:gdLst/>
              <a:ahLst/>
              <a:cxnLst/>
              <a:rect l="l" t="t" r="r" b="b"/>
              <a:pathLst>
                <a:path w="1302" h="976" fill="none" extrusionOk="0">
                  <a:moveTo>
                    <a:pt x="1" y="0"/>
                  </a:moveTo>
                  <a:lnTo>
                    <a:pt x="1301" y="976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56;p56">
              <a:extLst>
                <a:ext uri="{FF2B5EF4-FFF2-40B4-BE49-F238E27FC236}">
                  <a16:creationId xmlns:a16="http://schemas.microsoft.com/office/drawing/2014/main" id="{E62C5F79-A369-4761-9EFA-343CF0A6DABD}"/>
                </a:ext>
              </a:extLst>
            </p:cNvPr>
            <p:cNvSpPr/>
            <p:nvPr/>
          </p:nvSpPr>
          <p:spPr>
            <a:xfrm>
              <a:off x="4101450" y="2310850"/>
              <a:ext cx="170150" cy="126600"/>
            </a:xfrm>
            <a:custGeom>
              <a:avLst/>
              <a:gdLst/>
              <a:ahLst/>
              <a:cxnLst/>
              <a:rect l="l" t="t" r="r" b="b"/>
              <a:pathLst>
                <a:path w="6806" h="5064" fill="none" extrusionOk="0">
                  <a:moveTo>
                    <a:pt x="0" y="1"/>
                  </a:moveTo>
                  <a:lnTo>
                    <a:pt x="6805" y="5063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57;p56">
              <a:extLst>
                <a:ext uri="{FF2B5EF4-FFF2-40B4-BE49-F238E27FC236}">
                  <a16:creationId xmlns:a16="http://schemas.microsoft.com/office/drawing/2014/main" id="{1807EF24-F578-4496-B3AD-01DC65E94AAE}"/>
                </a:ext>
              </a:extLst>
            </p:cNvPr>
            <p:cNvSpPr/>
            <p:nvPr/>
          </p:nvSpPr>
          <p:spPr>
            <a:xfrm>
              <a:off x="4474200" y="2557600"/>
              <a:ext cx="557400" cy="414575"/>
            </a:xfrm>
            <a:custGeom>
              <a:avLst/>
              <a:gdLst/>
              <a:ahLst/>
              <a:cxnLst/>
              <a:rect l="l" t="t" r="r" b="b"/>
              <a:pathLst>
                <a:path w="22296" h="16583" fill="none" extrusionOk="0">
                  <a:moveTo>
                    <a:pt x="0" y="1"/>
                  </a:moveTo>
                  <a:lnTo>
                    <a:pt x="22295" y="16583"/>
                  </a:lnTo>
                </a:path>
              </a:pathLst>
            </a:custGeom>
            <a:noFill/>
            <a:ln w="7550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58;p56">
              <a:extLst>
                <a:ext uri="{FF2B5EF4-FFF2-40B4-BE49-F238E27FC236}">
                  <a16:creationId xmlns:a16="http://schemas.microsoft.com/office/drawing/2014/main" id="{36BBF59E-67D3-4F4B-978C-0B32582CC16F}"/>
                </a:ext>
              </a:extLst>
            </p:cNvPr>
            <p:cNvSpPr/>
            <p:nvPr/>
          </p:nvSpPr>
          <p:spPr>
            <a:xfrm>
              <a:off x="4121775" y="2275850"/>
              <a:ext cx="330950" cy="267275"/>
            </a:xfrm>
            <a:custGeom>
              <a:avLst/>
              <a:gdLst/>
              <a:ahLst/>
              <a:cxnLst/>
              <a:rect l="l" t="t" r="r" b="b"/>
              <a:pathLst>
                <a:path w="13238" h="10691" extrusionOk="0">
                  <a:moveTo>
                    <a:pt x="479" y="1"/>
                  </a:moveTo>
                  <a:cubicBezTo>
                    <a:pt x="459" y="1"/>
                    <a:pt x="439" y="3"/>
                    <a:pt x="418" y="7"/>
                  </a:cubicBezTo>
                  <a:cubicBezTo>
                    <a:pt x="0" y="100"/>
                    <a:pt x="70" y="774"/>
                    <a:pt x="233" y="1099"/>
                  </a:cubicBezTo>
                  <a:cubicBezTo>
                    <a:pt x="488" y="1540"/>
                    <a:pt x="1115" y="1819"/>
                    <a:pt x="1463" y="2097"/>
                  </a:cubicBezTo>
                  <a:lnTo>
                    <a:pt x="13029" y="10690"/>
                  </a:lnTo>
                  <a:cubicBezTo>
                    <a:pt x="13029" y="10690"/>
                    <a:pt x="13238" y="10412"/>
                    <a:pt x="12541" y="9622"/>
                  </a:cubicBezTo>
                  <a:cubicBezTo>
                    <a:pt x="11821" y="8856"/>
                    <a:pt x="9940" y="7950"/>
                    <a:pt x="9545" y="7044"/>
                  </a:cubicBezTo>
                  <a:cubicBezTo>
                    <a:pt x="9127" y="6162"/>
                    <a:pt x="9081" y="5302"/>
                    <a:pt x="8570" y="4582"/>
                  </a:cubicBezTo>
                  <a:cubicBezTo>
                    <a:pt x="8059" y="3862"/>
                    <a:pt x="6991" y="4234"/>
                    <a:pt x="6085" y="3073"/>
                  </a:cubicBezTo>
                  <a:cubicBezTo>
                    <a:pt x="5179" y="1935"/>
                    <a:pt x="6735" y="1122"/>
                    <a:pt x="5063" y="239"/>
                  </a:cubicBezTo>
                  <a:cubicBezTo>
                    <a:pt x="4842" y="117"/>
                    <a:pt x="4619" y="68"/>
                    <a:pt x="4395" y="68"/>
                  </a:cubicBezTo>
                  <a:cubicBezTo>
                    <a:pt x="3723" y="68"/>
                    <a:pt x="3048" y="512"/>
                    <a:pt x="2439" y="774"/>
                  </a:cubicBezTo>
                  <a:cubicBezTo>
                    <a:pt x="2244" y="890"/>
                    <a:pt x="2017" y="942"/>
                    <a:pt x="1785" y="942"/>
                  </a:cubicBezTo>
                  <a:cubicBezTo>
                    <a:pt x="1740" y="942"/>
                    <a:pt x="1694" y="940"/>
                    <a:pt x="1649" y="936"/>
                  </a:cubicBezTo>
                  <a:cubicBezTo>
                    <a:pt x="1274" y="826"/>
                    <a:pt x="877" y="1"/>
                    <a:pt x="479" y="1"/>
                  </a:cubicBezTo>
                  <a:close/>
                </a:path>
              </a:pathLst>
            </a:custGeom>
            <a:solidFill>
              <a:srgbClr val="FFFFFF"/>
            </a:solidFill>
            <a:ln w="7550" cap="flat" cmpd="sng">
              <a:solidFill>
                <a:srgbClr val="34383C"/>
              </a:solidFill>
              <a:prstDash val="solid"/>
              <a:miter lim="23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59;p56">
              <a:extLst>
                <a:ext uri="{FF2B5EF4-FFF2-40B4-BE49-F238E27FC236}">
                  <a16:creationId xmlns:a16="http://schemas.microsoft.com/office/drawing/2014/main" id="{BDA70CB1-A8A2-4642-9FF0-97A908E93DD3}"/>
                </a:ext>
              </a:extLst>
            </p:cNvPr>
            <p:cNvSpPr/>
            <p:nvPr/>
          </p:nvSpPr>
          <p:spPr>
            <a:xfrm>
              <a:off x="3743225" y="2933250"/>
              <a:ext cx="1467775" cy="1223350"/>
            </a:xfrm>
            <a:custGeom>
              <a:avLst/>
              <a:gdLst/>
              <a:ahLst/>
              <a:cxnLst/>
              <a:rect l="l" t="t" r="r" b="b"/>
              <a:pathLst>
                <a:path w="58711" h="48934" extrusionOk="0">
                  <a:moveTo>
                    <a:pt x="6898" y="1"/>
                  </a:moveTo>
                  <a:lnTo>
                    <a:pt x="0" y="9290"/>
                  </a:lnTo>
                  <a:lnTo>
                    <a:pt x="53021" y="48934"/>
                  </a:lnTo>
                  <a:cubicBezTo>
                    <a:pt x="49630" y="44591"/>
                    <a:pt x="52719" y="38274"/>
                    <a:pt x="58223" y="38274"/>
                  </a:cubicBezTo>
                  <a:cubicBezTo>
                    <a:pt x="58385" y="38274"/>
                    <a:pt x="58548" y="38274"/>
                    <a:pt x="58710" y="38297"/>
                  </a:cubicBezTo>
                  <a:lnTo>
                    <a:pt x="6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0;p56">
              <a:extLst>
                <a:ext uri="{FF2B5EF4-FFF2-40B4-BE49-F238E27FC236}">
                  <a16:creationId xmlns:a16="http://schemas.microsoft.com/office/drawing/2014/main" id="{011C3035-721A-4A81-9E64-576C6351350D}"/>
                </a:ext>
              </a:extLst>
            </p:cNvPr>
            <p:cNvSpPr/>
            <p:nvPr/>
          </p:nvSpPr>
          <p:spPr>
            <a:xfrm>
              <a:off x="3976050" y="2604625"/>
              <a:ext cx="1515950" cy="1231500"/>
            </a:xfrm>
            <a:custGeom>
              <a:avLst/>
              <a:gdLst/>
              <a:ahLst/>
              <a:cxnLst/>
              <a:rect l="l" t="t" r="r" b="b"/>
              <a:pathLst>
                <a:path w="60638" h="49260" extrusionOk="0">
                  <a:moveTo>
                    <a:pt x="7362" y="1"/>
                  </a:moveTo>
                  <a:lnTo>
                    <a:pt x="0" y="9894"/>
                  </a:lnTo>
                  <a:lnTo>
                    <a:pt x="53044" y="49259"/>
                  </a:lnTo>
                  <a:cubicBezTo>
                    <a:pt x="50861" y="44870"/>
                    <a:pt x="54065" y="39714"/>
                    <a:pt x="58966" y="39714"/>
                  </a:cubicBezTo>
                  <a:cubicBezTo>
                    <a:pt x="59523" y="39714"/>
                    <a:pt x="60080" y="39807"/>
                    <a:pt x="60638" y="39946"/>
                  </a:cubicBezTo>
                  <a:lnTo>
                    <a:pt x="7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61;p56">
              <a:extLst>
                <a:ext uri="{FF2B5EF4-FFF2-40B4-BE49-F238E27FC236}">
                  <a16:creationId xmlns:a16="http://schemas.microsoft.com/office/drawing/2014/main" id="{68E2629A-F28F-4E3A-9C10-CB71B428DAF6}"/>
                </a:ext>
              </a:extLst>
            </p:cNvPr>
            <p:cNvSpPr/>
            <p:nvPr/>
          </p:nvSpPr>
          <p:spPr>
            <a:xfrm>
              <a:off x="5575600" y="3131250"/>
              <a:ext cx="126800" cy="97550"/>
            </a:xfrm>
            <a:custGeom>
              <a:avLst/>
              <a:gdLst/>
              <a:ahLst/>
              <a:cxnLst/>
              <a:rect l="l" t="t" r="r" b="b"/>
              <a:pathLst>
                <a:path w="5072" h="3902" extrusionOk="0">
                  <a:moveTo>
                    <a:pt x="2557" y="1"/>
                  </a:moveTo>
                  <a:cubicBezTo>
                    <a:pt x="2458" y="1"/>
                    <a:pt x="2356" y="8"/>
                    <a:pt x="2253" y="23"/>
                  </a:cubicBezTo>
                  <a:cubicBezTo>
                    <a:pt x="534" y="279"/>
                    <a:pt x="0" y="2485"/>
                    <a:pt x="1394" y="3507"/>
                  </a:cubicBezTo>
                  <a:lnTo>
                    <a:pt x="1394" y="3530"/>
                  </a:lnTo>
                  <a:cubicBezTo>
                    <a:pt x="1737" y="3781"/>
                    <a:pt x="2135" y="3901"/>
                    <a:pt x="2532" y="3901"/>
                  </a:cubicBezTo>
                  <a:cubicBezTo>
                    <a:pt x="3129" y="3901"/>
                    <a:pt x="3720" y="3628"/>
                    <a:pt x="4111" y="3112"/>
                  </a:cubicBezTo>
                  <a:cubicBezTo>
                    <a:pt x="5071" y="1803"/>
                    <a:pt x="4103" y="1"/>
                    <a:pt x="2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62;p56">
              <a:extLst>
                <a:ext uri="{FF2B5EF4-FFF2-40B4-BE49-F238E27FC236}">
                  <a16:creationId xmlns:a16="http://schemas.microsoft.com/office/drawing/2014/main" id="{38D93D8C-5822-4653-A1FA-AE2D558AB534}"/>
                </a:ext>
              </a:extLst>
            </p:cNvPr>
            <p:cNvSpPr/>
            <p:nvPr/>
          </p:nvSpPr>
          <p:spPr>
            <a:xfrm>
              <a:off x="5356700" y="3323100"/>
              <a:ext cx="219500" cy="193750"/>
            </a:xfrm>
            <a:custGeom>
              <a:avLst/>
              <a:gdLst/>
              <a:ahLst/>
              <a:cxnLst/>
              <a:rect l="l" t="t" r="r" b="b"/>
              <a:pathLst>
                <a:path w="8780" h="7750" extrusionOk="0">
                  <a:moveTo>
                    <a:pt x="4396" y="1"/>
                  </a:moveTo>
                  <a:cubicBezTo>
                    <a:pt x="3210" y="1"/>
                    <a:pt x="2038" y="546"/>
                    <a:pt x="1278" y="1569"/>
                  </a:cubicBezTo>
                  <a:cubicBezTo>
                    <a:pt x="1" y="3288"/>
                    <a:pt x="349" y="5703"/>
                    <a:pt x="2068" y="7004"/>
                  </a:cubicBezTo>
                  <a:lnTo>
                    <a:pt x="2068" y="6980"/>
                  </a:lnTo>
                  <a:cubicBezTo>
                    <a:pt x="2765" y="7499"/>
                    <a:pt x="3581" y="7749"/>
                    <a:pt x="4390" y="7749"/>
                  </a:cubicBezTo>
                  <a:cubicBezTo>
                    <a:pt x="5574" y="7749"/>
                    <a:pt x="6743" y="7212"/>
                    <a:pt x="7502" y="6191"/>
                  </a:cubicBezTo>
                  <a:cubicBezTo>
                    <a:pt x="8779" y="4472"/>
                    <a:pt x="8431" y="2057"/>
                    <a:pt x="6712" y="780"/>
                  </a:cubicBezTo>
                  <a:cubicBezTo>
                    <a:pt x="6017" y="253"/>
                    <a:pt x="5203" y="1"/>
                    <a:pt x="4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63;p56">
              <a:extLst>
                <a:ext uri="{FF2B5EF4-FFF2-40B4-BE49-F238E27FC236}">
                  <a16:creationId xmlns:a16="http://schemas.microsoft.com/office/drawing/2014/main" id="{FD93E0B1-E8A9-461F-9DF8-FE6411659E8E}"/>
                </a:ext>
              </a:extLst>
            </p:cNvPr>
            <p:cNvSpPr/>
            <p:nvPr/>
          </p:nvSpPr>
          <p:spPr>
            <a:xfrm>
              <a:off x="5606950" y="3495200"/>
              <a:ext cx="120775" cy="107000"/>
            </a:xfrm>
            <a:custGeom>
              <a:avLst/>
              <a:gdLst/>
              <a:ahLst/>
              <a:cxnLst/>
              <a:rect l="l" t="t" r="r" b="b"/>
              <a:pathLst>
                <a:path w="4831" h="4280" extrusionOk="0">
                  <a:moveTo>
                    <a:pt x="2428" y="0"/>
                  </a:moveTo>
                  <a:cubicBezTo>
                    <a:pt x="1788" y="0"/>
                    <a:pt x="1156" y="290"/>
                    <a:pt x="743" y="840"/>
                  </a:cubicBezTo>
                  <a:cubicBezTo>
                    <a:pt x="0" y="1769"/>
                    <a:pt x="186" y="3139"/>
                    <a:pt x="1138" y="3859"/>
                  </a:cubicBezTo>
                  <a:cubicBezTo>
                    <a:pt x="1514" y="4143"/>
                    <a:pt x="1956" y="4279"/>
                    <a:pt x="2394" y="4279"/>
                  </a:cubicBezTo>
                  <a:cubicBezTo>
                    <a:pt x="3065" y="4279"/>
                    <a:pt x="3727" y="3961"/>
                    <a:pt x="4134" y="3371"/>
                  </a:cubicBezTo>
                  <a:cubicBezTo>
                    <a:pt x="4831" y="2442"/>
                    <a:pt x="4622" y="1118"/>
                    <a:pt x="3693" y="422"/>
                  </a:cubicBezTo>
                  <a:cubicBezTo>
                    <a:pt x="3314" y="137"/>
                    <a:pt x="2869" y="0"/>
                    <a:pt x="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64;p56">
              <a:extLst>
                <a:ext uri="{FF2B5EF4-FFF2-40B4-BE49-F238E27FC236}">
                  <a16:creationId xmlns:a16="http://schemas.microsoft.com/office/drawing/2014/main" id="{807DC5CD-5C2F-449C-AFED-08367E3E0AC7}"/>
                </a:ext>
              </a:extLst>
            </p:cNvPr>
            <p:cNvSpPr/>
            <p:nvPr/>
          </p:nvSpPr>
          <p:spPr>
            <a:xfrm>
              <a:off x="4984550" y="3890075"/>
              <a:ext cx="379150" cy="329850"/>
            </a:xfrm>
            <a:custGeom>
              <a:avLst/>
              <a:gdLst/>
              <a:ahLst/>
              <a:cxnLst/>
              <a:rect l="l" t="t" r="r" b="b"/>
              <a:pathLst>
                <a:path w="15166" h="13194" extrusionOk="0">
                  <a:moveTo>
                    <a:pt x="8570" y="1"/>
                  </a:moveTo>
                  <a:cubicBezTo>
                    <a:pt x="3066" y="1"/>
                    <a:pt x="0" y="6318"/>
                    <a:pt x="3391" y="10661"/>
                  </a:cubicBezTo>
                  <a:lnTo>
                    <a:pt x="5179" y="12008"/>
                  </a:lnTo>
                  <a:lnTo>
                    <a:pt x="5063" y="12170"/>
                  </a:lnTo>
                  <a:cubicBezTo>
                    <a:pt x="6181" y="12874"/>
                    <a:pt x="7385" y="13194"/>
                    <a:pt x="8558" y="13194"/>
                  </a:cubicBezTo>
                  <a:cubicBezTo>
                    <a:pt x="11992" y="13194"/>
                    <a:pt x="15165" y="10456"/>
                    <a:pt x="15165" y="6596"/>
                  </a:cubicBezTo>
                  <a:cubicBezTo>
                    <a:pt x="15165" y="5760"/>
                    <a:pt x="15003" y="4948"/>
                    <a:pt x="14724" y="4181"/>
                  </a:cubicBezTo>
                  <a:lnTo>
                    <a:pt x="9081" y="24"/>
                  </a:lnTo>
                  <a:cubicBezTo>
                    <a:pt x="8895" y="24"/>
                    <a:pt x="8732" y="1"/>
                    <a:pt x="8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65;p56">
              <a:extLst>
                <a:ext uri="{FF2B5EF4-FFF2-40B4-BE49-F238E27FC236}">
                  <a16:creationId xmlns:a16="http://schemas.microsoft.com/office/drawing/2014/main" id="{34C1E787-4DA2-4419-9B78-544EF4386F2E}"/>
                </a:ext>
              </a:extLst>
            </p:cNvPr>
            <p:cNvSpPr/>
            <p:nvPr/>
          </p:nvSpPr>
          <p:spPr>
            <a:xfrm>
              <a:off x="5256925" y="3597600"/>
              <a:ext cx="358750" cy="329750"/>
            </a:xfrm>
            <a:custGeom>
              <a:avLst/>
              <a:gdLst/>
              <a:ahLst/>
              <a:cxnLst/>
              <a:rect l="l" t="t" r="r" b="b"/>
              <a:pathLst>
                <a:path w="14350" h="13190" extrusionOk="0">
                  <a:moveTo>
                    <a:pt x="7697" y="1"/>
                  </a:moveTo>
                  <a:cubicBezTo>
                    <a:pt x="3311" y="1"/>
                    <a:pt x="0" y="4362"/>
                    <a:pt x="1483" y="8704"/>
                  </a:cubicBezTo>
                  <a:cubicBezTo>
                    <a:pt x="1646" y="9215"/>
                    <a:pt x="1971" y="9633"/>
                    <a:pt x="2389" y="9958"/>
                  </a:cubicBezTo>
                  <a:lnTo>
                    <a:pt x="6570" y="13070"/>
                  </a:lnTo>
                  <a:lnTo>
                    <a:pt x="6570" y="13093"/>
                  </a:lnTo>
                  <a:cubicBezTo>
                    <a:pt x="6939" y="13158"/>
                    <a:pt x="7316" y="13190"/>
                    <a:pt x="7694" y="13190"/>
                  </a:cubicBezTo>
                  <a:cubicBezTo>
                    <a:pt x="8267" y="13190"/>
                    <a:pt x="8843" y="13117"/>
                    <a:pt x="9403" y="12977"/>
                  </a:cubicBezTo>
                  <a:cubicBezTo>
                    <a:pt x="12213" y="12211"/>
                    <a:pt x="14210" y="9679"/>
                    <a:pt x="14326" y="6753"/>
                  </a:cubicBezTo>
                  <a:cubicBezTo>
                    <a:pt x="14350" y="5731"/>
                    <a:pt x="14117" y="4709"/>
                    <a:pt x="13676" y="3780"/>
                  </a:cubicBezTo>
                  <a:cubicBezTo>
                    <a:pt x="13513" y="3409"/>
                    <a:pt x="13235" y="3084"/>
                    <a:pt x="12910" y="2852"/>
                  </a:cubicBezTo>
                  <a:lnTo>
                    <a:pt x="9867" y="576"/>
                  </a:lnTo>
                  <a:cubicBezTo>
                    <a:pt x="9542" y="320"/>
                    <a:pt x="9171" y="158"/>
                    <a:pt x="8776" y="88"/>
                  </a:cubicBezTo>
                  <a:cubicBezTo>
                    <a:pt x="8411" y="29"/>
                    <a:pt x="8050" y="1"/>
                    <a:pt x="7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413;p69">
            <a:extLst>
              <a:ext uri="{FF2B5EF4-FFF2-40B4-BE49-F238E27FC236}">
                <a16:creationId xmlns:a16="http://schemas.microsoft.com/office/drawing/2014/main" id="{0EAC93F2-B461-4755-85CB-3DAEAFD65161}"/>
              </a:ext>
            </a:extLst>
          </p:cNvPr>
          <p:cNvGrpSpPr/>
          <p:nvPr/>
        </p:nvGrpSpPr>
        <p:grpSpPr>
          <a:xfrm>
            <a:off x="4903070" y="541460"/>
            <a:ext cx="3848600" cy="3678500"/>
            <a:chOff x="2103350" y="967800"/>
            <a:chExt cx="3848600" cy="3678500"/>
          </a:xfrm>
        </p:grpSpPr>
        <p:sp>
          <p:nvSpPr>
            <p:cNvPr id="30" name="Google Shape;2414;p69">
              <a:extLst>
                <a:ext uri="{FF2B5EF4-FFF2-40B4-BE49-F238E27FC236}">
                  <a16:creationId xmlns:a16="http://schemas.microsoft.com/office/drawing/2014/main" id="{D9740B3C-FB61-4BB3-98FB-2C3386381C03}"/>
                </a:ext>
              </a:extLst>
            </p:cNvPr>
            <p:cNvSpPr/>
            <p:nvPr/>
          </p:nvSpPr>
          <p:spPr>
            <a:xfrm>
              <a:off x="2103350" y="1221375"/>
              <a:ext cx="3642625" cy="2784400"/>
            </a:xfrm>
            <a:custGeom>
              <a:avLst/>
              <a:gdLst/>
              <a:ahLst/>
              <a:cxnLst/>
              <a:rect l="l" t="t" r="r" b="b"/>
              <a:pathLst>
                <a:path w="145705" h="111376" extrusionOk="0">
                  <a:moveTo>
                    <a:pt x="102720" y="1"/>
                  </a:moveTo>
                  <a:cubicBezTo>
                    <a:pt x="89755" y="1"/>
                    <a:pt x="73044" y="10576"/>
                    <a:pt x="64079" y="16543"/>
                  </a:cubicBezTo>
                  <a:cubicBezTo>
                    <a:pt x="60476" y="18942"/>
                    <a:pt x="57171" y="19787"/>
                    <a:pt x="53880" y="19787"/>
                  </a:cubicBezTo>
                  <a:cubicBezTo>
                    <a:pt x="47148" y="19787"/>
                    <a:pt x="40474" y="16251"/>
                    <a:pt x="31423" y="15242"/>
                  </a:cubicBezTo>
                  <a:cubicBezTo>
                    <a:pt x="30591" y="15150"/>
                    <a:pt x="29747" y="15104"/>
                    <a:pt x="28897" y="15104"/>
                  </a:cubicBezTo>
                  <a:cubicBezTo>
                    <a:pt x="15972" y="15104"/>
                    <a:pt x="1422" y="25645"/>
                    <a:pt x="734" y="41795"/>
                  </a:cubicBezTo>
                  <a:cubicBezTo>
                    <a:pt x="0" y="59007"/>
                    <a:pt x="22049" y="72483"/>
                    <a:pt x="17579" y="81823"/>
                  </a:cubicBezTo>
                  <a:cubicBezTo>
                    <a:pt x="13076" y="91197"/>
                    <a:pt x="6338" y="105407"/>
                    <a:pt x="31056" y="110644"/>
                  </a:cubicBezTo>
                  <a:cubicBezTo>
                    <a:pt x="33433" y="111149"/>
                    <a:pt x="35697" y="111375"/>
                    <a:pt x="37859" y="111375"/>
                  </a:cubicBezTo>
                  <a:cubicBezTo>
                    <a:pt x="57169" y="111375"/>
                    <a:pt x="68440" y="93288"/>
                    <a:pt x="81439" y="93288"/>
                  </a:cubicBezTo>
                  <a:cubicBezTo>
                    <a:pt x="82097" y="93288"/>
                    <a:pt x="82759" y="93334"/>
                    <a:pt x="83426" y="93432"/>
                  </a:cubicBezTo>
                  <a:cubicBezTo>
                    <a:pt x="95889" y="95247"/>
                    <a:pt x="96381" y="109078"/>
                    <a:pt x="110855" y="109078"/>
                  </a:cubicBezTo>
                  <a:cubicBezTo>
                    <a:pt x="114201" y="109078"/>
                    <a:pt x="118294" y="108339"/>
                    <a:pt x="123455" y="106541"/>
                  </a:cubicBezTo>
                  <a:cubicBezTo>
                    <a:pt x="145704" y="98769"/>
                    <a:pt x="138799" y="59441"/>
                    <a:pt x="133128" y="34189"/>
                  </a:cubicBezTo>
                  <a:cubicBezTo>
                    <a:pt x="131227" y="25616"/>
                    <a:pt x="127291" y="17611"/>
                    <a:pt x="121687" y="10873"/>
                  </a:cubicBezTo>
                  <a:cubicBezTo>
                    <a:pt x="118651" y="7337"/>
                    <a:pt x="115016" y="3934"/>
                    <a:pt x="110746" y="1766"/>
                  </a:cubicBezTo>
                  <a:cubicBezTo>
                    <a:pt x="108345" y="532"/>
                    <a:pt x="105627" y="1"/>
                    <a:pt x="102720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15;p69">
              <a:extLst>
                <a:ext uri="{FF2B5EF4-FFF2-40B4-BE49-F238E27FC236}">
                  <a16:creationId xmlns:a16="http://schemas.microsoft.com/office/drawing/2014/main" id="{CC6F52E0-0129-4621-B01B-A9DD19B7CA37}"/>
                </a:ext>
              </a:extLst>
            </p:cNvPr>
            <p:cNvSpPr/>
            <p:nvPr/>
          </p:nvSpPr>
          <p:spPr>
            <a:xfrm>
              <a:off x="2103350" y="1221375"/>
              <a:ext cx="3642625" cy="2784400"/>
            </a:xfrm>
            <a:custGeom>
              <a:avLst/>
              <a:gdLst/>
              <a:ahLst/>
              <a:cxnLst/>
              <a:rect l="l" t="t" r="r" b="b"/>
              <a:pathLst>
                <a:path w="145705" h="111376" extrusionOk="0">
                  <a:moveTo>
                    <a:pt x="102720" y="1"/>
                  </a:moveTo>
                  <a:cubicBezTo>
                    <a:pt x="89755" y="1"/>
                    <a:pt x="73044" y="10576"/>
                    <a:pt x="64079" y="16543"/>
                  </a:cubicBezTo>
                  <a:cubicBezTo>
                    <a:pt x="60476" y="18942"/>
                    <a:pt x="57171" y="19787"/>
                    <a:pt x="53880" y="19787"/>
                  </a:cubicBezTo>
                  <a:cubicBezTo>
                    <a:pt x="47148" y="19787"/>
                    <a:pt x="40474" y="16251"/>
                    <a:pt x="31423" y="15242"/>
                  </a:cubicBezTo>
                  <a:cubicBezTo>
                    <a:pt x="30591" y="15150"/>
                    <a:pt x="29747" y="15104"/>
                    <a:pt x="28897" y="15104"/>
                  </a:cubicBezTo>
                  <a:cubicBezTo>
                    <a:pt x="15972" y="15104"/>
                    <a:pt x="1422" y="25645"/>
                    <a:pt x="734" y="41795"/>
                  </a:cubicBezTo>
                  <a:cubicBezTo>
                    <a:pt x="0" y="59007"/>
                    <a:pt x="22049" y="72483"/>
                    <a:pt x="17579" y="81823"/>
                  </a:cubicBezTo>
                  <a:cubicBezTo>
                    <a:pt x="13076" y="91197"/>
                    <a:pt x="6338" y="105407"/>
                    <a:pt x="31056" y="110644"/>
                  </a:cubicBezTo>
                  <a:cubicBezTo>
                    <a:pt x="33433" y="111149"/>
                    <a:pt x="35697" y="111375"/>
                    <a:pt x="37859" y="111375"/>
                  </a:cubicBezTo>
                  <a:cubicBezTo>
                    <a:pt x="57169" y="111375"/>
                    <a:pt x="68440" y="93288"/>
                    <a:pt x="81439" y="93288"/>
                  </a:cubicBezTo>
                  <a:cubicBezTo>
                    <a:pt x="82097" y="93288"/>
                    <a:pt x="82759" y="93334"/>
                    <a:pt x="83426" y="93432"/>
                  </a:cubicBezTo>
                  <a:cubicBezTo>
                    <a:pt x="95889" y="95247"/>
                    <a:pt x="96381" y="109078"/>
                    <a:pt x="110855" y="109078"/>
                  </a:cubicBezTo>
                  <a:cubicBezTo>
                    <a:pt x="114201" y="109078"/>
                    <a:pt x="118294" y="108339"/>
                    <a:pt x="123455" y="106541"/>
                  </a:cubicBezTo>
                  <a:cubicBezTo>
                    <a:pt x="145704" y="98769"/>
                    <a:pt x="138799" y="59441"/>
                    <a:pt x="133128" y="34189"/>
                  </a:cubicBezTo>
                  <a:cubicBezTo>
                    <a:pt x="131227" y="25616"/>
                    <a:pt x="127291" y="17611"/>
                    <a:pt x="121687" y="10873"/>
                  </a:cubicBezTo>
                  <a:cubicBezTo>
                    <a:pt x="118651" y="7337"/>
                    <a:pt x="115016" y="3934"/>
                    <a:pt x="110746" y="1766"/>
                  </a:cubicBezTo>
                  <a:cubicBezTo>
                    <a:pt x="108345" y="532"/>
                    <a:pt x="105627" y="1"/>
                    <a:pt x="102720" y="1"/>
                  </a:cubicBezTo>
                  <a:close/>
                </a:path>
              </a:pathLst>
            </a:custGeom>
            <a:solidFill>
              <a:srgbClr val="FFFFFF">
                <a:alpha val="82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16;p69">
              <a:extLst>
                <a:ext uri="{FF2B5EF4-FFF2-40B4-BE49-F238E27FC236}">
                  <a16:creationId xmlns:a16="http://schemas.microsoft.com/office/drawing/2014/main" id="{86E0E0D3-B217-4EAE-B502-C95E437CF694}"/>
                </a:ext>
              </a:extLst>
            </p:cNvPr>
            <p:cNvSpPr/>
            <p:nvPr/>
          </p:nvSpPr>
          <p:spPr>
            <a:xfrm>
              <a:off x="2929775" y="4063350"/>
              <a:ext cx="1575300" cy="225175"/>
            </a:xfrm>
            <a:custGeom>
              <a:avLst/>
              <a:gdLst/>
              <a:ahLst/>
              <a:cxnLst/>
              <a:rect l="l" t="t" r="r" b="b"/>
              <a:pathLst>
                <a:path w="63012" h="9007" extrusionOk="0">
                  <a:moveTo>
                    <a:pt x="31523" y="1"/>
                  </a:moveTo>
                  <a:cubicBezTo>
                    <a:pt x="14110" y="1"/>
                    <a:pt x="0" y="2002"/>
                    <a:pt x="0" y="4504"/>
                  </a:cubicBezTo>
                  <a:cubicBezTo>
                    <a:pt x="0" y="6972"/>
                    <a:pt x="14110" y="9007"/>
                    <a:pt x="31523" y="9007"/>
                  </a:cubicBezTo>
                  <a:cubicBezTo>
                    <a:pt x="48902" y="9007"/>
                    <a:pt x="63012" y="6972"/>
                    <a:pt x="63012" y="4504"/>
                  </a:cubicBezTo>
                  <a:cubicBezTo>
                    <a:pt x="63012" y="2002"/>
                    <a:pt x="48902" y="1"/>
                    <a:pt x="3152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17;p69">
              <a:extLst>
                <a:ext uri="{FF2B5EF4-FFF2-40B4-BE49-F238E27FC236}">
                  <a16:creationId xmlns:a16="http://schemas.microsoft.com/office/drawing/2014/main" id="{8BBF33E7-3C42-4EAE-9081-9A0FD4D0D6C3}"/>
                </a:ext>
              </a:extLst>
            </p:cNvPr>
            <p:cNvSpPr/>
            <p:nvPr/>
          </p:nvSpPr>
          <p:spPr>
            <a:xfrm>
              <a:off x="2929775" y="4063350"/>
              <a:ext cx="1575300" cy="225175"/>
            </a:xfrm>
            <a:custGeom>
              <a:avLst/>
              <a:gdLst/>
              <a:ahLst/>
              <a:cxnLst/>
              <a:rect l="l" t="t" r="r" b="b"/>
              <a:pathLst>
                <a:path w="63012" h="9007" extrusionOk="0">
                  <a:moveTo>
                    <a:pt x="31523" y="1"/>
                  </a:moveTo>
                  <a:cubicBezTo>
                    <a:pt x="14110" y="1"/>
                    <a:pt x="0" y="2002"/>
                    <a:pt x="0" y="4504"/>
                  </a:cubicBezTo>
                  <a:cubicBezTo>
                    <a:pt x="0" y="6972"/>
                    <a:pt x="14110" y="9007"/>
                    <a:pt x="31523" y="9007"/>
                  </a:cubicBezTo>
                  <a:cubicBezTo>
                    <a:pt x="48902" y="9007"/>
                    <a:pt x="63012" y="6972"/>
                    <a:pt x="63012" y="4504"/>
                  </a:cubicBezTo>
                  <a:cubicBezTo>
                    <a:pt x="63012" y="2002"/>
                    <a:pt x="48902" y="1"/>
                    <a:pt x="31523" y="1"/>
                  </a:cubicBezTo>
                  <a:close/>
                </a:path>
              </a:pathLst>
            </a:custGeom>
            <a:solidFill>
              <a:srgbClr val="FFFFFF">
                <a:alpha val="30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18;p69">
              <a:extLst>
                <a:ext uri="{FF2B5EF4-FFF2-40B4-BE49-F238E27FC236}">
                  <a16:creationId xmlns:a16="http://schemas.microsoft.com/office/drawing/2014/main" id="{E082880C-C3FF-403F-8CF6-06928F95C239}"/>
                </a:ext>
              </a:extLst>
            </p:cNvPr>
            <p:cNvSpPr/>
            <p:nvPr/>
          </p:nvSpPr>
          <p:spPr>
            <a:xfrm>
              <a:off x="5006250" y="4327700"/>
              <a:ext cx="884825" cy="225200"/>
            </a:xfrm>
            <a:custGeom>
              <a:avLst/>
              <a:gdLst/>
              <a:ahLst/>
              <a:cxnLst/>
              <a:rect l="l" t="t" r="r" b="b"/>
              <a:pathLst>
                <a:path w="35393" h="9008" extrusionOk="0">
                  <a:moveTo>
                    <a:pt x="17680" y="1"/>
                  </a:moveTo>
                  <a:cubicBezTo>
                    <a:pt x="7906" y="1"/>
                    <a:pt x="0" y="2036"/>
                    <a:pt x="0" y="4504"/>
                  </a:cubicBezTo>
                  <a:cubicBezTo>
                    <a:pt x="0" y="7006"/>
                    <a:pt x="7906" y="9007"/>
                    <a:pt x="17680" y="9007"/>
                  </a:cubicBezTo>
                  <a:cubicBezTo>
                    <a:pt x="27453" y="9007"/>
                    <a:pt x="35392" y="7006"/>
                    <a:pt x="35392" y="4504"/>
                  </a:cubicBezTo>
                  <a:cubicBezTo>
                    <a:pt x="35392" y="2036"/>
                    <a:pt x="27453" y="1"/>
                    <a:pt x="17680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9;p69">
              <a:extLst>
                <a:ext uri="{FF2B5EF4-FFF2-40B4-BE49-F238E27FC236}">
                  <a16:creationId xmlns:a16="http://schemas.microsoft.com/office/drawing/2014/main" id="{4AF93A05-6FAF-45A2-AD97-8D2B7B3EC04C}"/>
                </a:ext>
              </a:extLst>
            </p:cNvPr>
            <p:cNvSpPr/>
            <p:nvPr/>
          </p:nvSpPr>
          <p:spPr>
            <a:xfrm>
              <a:off x="5006250" y="4327700"/>
              <a:ext cx="884825" cy="225200"/>
            </a:xfrm>
            <a:custGeom>
              <a:avLst/>
              <a:gdLst/>
              <a:ahLst/>
              <a:cxnLst/>
              <a:rect l="l" t="t" r="r" b="b"/>
              <a:pathLst>
                <a:path w="35393" h="9008" extrusionOk="0">
                  <a:moveTo>
                    <a:pt x="17680" y="1"/>
                  </a:moveTo>
                  <a:cubicBezTo>
                    <a:pt x="7906" y="1"/>
                    <a:pt x="0" y="2036"/>
                    <a:pt x="0" y="4504"/>
                  </a:cubicBezTo>
                  <a:cubicBezTo>
                    <a:pt x="0" y="7006"/>
                    <a:pt x="7906" y="9007"/>
                    <a:pt x="17680" y="9007"/>
                  </a:cubicBezTo>
                  <a:cubicBezTo>
                    <a:pt x="27453" y="9007"/>
                    <a:pt x="35392" y="7006"/>
                    <a:pt x="35392" y="4504"/>
                  </a:cubicBezTo>
                  <a:cubicBezTo>
                    <a:pt x="35392" y="2036"/>
                    <a:pt x="27453" y="1"/>
                    <a:pt x="17680" y="1"/>
                  </a:cubicBezTo>
                  <a:close/>
                </a:path>
              </a:pathLst>
            </a:custGeom>
            <a:solidFill>
              <a:srgbClr val="FFFFFF">
                <a:alpha val="30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20;p69">
              <a:extLst>
                <a:ext uri="{FF2B5EF4-FFF2-40B4-BE49-F238E27FC236}">
                  <a16:creationId xmlns:a16="http://schemas.microsoft.com/office/drawing/2014/main" id="{F3EC7A3F-8099-4509-9634-E6C7053B5D69}"/>
                </a:ext>
              </a:extLst>
            </p:cNvPr>
            <p:cNvSpPr/>
            <p:nvPr/>
          </p:nvSpPr>
          <p:spPr>
            <a:xfrm>
              <a:off x="5141350" y="4264325"/>
              <a:ext cx="342650" cy="130625"/>
            </a:xfrm>
            <a:custGeom>
              <a:avLst/>
              <a:gdLst/>
              <a:ahLst/>
              <a:cxnLst/>
              <a:rect l="l" t="t" r="r" b="b"/>
              <a:pathLst>
                <a:path w="13706" h="5225" extrusionOk="0">
                  <a:moveTo>
                    <a:pt x="7105" y="1"/>
                  </a:moveTo>
                  <a:cubicBezTo>
                    <a:pt x="5604" y="1101"/>
                    <a:pt x="4003" y="2102"/>
                    <a:pt x="2335" y="2969"/>
                  </a:cubicBezTo>
                  <a:cubicBezTo>
                    <a:pt x="367" y="3870"/>
                    <a:pt x="0" y="3870"/>
                    <a:pt x="67" y="4404"/>
                  </a:cubicBezTo>
                  <a:cubicBezTo>
                    <a:pt x="133" y="4756"/>
                    <a:pt x="1143" y="5224"/>
                    <a:pt x="3011" y="5224"/>
                  </a:cubicBezTo>
                  <a:cubicBezTo>
                    <a:pt x="3974" y="5224"/>
                    <a:pt x="5164" y="5100"/>
                    <a:pt x="6572" y="4771"/>
                  </a:cubicBezTo>
                  <a:cubicBezTo>
                    <a:pt x="10741" y="3803"/>
                    <a:pt x="12709" y="4003"/>
                    <a:pt x="13310" y="2035"/>
                  </a:cubicBezTo>
                  <a:cubicBezTo>
                    <a:pt x="13705" y="760"/>
                    <a:pt x="13420" y="543"/>
                    <a:pt x="12826" y="543"/>
                  </a:cubicBezTo>
                  <a:cubicBezTo>
                    <a:pt x="12519" y="543"/>
                    <a:pt x="12129" y="601"/>
                    <a:pt x="11709" y="601"/>
                  </a:cubicBezTo>
                  <a:cubicBezTo>
                    <a:pt x="10174" y="501"/>
                    <a:pt x="8640" y="301"/>
                    <a:pt x="7105" y="1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21;p69">
              <a:extLst>
                <a:ext uri="{FF2B5EF4-FFF2-40B4-BE49-F238E27FC236}">
                  <a16:creationId xmlns:a16="http://schemas.microsoft.com/office/drawing/2014/main" id="{63E4F824-1AAB-4713-A92E-E51A63ACE38D}"/>
                </a:ext>
              </a:extLst>
            </p:cNvPr>
            <p:cNvSpPr/>
            <p:nvPr/>
          </p:nvSpPr>
          <p:spPr>
            <a:xfrm>
              <a:off x="5142175" y="4328550"/>
              <a:ext cx="326100" cy="66200"/>
            </a:xfrm>
            <a:custGeom>
              <a:avLst/>
              <a:gdLst/>
              <a:ahLst/>
              <a:cxnLst/>
              <a:rect l="l" t="t" r="r" b="b"/>
              <a:pathLst>
                <a:path w="13044" h="2648" extrusionOk="0">
                  <a:moveTo>
                    <a:pt x="13043" y="0"/>
                  </a:moveTo>
                  <a:cubicBezTo>
                    <a:pt x="11275" y="467"/>
                    <a:pt x="8073" y="1268"/>
                    <a:pt x="5404" y="1668"/>
                  </a:cubicBezTo>
                  <a:cubicBezTo>
                    <a:pt x="4716" y="1800"/>
                    <a:pt x="4018" y="1864"/>
                    <a:pt x="3317" y="1864"/>
                  </a:cubicBezTo>
                  <a:cubicBezTo>
                    <a:pt x="2251" y="1864"/>
                    <a:pt x="1180" y="1716"/>
                    <a:pt x="134" y="1434"/>
                  </a:cubicBezTo>
                  <a:cubicBezTo>
                    <a:pt x="34" y="1535"/>
                    <a:pt x="1" y="1668"/>
                    <a:pt x="34" y="1835"/>
                  </a:cubicBezTo>
                  <a:cubicBezTo>
                    <a:pt x="100" y="2167"/>
                    <a:pt x="1126" y="2648"/>
                    <a:pt x="3021" y="2648"/>
                  </a:cubicBezTo>
                  <a:cubicBezTo>
                    <a:pt x="3977" y="2648"/>
                    <a:pt x="5153" y="2526"/>
                    <a:pt x="6539" y="2202"/>
                  </a:cubicBezTo>
                  <a:cubicBezTo>
                    <a:pt x="10275" y="1334"/>
                    <a:pt x="12243" y="1401"/>
                    <a:pt x="1304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22;p69">
              <a:extLst>
                <a:ext uri="{FF2B5EF4-FFF2-40B4-BE49-F238E27FC236}">
                  <a16:creationId xmlns:a16="http://schemas.microsoft.com/office/drawing/2014/main" id="{BE3B7660-F02B-4A68-9630-2A8E73394081}"/>
                </a:ext>
              </a:extLst>
            </p:cNvPr>
            <p:cNvSpPr/>
            <p:nvPr/>
          </p:nvSpPr>
          <p:spPr>
            <a:xfrm>
              <a:off x="5115500" y="3333325"/>
              <a:ext cx="721325" cy="976350"/>
            </a:xfrm>
            <a:custGeom>
              <a:avLst/>
              <a:gdLst/>
              <a:ahLst/>
              <a:cxnLst/>
              <a:rect l="l" t="t" r="r" b="b"/>
              <a:pathLst>
                <a:path w="28853" h="39054" extrusionOk="0">
                  <a:moveTo>
                    <a:pt x="26914" y="1"/>
                  </a:moveTo>
                  <a:cubicBezTo>
                    <a:pt x="26301" y="1"/>
                    <a:pt x="25532" y="66"/>
                    <a:pt x="24618" y="181"/>
                  </a:cubicBezTo>
                  <a:cubicBezTo>
                    <a:pt x="21682" y="548"/>
                    <a:pt x="10107" y="414"/>
                    <a:pt x="9340" y="548"/>
                  </a:cubicBezTo>
                  <a:cubicBezTo>
                    <a:pt x="8606" y="714"/>
                    <a:pt x="8306" y="1682"/>
                    <a:pt x="8306" y="1682"/>
                  </a:cubicBezTo>
                  <a:cubicBezTo>
                    <a:pt x="7906" y="2349"/>
                    <a:pt x="7606" y="3049"/>
                    <a:pt x="7305" y="3750"/>
                  </a:cubicBezTo>
                  <a:cubicBezTo>
                    <a:pt x="7305" y="3983"/>
                    <a:pt x="601" y="13690"/>
                    <a:pt x="300" y="16492"/>
                  </a:cubicBezTo>
                  <a:cubicBezTo>
                    <a:pt x="0" y="19294"/>
                    <a:pt x="7139" y="31203"/>
                    <a:pt x="7439" y="31970"/>
                  </a:cubicBezTo>
                  <a:cubicBezTo>
                    <a:pt x="7739" y="32704"/>
                    <a:pt x="8039" y="33004"/>
                    <a:pt x="8573" y="34138"/>
                  </a:cubicBezTo>
                  <a:cubicBezTo>
                    <a:pt x="9107" y="35273"/>
                    <a:pt x="7972" y="34772"/>
                    <a:pt x="7906" y="35439"/>
                  </a:cubicBezTo>
                  <a:cubicBezTo>
                    <a:pt x="7872" y="36106"/>
                    <a:pt x="7872" y="36807"/>
                    <a:pt x="7906" y="37474"/>
                  </a:cubicBezTo>
                  <a:cubicBezTo>
                    <a:pt x="8940" y="38041"/>
                    <a:pt x="10041" y="38475"/>
                    <a:pt x="11141" y="38842"/>
                  </a:cubicBezTo>
                  <a:cubicBezTo>
                    <a:pt x="11618" y="38983"/>
                    <a:pt x="12110" y="39053"/>
                    <a:pt x="12598" y="39053"/>
                  </a:cubicBezTo>
                  <a:cubicBezTo>
                    <a:pt x="13611" y="39053"/>
                    <a:pt x="14611" y="38749"/>
                    <a:pt x="15444" y="38141"/>
                  </a:cubicBezTo>
                  <a:cubicBezTo>
                    <a:pt x="16278" y="37474"/>
                    <a:pt x="16078" y="37007"/>
                    <a:pt x="15678" y="35206"/>
                  </a:cubicBezTo>
                  <a:cubicBezTo>
                    <a:pt x="15311" y="33405"/>
                    <a:pt x="8673" y="17793"/>
                    <a:pt x="8673" y="17126"/>
                  </a:cubicBezTo>
                  <a:cubicBezTo>
                    <a:pt x="8673" y="16426"/>
                    <a:pt x="15078" y="7886"/>
                    <a:pt x="15078" y="7886"/>
                  </a:cubicBezTo>
                  <a:lnTo>
                    <a:pt x="17513" y="8487"/>
                  </a:lnTo>
                  <a:lnTo>
                    <a:pt x="17279" y="9854"/>
                  </a:lnTo>
                  <a:cubicBezTo>
                    <a:pt x="17279" y="9854"/>
                    <a:pt x="16845" y="11355"/>
                    <a:pt x="18280" y="11355"/>
                  </a:cubicBezTo>
                  <a:cubicBezTo>
                    <a:pt x="19714" y="11355"/>
                    <a:pt x="25051" y="11055"/>
                    <a:pt x="26886" y="7453"/>
                  </a:cubicBezTo>
                  <a:cubicBezTo>
                    <a:pt x="28687" y="3817"/>
                    <a:pt x="28554" y="1148"/>
                    <a:pt x="28554" y="1148"/>
                  </a:cubicBezTo>
                  <a:cubicBezTo>
                    <a:pt x="28852" y="321"/>
                    <a:pt x="28266" y="1"/>
                    <a:pt x="26914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23;p69">
              <a:extLst>
                <a:ext uri="{FF2B5EF4-FFF2-40B4-BE49-F238E27FC236}">
                  <a16:creationId xmlns:a16="http://schemas.microsoft.com/office/drawing/2014/main" id="{1D28340D-E6A2-4C9D-8ED1-15D9C23DD99C}"/>
                </a:ext>
              </a:extLst>
            </p:cNvPr>
            <p:cNvSpPr/>
            <p:nvPr/>
          </p:nvSpPr>
          <p:spPr>
            <a:xfrm>
              <a:off x="5358175" y="3899075"/>
              <a:ext cx="10025" cy="22525"/>
            </a:xfrm>
            <a:custGeom>
              <a:avLst/>
              <a:gdLst/>
              <a:ahLst/>
              <a:cxnLst/>
              <a:rect l="l" t="t" r="r" b="b"/>
              <a:pathLst>
                <a:path w="401" h="901" fill="none" extrusionOk="0">
                  <a:moveTo>
                    <a:pt x="0" y="0"/>
                  </a:moveTo>
                  <a:lnTo>
                    <a:pt x="400" y="901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4;p69">
              <a:extLst>
                <a:ext uri="{FF2B5EF4-FFF2-40B4-BE49-F238E27FC236}">
                  <a16:creationId xmlns:a16="http://schemas.microsoft.com/office/drawing/2014/main" id="{782CFE7F-D9C7-4A80-AB22-5A65E9CA5B04}"/>
                </a:ext>
              </a:extLst>
            </p:cNvPr>
            <p:cNvSpPr/>
            <p:nvPr/>
          </p:nvSpPr>
          <p:spPr>
            <a:xfrm>
              <a:off x="5205550" y="3639725"/>
              <a:ext cx="186000" cy="234350"/>
            </a:xfrm>
            <a:custGeom>
              <a:avLst/>
              <a:gdLst/>
              <a:ahLst/>
              <a:cxnLst/>
              <a:rect l="l" t="t" r="r" b="b"/>
              <a:pathLst>
                <a:path w="7440" h="9374" fill="none" extrusionOk="0">
                  <a:moveTo>
                    <a:pt x="7439" y="0"/>
                  </a:moveTo>
                  <a:lnTo>
                    <a:pt x="4170" y="4270"/>
                  </a:lnTo>
                  <a:cubicBezTo>
                    <a:pt x="4170" y="4270"/>
                    <a:pt x="1" y="4770"/>
                    <a:pt x="1268" y="4837"/>
                  </a:cubicBezTo>
                  <a:cubicBezTo>
                    <a:pt x="2502" y="4937"/>
                    <a:pt x="3770" y="4937"/>
                    <a:pt x="3770" y="4937"/>
                  </a:cubicBezTo>
                  <a:cubicBezTo>
                    <a:pt x="3770" y="4937"/>
                    <a:pt x="2669" y="5271"/>
                    <a:pt x="2936" y="5437"/>
                  </a:cubicBezTo>
                  <a:cubicBezTo>
                    <a:pt x="3236" y="5537"/>
                    <a:pt x="3537" y="5604"/>
                    <a:pt x="3870" y="5604"/>
                  </a:cubicBezTo>
                  <a:lnTo>
                    <a:pt x="5638" y="9373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5;p69">
              <a:extLst>
                <a:ext uri="{FF2B5EF4-FFF2-40B4-BE49-F238E27FC236}">
                  <a16:creationId xmlns:a16="http://schemas.microsoft.com/office/drawing/2014/main" id="{52AE9D18-4B05-4E48-B785-7527FD180258}"/>
                </a:ext>
              </a:extLst>
            </p:cNvPr>
            <p:cNvSpPr/>
            <p:nvPr/>
          </p:nvSpPr>
          <p:spPr>
            <a:xfrm>
              <a:off x="4977050" y="2532700"/>
              <a:ext cx="863975" cy="896425"/>
            </a:xfrm>
            <a:custGeom>
              <a:avLst/>
              <a:gdLst/>
              <a:ahLst/>
              <a:cxnLst/>
              <a:rect l="l" t="t" r="r" b="b"/>
              <a:pathLst>
                <a:path w="34559" h="35857" extrusionOk="0">
                  <a:moveTo>
                    <a:pt x="14337" y="0"/>
                  </a:moveTo>
                  <a:cubicBezTo>
                    <a:pt x="13675" y="0"/>
                    <a:pt x="13105" y="29"/>
                    <a:pt x="12677" y="83"/>
                  </a:cubicBezTo>
                  <a:cubicBezTo>
                    <a:pt x="10775" y="316"/>
                    <a:pt x="10208" y="1384"/>
                    <a:pt x="10208" y="1384"/>
                  </a:cubicBezTo>
                  <a:cubicBezTo>
                    <a:pt x="10208" y="1384"/>
                    <a:pt x="9174" y="1951"/>
                    <a:pt x="7573" y="2851"/>
                  </a:cubicBezTo>
                  <a:cubicBezTo>
                    <a:pt x="5972" y="3752"/>
                    <a:pt x="5071" y="4219"/>
                    <a:pt x="4838" y="4986"/>
                  </a:cubicBezTo>
                  <a:cubicBezTo>
                    <a:pt x="4637" y="5720"/>
                    <a:pt x="1" y="15194"/>
                    <a:pt x="1" y="15194"/>
                  </a:cubicBezTo>
                  <a:cubicBezTo>
                    <a:pt x="1" y="15194"/>
                    <a:pt x="1835" y="16261"/>
                    <a:pt x="3503" y="17028"/>
                  </a:cubicBezTo>
                  <a:cubicBezTo>
                    <a:pt x="4738" y="17529"/>
                    <a:pt x="6072" y="17896"/>
                    <a:pt x="7406" y="18162"/>
                  </a:cubicBezTo>
                  <a:lnTo>
                    <a:pt x="8941" y="14960"/>
                  </a:lnTo>
                  <a:cubicBezTo>
                    <a:pt x="8941" y="14960"/>
                    <a:pt x="11843" y="20497"/>
                    <a:pt x="13110" y="22465"/>
                  </a:cubicBezTo>
                  <a:cubicBezTo>
                    <a:pt x="15312" y="25968"/>
                    <a:pt x="14611" y="28136"/>
                    <a:pt x="14311" y="29337"/>
                  </a:cubicBezTo>
                  <a:cubicBezTo>
                    <a:pt x="14011" y="30538"/>
                    <a:pt x="13177" y="32806"/>
                    <a:pt x="13410" y="33106"/>
                  </a:cubicBezTo>
                  <a:cubicBezTo>
                    <a:pt x="13602" y="33394"/>
                    <a:pt x="19031" y="35856"/>
                    <a:pt x="22830" y="35856"/>
                  </a:cubicBezTo>
                  <a:cubicBezTo>
                    <a:pt x="22996" y="35856"/>
                    <a:pt x="23158" y="35851"/>
                    <a:pt x="23317" y="35842"/>
                  </a:cubicBezTo>
                  <a:cubicBezTo>
                    <a:pt x="27087" y="35608"/>
                    <a:pt x="33558" y="35275"/>
                    <a:pt x="34025" y="34741"/>
                  </a:cubicBezTo>
                  <a:cubicBezTo>
                    <a:pt x="34459" y="34207"/>
                    <a:pt x="34559" y="31138"/>
                    <a:pt x="34559" y="30905"/>
                  </a:cubicBezTo>
                  <a:cubicBezTo>
                    <a:pt x="34559" y="30705"/>
                    <a:pt x="33892" y="24800"/>
                    <a:pt x="33191" y="21231"/>
                  </a:cubicBezTo>
                  <a:cubicBezTo>
                    <a:pt x="32524" y="17695"/>
                    <a:pt x="28821" y="8155"/>
                    <a:pt x="27621" y="5587"/>
                  </a:cubicBezTo>
                  <a:cubicBezTo>
                    <a:pt x="26386" y="3018"/>
                    <a:pt x="25252" y="2184"/>
                    <a:pt x="22183" y="1150"/>
                  </a:cubicBezTo>
                  <a:cubicBezTo>
                    <a:pt x="19818" y="328"/>
                    <a:pt x="16562" y="0"/>
                    <a:pt x="14337" y="0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26;p69">
              <a:extLst>
                <a:ext uri="{FF2B5EF4-FFF2-40B4-BE49-F238E27FC236}">
                  <a16:creationId xmlns:a16="http://schemas.microsoft.com/office/drawing/2014/main" id="{9A5A7A99-799F-410F-8DFA-2FF198C6402F}"/>
                </a:ext>
              </a:extLst>
            </p:cNvPr>
            <p:cNvSpPr/>
            <p:nvPr/>
          </p:nvSpPr>
          <p:spPr>
            <a:xfrm>
              <a:off x="5550800" y="2819950"/>
              <a:ext cx="116775" cy="48400"/>
            </a:xfrm>
            <a:custGeom>
              <a:avLst/>
              <a:gdLst/>
              <a:ahLst/>
              <a:cxnLst/>
              <a:rect l="l" t="t" r="r" b="b"/>
              <a:pathLst>
                <a:path w="4671" h="1936" fill="none" extrusionOk="0">
                  <a:moveTo>
                    <a:pt x="1" y="1"/>
                  </a:moveTo>
                  <a:lnTo>
                    <a:pt x="4671" y="1535"/>
                  </a:lnTo>
                  <a:lnTo>
                    <a:pt x="734" y="1936"/>
                  </a:ln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27;p69">
              <a:extLst>
                <a:ext uri="{FF2B5EF4-FFF2-40B4-BE49-F238E27FC236}">
                  <a16:creationId xmlns:a16="http://schemas.microsoft.com/office/drawing/2014/main" id="{5224B467-F461-4853-B2F0-6EDAB33FEAFE}"/>
                </a:ext>
              </a:extLst>
            </p:cNvPr>
            <p:cNvSpPr/>
            <p:nvPr/>
          </p:nvSpPr>
          <p:spPr>
            <a:xfrm>
              <a:off x="5358175" y="3119350"/>
              <a:ext cx="251025" cy="91750"/>
            </a:xfrm>
            <a:custGeom>
              <a:avLst/>
              <a:gdLst/>
              <a:ahLst/>
              <a:cxnLst/>
              <a:rect l="l" t="t" r="r" b="b"/>
              <a:pathLst>
                <a:path w="10041" h="3670" fill="none" extrusionOk="0">
                  <a:moveTo>
                    <a:pt x="0" y="0"/>
                  </a:moveTo>
                  <a:cubicBezTo>
                    <a:pt x="0" y="0"/>
                    <a:pt x="4503" y="3669"/>
                    <a:pt x="10041" y="3669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28;p69">
              <a:extLst>
                <a:ext uri="{FF2B5EF4-FFF2-40B4-BE49-F238E27FC236}">
                  <a16:creationId xmlns:a16="http://schemas.microsoft.com/office/drawing/2014/main" id="{02479870-EABB-4382-8F9B-CC9C07208992}"/>
                </a:ext>
              </a:extLst>
            </p:cNvPr>
            <p:cNvSpPr/>
            <p:nvPr/>
          </p:nvSpPr>
          <p:spPr>
            <a:xfrm>
              <a:off x="5395700" y="3202725"/>
              <a:ext cx="190150" cy="44225"/>
            </a:xfrm>
            <a:custGeom>
              <a:avLst/>
              <a:gdLst/>
              <a:ahLst/>
              <a:cxnLst/>
              <a:rect l="l" t="t" r="r" b="b"/>
              <a:pathLst>
                <a:path w="7606" h="1769" fill="none" extrusionOk="0">
                  <a:moveTo>
                    <a:pt x="0" y="1"/>
                  </a:moveTo>
                  <a:cubicBezTo>
                    <a:pt x="0" y="1"/>
                    <a:pt x="3769" y="1769"/>
                    <a:pt x="7606" y="1168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9;p69">
              <a:extLst>
                <a:ext uri="{FF2B5EF4-FFF2-40B4-BE49-F238E27FC236}">
                  <a16:creationId xmlns:a16="http://schemas.microsoft.com/office/drawing/2014/main" id="{B8D6188C-D4FA-4C7C-9CF1-EB3A5D51B0BA}"/>
                </a:ext>
              </a:extLst>
            </p:cNvPr>
            <p:cNvSpPr/>
            <p:nvPr/>
          </p:nvSpPr>
          <p:spPr>
            <a:xfrm>
              <a:off x="5101325" y="2764075"/>
              <a:ext cx="99250" cy="142650"/>
            </a:xfrm>
            <a:custGeom>
              <a:avLst/>
              <a:gdLst/>
              <a:ahLst/>
              <a:cxnLst/>
              <a:rect l="l" t="t" r="r" b="b"/>
              <a:pathLst>
                <a:path w="3970" h="5706" fill="none" extrusionOk="0">
                  <a:moveTo>
                    <a:pt x="2068" y="1068"/>
                  </a:moveTo>
                  <a:lnTo>
                    <a:pt x="3970" y="5705"/>
                  </a:lnTo>
                  <a:lnTo>
                    <a:pt x="0" y="1"/>
                  </a:ln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30;p69">
              <a:extLst>
                <a:ext uri="{FF2B5EF4-FFF2-40B4-BE49-F238E27FC236}">
                  <a16:creationId xmlns:a16="http://schemas.microsoft.com/office/drawing/2014/main" id="{74CEE6DD-9ED0-4B5E-96F3-60525E7FCF1A}"/>
                </a:ext>
              </a:extLst>
            </p:cNvPr>
            <p:cNvSpPr/>
            <p:nvPr/>
          </p:nvSpPr>
          <p:spPr>
            <a:xfrm>
              <a:off x="5217825" y="2509300"/>
              <a:ext cx="229875" cy="265025"/>
            </a:xfrm>
            <a:custGeom>
              <a:avLst/>
              <a:gdLst/>
              <a:ahLst/>
              <a:cxnLst/>
              <a:rect l="l" t="t" r="r" b="b"/>
              <a:pathLst>
                <a:path w="9195" h="10601" extrusionOk="0">
                  <a:moveTo>
                    <a:pt x="4570" y="0"/>
                  </a:moveTo>
                  <a:cubicBezTo>
                    <a:pt x="2956" y="0"/>
                    <a:pt x="965" y="842"/>
                    <a:pt x="277" y="2820"/>
                  </a:cubicBezTo>
                  <a:cubicBezTo>
                    <a:pt x="143" y="3687"/>
                    <a:pt x="143" y="4555"/>
                    <a:pt x="177" y="5389"/>
                  </a:cubicBezTo>
                  <a:cubicBezTo>
                    <a:pt x="277" y="6990"/>
                    <a:pt x="777" y="8124"/>
                    <a:pt x="344" y="9258"/>
                  </a:cubicBezTo>
                  <a:cubicBezTo>
                    <a:pt x="1" y="10091"/>
                    <a:pt x="198" y="10600"/>
                    <a:pt x="511" y="10600"/>
                  </a:cubicBezTo>
                  <a:cubicBezTo>
                    <a:pt x="625" y="10600"/>
                    <a:pt x="753" y="10534"/>
                    <a:pt x="877" y="10392"/>
                  </a:cubicBezTo>
                  <a:cubicBezTo>
                    <a:pt x="1311" y="9858"/>
                    <a:pt x="2078" y="7824"/>
                    <a:pt x="2245" y="7457"/>
                  </a:cubicBezTo>
                  <a:cubicBezTo>
                    <a:pt x="2378" y="7056"/>
                    <a:pt x="5581" y="6389"/>
                    <a:pt x="6014" y="6389"/>
                  </a:cubicBezTo>
                  <a:cubicBezTo>
                    <a:pt x="6448" y="6389"/>
                    <a:pt x="7882" y="8658"/>
                    <a:pt x="8583" y="8958"/>
                  </a:cubicBezTo>
                  <a:cubicBezTo>
                    <a:pt x="8697" y="9009"/>
                    <a:pt x="8788" y="9034"/>
                    <a:pt x="8858" y="9034"/>
                  </a:cubicBezTo>
                  <a:cubicBezTo>
                    <a:pt x="9194" y="9034"/>
                    <a:pt x="9036" y="8452"/>
                    <a:pt x="8650" y="7457"/>
                  </a:cubicBezTo>
                  <a:cubicBezTo>
                    <a:pt x="8183" y="6222"/>
                    <a:pt x="7682" y="2019"/>
                    <a:pt x="6615" y="719"/>
                  </a:cubicBezTo>
                  <a:cubicBezTo>
                    <a:pt x="6235" y="256"/>
                    <a:pt x="5460" y="0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31;p69">
              <a:extLst>
                <a:ext uri="{FF2B5EF4-FFF2-40B4-BE49-F238E27FC236}">
                  <a16:creationId xmlns:a16="http://schemas.microsoft.com/office/drawing/2014/main" id="{53A3A29A-406B-45A2-BE82-86125F57A658}"/>
                </a:ext>
              </a:extLst>
            </p:cNvPr>
            <p:cNvSpPr/>
            <p:nvPr/>
          </p:nvSpPr>
          <p:spPr>
            <a:xfrm>
              <a:off x="5235200" y="2587300"/>
              <a:ext cx="148850" cy="207475"/>
            </a:xfrm>
            <a:custGeom>
              <a:avLst/>
              <a:gdLst/>
              <a:ahLst/>
              <a:cxnLst/>
              <a:rect l="l" t="t" r="r" b="b"/>
              <a:pathLst>
                <a:path w="5954" h="8299" extrusionOk="0">
                  <a:moveTo>
                    <a:pt x="5253" y="0"/>
                  </a:moveTo>
                  <a:cubicBezTo>
                    <a:pt x="5253" y="0"/>
                    <a:pt x="3382" y="1255"/>
                    <a:pt x="1508" y="1255"/>
                  </a:cubicBezTo>
                  <a:cubicBezTo>
                    <a:pt x="1116" y="1255"/>
                    <a:pt x="724" y="1200"/>
                    <a:pt x="349" y="1068"/>
                  </a:cubicBezTo>
                  <a:cubicBezTo>
                    <a:pt x="342" y="1066"/>
                    <a:pt x="336" y="1064"/>
                    <a:pt x="330" y="1064"/>
                  </a:cubicBezTo>
                  <a:cubicBezTo>
                    <a:pt x="0" y="1064"/>
                    <a:pt x="2535" y="4970"/>
                    <a:pt x="3585" y="6972"/>
                  </a:cubicBezTo>
                  <a:cubicBezTo>
                    <a:pt x="4075" y="7906"/>
                    <a:pt x="4544" y="8299"/>
                    <a:pt x="4924" y="8299"/>
                  </a:cubicBezTo>
                  <a:cubicBezTo>
                    <a:pt x="5372" y="8299"/>
                    <a:pt x="5696" y="7753"/>
                    <a:pt x="5786" y="6905"/>
                  </a:cubicBezTo>
                  <a:cubicBezTo>
                    <a:pt x="5953" y="5304"/>
                    <a:pt x="5253" y="0"/>
                    <a:pt x="525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32;p69">
              <a:extLst>
                <a:ext uri="{FF2B5EF4-FFF2-40B4-BE49-F238E27FC236}">
                  <a16:creationId xmlns:a16="http://schemas.microsoft.com/office/drawing/2014/main" id="{6E49B4BB-61D9-4651-A55D-16FA27F78696}"/>
                </a:ext>
              </a:extLst>
            </p:cNvPr>
            <p:cNvSpPr/>
            <p:nvPr/>
          </p:nvSpPr>
          <p:spPr>
            <a:xfrm>
              <a:off x="5301450" y="2712375"/>
              <a:ext cx="79250" cy="82700"/>
            </a:xfrm>
            <a:custGeom>
              <a:avLst/>
              <a:gdLst/>
              <a:ahLst/>
              <a:cxnLst/>
              <a:rect l="l" t="t" r="r" b="b"/>
              <a:pathLst>
                <a:path w="3170" h="3308" extrusionOk="0">
                  <a:moveTo>
                    <a:pt x="3103" y="1"/>
                  </a:moveTo>
                  <a:cubicBezTo>
                    <a:pt x="2458" y="268"/>
                    <a:pt x="1754" y="401"/>
                    <a:pt x="1050" y="401"/>
                  </a:cubicBezTo>
                  <a:cubicBezTo>
                    <a:pt x="698" y="401"/>
                    <a:pt x="345" y="368"/>
                    <a:pt x="1" y="301"/>
                  </a:cubicBezTo>
                  <a:lnTo>
                    <a:pt x="1" y="301"/>
                  </a:lnTo>
                  <a:cubicBezTo>
                    <a:pt x="368" y="901"/>
                    <a:pt x="701" y="1502"/>
                    <a:pt x="935" y="1969"/>
                  </a:cubicBezTo>
                  <a:cubicBezTo>
                    <a:pt x="1427" y="2908"/>
                    <a:pt x="1899" y="3307"/>
                    <a:pt x="2280" y="3307"/>
                  </a:cubicBezTo>
                  <a:cubicBezTo>
                    <a:pt x="2725" y="3307"/>
                    <a:pt x="3047" y="2764"/>
                    <a:pt x="3136" y="1902"/>
                  </a:cubicBezTo>
                  <a:cubicBezTo>
                    <a:pt x="3170" y="1268"/>
                    <a:pt x="3170" y="635"/>
                    <a:pt x="3103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3;p69">
              <a:extLst>
                <a:ext uri="{FF2B5EF4-FFF2-40B4-BE49-F238E27FC236}">
                  <a16:creationId xmlns:a16="http://schemas.microsoft.com/office/drawing/2014/main" id="{032864FB-C38D-4DD6-A827-7C4D2C9AE0B3}"/>
                </a:ext>
              </a:extLst>
            </p:cNvPr>
            <p:cNvSpPr/>
            <p:nvPr/>
          </p:nvSpPr>
          <p:spPr>
            <a:xfrm>
              <a:off x="5434875" y="3416225"/>
              <a:ext cx="25" cy="233525"/>
            </a:xfrm>
            <a:custGeom>
              <a:avLst/>
              <a:gdLst/>
              <a:ahLst/>
              <a:cxnLst/>
              <a:rect l="l" t="t" r="r" b="b"/>
              <a:pathLst>
                <a:path w="1" h="9341" fill="none" extrusionOk="0">
                  <a:moveTo>
                    <a:pt x="1" y="0"/>
                  </a:moveTo>
                  <a:lnTo>
                    <a:pt x="1" y="9340"/>
                  </a:lnTo>
                </a:path>
              </a:pathLst>
            </a:custGeom>
            <a:noFill/>
            <a:ln w="4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4;p69">
              <a:extLst>
                <a:ext uri="{FF2B5EF4-FFF2-40B4-BE49-F238E27FC236}">
                  <a16:creationId xmlns:a16="http://schemas.microsoft.com/office/drawing/2014/main" id="{BDE4C750-15EB-43C8-B272-A4EB04C4F88D}"/>
                </a:ext>
              </a:extLst>
            </p:cNvPr>
            <p:cNvSpPr/>
            <p:nvPr/>
          </p:nvSpPr>
          <p:spPr>
            <a:xfrm>
              <a:off x="5246425" y="3372775"/>
              <a:ext cx="426725" cy="96025"/>
            </a:xfrm>
            <a:custGeom>
              <a:avLst/>
              <a:gdLst/>
              <a:ahLst/>
              <a:cxnLst/>
              <a:rect l="l" t="t" r="r" b="b"/>
              <a:pathLst>
                <a:path w="17069" h="3841" extrusionOk="0">
                  <a:moveTo>
                    <a:pt x="1503" y="0"/>
                  </a:moveTo>
                  <a:cubicBezTo>
                    <a:pt x="190" y="0"/>
                    <a:pt x="0" y="1944"/>
                    <a:pt x="1368" y="2172"/>
                  </a:cubicBezTo>
                  <a:lnTo>
                    <a:pt x="15411" y="3840"/>
                  </a:lnTo>
                  <a:lnTo>
                    <a:pt x="15545" y="3840"/>
                  </a:lnTo>
                  <a:cubicBezTo>
                    <a:pt x="15556" y="3840"/>
                    <a:pt x="15567" y="3840"/>
                    <a:pt x="15577" y="3840"/>
                  </a:cubicBezTo>
                  <a:cubicBezTo>
                    <a:pt x="16948" y="3840"/>
                    <a:pt x="17068" y="1771"/>
                    <a:pt x="15678" y="1672"/>
                  </a:cubicBezTo>
                  <a:lnTo>
                    <a:pt x="1601" y="4"/>
                  </a:lnTo>
                  <a:cubicBezTo>
                    <a:pt x="1568" y="1"/>
                    <a:pt x="1535" y="0"/>
                    <a:pt x="15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5;p69">
              <a:extLst>
                <a:ext uri="{FF2B5EF4-FFF2-40B4-BE49-F238E27FC236}">
                  <a16:creationId xmlns:a16="http://schemas.microsoft.com/office/drawing/2014/main" id="{909DA377-146F-4B38-9A63-C89DF63033E1}"/>
                </a:ext>
              </a:extLst>
            </p:cNvPr>
            <p:cNvSpPr/>
            <p:nvPr/>
          </p:nvSpPr>
          <p:spPr>
            <a:xfrm>
              <a:off x="5619175" y="3419550"/>
              <a:ext cx="34225" cy="40050"/>
            </a:xfrm>
            <a:custGeom>
              <a:avLst/>
              <a:gdLst/>
              <a:ahLst/>
              <a:cxnLst/>
              <a:rect l="l" t="t" r="r" b="b"/>
              <a:pathLst>
                <a:path w="1369" h="1602" extrusionOk="0">
                  <a:moveTo>
                    <a:pt x="701" y="1"/>
                  </a:moveTo>
                  <a:cubicBezTo>
                    <a:pt x="301" y="1"/>
                    <a:pt x="1" y="368"/>
                    <a:pt x="1" y="801"/>
                  </a:cubicBezTo>
                  <a:cubicBezTo>
                    <a:pt x="1" y="1268"/>
                    <a:pt x="301" y="1602"/>
                    <a:pt x="701" y="1602"/>
                  </a:cubicBezTo>
                  <a:cubicBezTo>
                    <a:pt x="1068" y="1602"/>
                    <a:pt x="1368" y="1268"/>
                    <a:pt x="1368" y="801"/>
                  </a:cubicBezTo>
                  <a:cubicBezTo>
                    <a:pt x="1368" y="368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FFFF"/>
            </a:solidFill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6;p69">
              <a:extLst>
                <a:ext uri="{FF2B5EF4-FFF2-40B4-BE49-F238E27FC236}">
                  <a16:creationId xmlns:a16="http://schemas.microsoft.com/office/drawing/2014/main" id="{8E91F888-75E7-4D78-9D5C-6C5E4285C0E9}"/>
                </a:ext>
              </a:extLst>
            </p:cNvPr>
            <p:cNvSpPr/>
            <p:nvPr/>
          </p:nvSpPr>
          <p:spPr>
            <a:xfrm>
              <a:off x="5308950" y="4392125"/>
              <a:ext cx="361950" cy="158050"/>
            </a:xfrm>
            <a:custGeom>
              <a:avLst/>
              <a:gdLst/>
              <a:ahLst/>
              <a:cxnLst/>
              <a:rect l="l" t="t" r="r" b="b"/>
              <a:pathLst>
                <a:path w="14478" h="6322" extrusionOk="0">
                  <a:moveTo>
                    <a:pt x="6126" y="1"/>
                  </a:moveTo>
                  <a:cubicBezTo>
                    <a:pt x="6080" y="1"/>
                    <a:pt x="6039" y="9"/>
                    <a:pt x="6005" y="26"/>
                  </a:cubicBezTo>
                  <a:lnTo>
                    <a:pt x="435" y="1393"/>
                  </a:lnTo>
                  <a:cubicBezTo>
                    <a:pt x="68" y="1493"/>
                    <a:pt x="1" y="1960"/>
                    <a:pt x="335" y="2127"/>
                  </a:cubicBezTo>
                  <a:lnTo>
                    <a:pt x="8774" y="6297"/>
                  </a:lnTo>
                  <a:cubicBezTo>
                    <a:pt x="8824" y="6313"/>
                    <a:pt x="8874" y="6322"/>
                    <a:pt x="8924" y="6322"/>
                  </a:cubicBezTo>
                  <a:cubicBezTo>
                    <a:pt x="8974" y="6322"/>
                    <a:pt x="9024" y="6313"/>
                    <a:pt x="9074" y="6297"/>
                  </a:cubicBezTo>
                  <a:lnTo>
                    <a:pt x="14144" y="4395"/>
                  </a:lnTo>
                  <a:cubicBezTo>
                    <a:pt x="14445" y="4295"/>
                    <a:pt x="14478" y="3828"/>
                    <a:pt x="14144" y="3695"/>
                  </a:cubicBezTo>
                  <a:lnTo>
                    <a:pt x="6272" y="26"/>
                  </a:lnTo>
                  <a:cubicBezTo>
                    <a:pt x="6222" y="9"/>
                    <a:pt x="6172" y="1"/>
                    <a:pt x="612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7;p69">
              <a:extLst>
                <a:ext uri="{FF2B5EF4-FFF2-40B4-BE49-F238E27FC236}">
                  <a16:creationId xmlns:a16="http://schemas.microsoft.com/office/drawing/2014/main" id="{765A6404-F4BF-41D5-9F70-16CDFFAF1A88}"/>
                </a:ext>
              </a:extLst>
            </p:cNvPr>
            <p:cNvSpPr/>
            <p:nvPr/>
          </p:nvSpPr>
          <p:spPr>
            <a:xfrm>
              <a:off x="5381525" y="3648050"/>
              <a:ext cx="139275" cy="832300"/>
            </a:xfrm>
            <a:custGeom>
              <a:avLst/>
              <a:gdLst/>
              <a:ahLst/>
              <a:cxnLst/>
              <a:rect l="l" t="t" r="r" b="b"/>
              <a:pathLst>
                <a:path w="5571" h="33292" extrusionOk="0">
                  <a:moveTo>
                    <a:pt x="1301" y="1"/>
                  </a:moveTo>
                  <a:cubicBezTo>
                    <a:pt x="567" y="1"/>
                    <a:pt x="0" y="568"/>
                    <a:pt x="0" y="1268"/>
                  </a:cubicBezTo>
                  <a:lnTo>
                    <a:pt x="1034" y="31857"/>
                  </a:lnTo>
                  <a:cubicBezTo>
                    <a:pt x="1034" y="32624"/>
                    <a:pt x="1668" y="33258"/>
                    <a:pt x="2468" y="33291"/>
                  </a:cubicBezTo>
                  <a:lnTo>
                    <a:pt x="4136" y="33291"/>
                  </a:lnTo>
                  <a:cubicBezTo>
                    <a:pt x="4937" y="33291"/>
                    <a:pt x="5571" y="32624"/>
                    <a:pt x="5571" y="31857"/>
                  </a:cubicBezTo>
                  <a:lnTo>
                    <a:pt x="4537" y="1268"/>
                  </a:lnTo>
                  <a:cubicBezTo>
                    <a:pt x="4537" y="568"/>
                    <a:pt x="3936" y="1"/>
                    <a:pt x="32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8;p69">
              <a:extLst>
                <a:ext uri="{FF2B5EF4-FFF2-40B4-BE49-F238E27FC236}">
                  <a16:creationId xmlns:a16="http://schemas.microsoft.com/office/drawing/2014/main" id="{15EBF166-97E7-4F69-977D-CBC28ED3C9B1}"/>
                </a:ext>
              </a:extLst>
            </p:cNvPr>
            <p:cNvSpPr/>
            <p:nvPr/>
          </p:nvSpPr>
          <p:spPr>
            <a:xfrm>
              <a:off x="5441550" y="4453625"/>
              <a:ext cx="332775" cy="148350"/>
            </a:xfrm>
            <a:custGeom>
              <a:avLst/>
              <a:gdLst/>
              <a:ahLst/>
              <a:cxnLst/>
              <a:rect l="l" t="t" r="r" b="b"/>
              <a:pathLst>
                <a:path w="13311" h="5934" extrusionOk="0">
                  <a:moveTo>
                    <a:pt x="5838" y="1"/>
                  </a:moveTo>
                  <a:cubicBezTo>
                    <a:pt x="4571" y="1168"/>
                    <a:pt x="3236" y="2302"/>
                    <a:pt x="1835" y="3336"/>
                  </a:cubicBezTo>
                  <a:cubicBezTo>
                    <a:pt x="168" y="4471"/>
                    <a:pt x="1" y="4304"/>
                    <a:pt x="401" y="5071"/>
                  </a:cubicBezTo>
                  <a:cubicBezTo>
                    <a:pt x="642" y="5574"/>
                    <a:pt x="1212" y="5934"/>
                    <a:pt x="2469" y="5934"/>
                  </a:cubicBezTo>
                  <a:cubicBezTo>
                    <a:pt x="3130" y="5934"/>
                    <a:pt x="3980" y="5834"/>
                    <a:pt x="5071" y="5605"/>
                  </a:cubicBezTo>
                  <a:cubicBezTo>
                    <a:pt x="8240" y="4904"/>
                    <a:pt x="9307" y="4404"/>
                    <a:pt x="11042" y="3403"/>
                  </a:cubicBezTo>
                  <a:cubicBezTo>
                    <a:pt x="12777" y="2436"/>
                    <a:pt x="13310" y="2436"/>
                    <a:pt x="12877" y="1802"/>
                  </a:cubicBezTo>
                  <a:cubicBezTo>
                    <a:pt x="12410" y="1202"/>
                    <a:pt x="5838" y="1"/>
                    <a:pt x="5838" y="1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9;p69">
              <a:extLst>
                <a:ext uri="{FF2B5EF4-FFF2-40B4-BE49-F238E27FC236}">
                  <a16:creationId xmlns:a16="http://schemas.microsoft.com/office/drawing/2014/main" id="{51004993-8E2D-4983-B02F-FF0FC1B0FE73}"/>
                </a:ext>
              </a:extLst>
            </p:cNvPr>
            <p:cNvSpPr/>
            <p:nvPr/>
          </p:nvSpPr>
          <p:spPr>
            <a:xfrm>
              <a:off x="5449050" y="4492825"/>
              <a:ext cx="325275" cy="108700"/>
            </a:xfrm>
            <a:custGeom>
              <a:avLst/>
              <a:gdLst/>
              <a:ahLst/>
              <a:cxnLst/>
              <a:rect l="l" t="t" r="r" b="b"/>
              <a:pathLst>
                <a:path w="13011" h="4348" extrusionOk="0">
                  <a:moveTo>
                    <a:pt x="12143" y="0"/>
                  </a:moveTo>
                  <a:cubicBezTo>
                    <a:pt x="9841" y="1368"/>
                    <a:pt x="7406" y="2469"/>
                    <a:pt x="4871" y="3336"/>
                  </a:cubicBezTo>
                  <a:cubicBezTo>
                    <a:pt x="3894" y="3625"/>
                    <a:pt x="3069" y="3727"/>
                    <a:pt x="2392" y="3727"/>
                  </a:cubicBezTo>
                  <a:cubicBezTo>
                    <a:pt x="805" y="3727"/>
                    <a:pt x="34" y="3169"/>
                    <a:pt x="34" y="3169"/>
                  </a:cubicBezTo>
                  <a:lnTo>
                    <a:pt x="1" y="3236"/>
                  </a:lnTo>
                  <a:cubicBezTo>
                    <a:pt x="34" y="3303"/>
                    <a:pt x="68" y="3403"/>
                    <a:pt x="101" y="3470"/>
                  </a:cubicBezTo>
                  <a:cubicBezTo>
                    <a:pt x="342" y="3973"/>
                    <a:pt x="913" y="4347"/>
                    <a:pt x="2181" y="4347"/>
                  </a:cubicBezTo>
                  <a:cubicBezTo>
                    <a:pt x="2846" y="4347"/>
                    <a:pt x="3703" y="4244"/>
                    <a:pt x="4804" y="4003"/>
                  </a:cubicBezTo>
                  <a:cubicBezTo>
                    <a:pt x="7973" y="3336"/>
                    <a:pt x="9007" y="2803"/>
                    <a:pt x="10742" y="1835"/>
                  </a:cubicBezTo>
                  <a:cubicBezTo>
                    <a:pt x="12477" y="834"/>
                    <a:pt x="13010" y="834"/>
                    <a:pt x="12577" y="234"/>
                  </a:cubicBezTo>
                  <a:cubicBezTo>
                    <a:pt x="12443" y="134"/>
                    <a:pt x="12310" y="34"/>
                    <a:pt x="1214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40;p69">
              <a:extLst>
                <a:ext uri="{FF2B5EF4-FFF2-40B4-BE49-F238E27FC236}">
                  <a16:creationId xmlns:a16="http://schemas.microsoft.com/office/drawing/2014/main" id="{31EE7054-7A60-4AF6-AAE1-BCEC941EBA37}"/>
                </a:ext>
              </a:extLst>
            </p:cNvPr>
            <p:cNvSpPr/>
            <p:nvPr/>
          </p:nvSpPr>
          <p:spPr>
            <a:xfrm>
              <a:off x="5461575" y="2852475"/>
              <a:ext cx="490375" cy="625825"/>
            </a:xfrm>
            <a:custGeom>
              <a:avLst/>
              <a:gdLst/>
              <a:ahLst/>
              <a:cxnLst/>
              <a:rect l="l" t="t" r="r" b="b"/>
              <a:pathLst>
                <a:path w="19615" h="25033" extrusionOk="0">
                  <a:moveTo>
                    <a:pt x="15545" y="1"/>
                  </a:moveTo>
                  <a:cubicBezTo>
                    <a:pt x="14277" y="601"/>
                    <a:pt x="10408" y="3837"/>
                    <a:pt x="10408" y="3837"/>
                  </a:cubicBezTo>
                  <a:lnTo>
                    <a:pt x="13810" y="8440"/>
                  </a:lnTo>
                  <a:cubicBezTo>
                    <a:pt x="13810" y="8440"/>
                    <a:pt x="10575" y="13144"/>
                    <a:pt x="9040" y="15779"/>
                  </a:cubicBezTo>
                  <a:cubicBezTo>
                    <a:pt x="7939" y="17580"/>
                    <a:pt x="6572" y="19215"/>
                    <a:pt x="4971" y="20616"/>
                  </a:cubicBezTo>
                  <a:lnTo>
                    <a:pt x="1235" y="20582"/>
                  </a:lnTo>
                  <a:cubicBezTo>
                    <a:pt x="901" y="20782"/>
                    <a:pt x="701" y="21149"/>
                    <a:pt x="667" y="21516"/>
                  </a:cubicBezTo>
                  <a:cubicBezTo>
                    <a:pt x="667" y="22117"/>
                    <a:pt x="0" y="24151"/>
                    <a:pt x="301" y="24518"/>
                  </a:cubicBezTo>
                  <a:cubicBezTo>
                    <a:pt x="567" y="24885"/>
                    <a:pt x="2335" y="24985"/>
                    <a:pt x="2335" y="24985"/>
                  </a:cubicBezTo>
                  <a:cubicBezTo>
                    <a:pt x="2335" y="24985"/>
                    <a:pt x="2844" y="25033"/>
                    <a:pt x="3470" y="25033"/>
                  </a:cubicBezTo>
                  <a:cubicBezTo>
                    <a:pt x="4331" y="25033"/>
                    <a:pt x="5415" y="24943"/>
                    <a:pt x="5704" y="24518"/>
                  </a:cubicBezTo>
                  <a:cubicBezTo>
                    <a:pt x="5704" y="24518"/>
                    <a:pt x="4837" y="23584"/>
                    <a:pt x="4904" y="23151"/>
                  </a:cubicBezTo>
                  <a:cubicBezTo>
                    <a:pt x="4971" y="22717"/>
                    <a:pt x="5871" y="22417"/>
                    <a:pt x="5871" y="22417"/>
                  </a:cubicBezTo>
                  <a:lnTo>
                    <a:pt x="6839" y="22350"/>
                  </a:lnTo>
                  <a:cubicBezTo>
                    <a:pt x="6839" y="22350"/>
                    <a:pt x="6852" y="22359"/>
                    <a:pt x="6877" y="22359"/>
                  </a:cubicBezTo>
                  <a:cubicBezTo>
                    <a:pt x="6967" y="22359"/>
                    <a:pt x="7203" y="22236"/>
                    <a:pt x="7439" y="21083"/>
                  </a:cubicBezTo>
                  <a:cubicBezTo>
                    <a:pt x="8173" y="20582"/>
                    <a:pt x="10875" y="18781"/>
                    <a:pt x="12309" y="17347"/>
                  </a:cubicBezTo>
                  <a:cubicBezTo>
                    <a:pt x="13977" y="15679"/>
                    <a:pt x="18881" y="10175"/>
                    <a:pt x="19247" y="9107"/>
                  </a:cubicBezTo>
                  <a:cubicBezTo>
                    <a:pt x="19614" y="8073"/>
                    <a:pt x="17980" y="5805"/>
                    <a:pt x="16979" y="3603"/>
                  </a:cubicBezTo>
                  <a:cubicBezTo>
                    <a:pt x="16445" y="2436"/>
                    <a:pt x="15945" y="1235"/>
                    <a:pt x="1554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1;p69">
              <a:extLst>
                <a:ext uri="{FF2B5EF4-FFF2-40B4-BE49-F238E27FC236}">
                  <a16:creationId xmlns:a16="http://schemas.microsoft.com/office/drawing/2014/main" id="{2F0A3302-E9AB-4644-B0C3-42544C7486B9}"/>
                </a:ext>
              </a:extLst>
            </p:cNvPr>
            <p:cNvSpPr/>
            <p:nvPr/>
          </p:nvSpPr>
          <p:spPr>
            <a:xfrm>
              <a:off x="5721750" y="2852475"/>
              <a:ext cx="155975" cy="150975"/>
            </a:xfrm>
            <a:custGeom>
              <a:avLst/>
              <a:gdLst/>
              <a:ahLst/>
              <a:cxnLst/>
              <a:rect l="l" t="t" r="r" b="b"/>
              <a:pathLst>
                <a:path w="6239" h="6039" extrusionOk="0">
                  <a:moveTo>
                    <a:pt x="5138" y="1"/>
                  </a:moveTo>
                  <a:cubicBezTo>
                    <a:pt x="3870" y="601"/>
                    <a:pt x="1" y="3837"/>
                    <a:pt x="1" y="3837"/>
                  </a:cubicBezTo>
                  <a:lnTo>
                    <a:pt x="1602" y="6039"/>
                  </a:lnTo>
                  <a:cubicBezTo>
                    <a:pt x="3437" y="5405"/>
                    <a:pt x="5038" y="4304"/>
                    <a:pt x="6239" y="2803"/>
                  </a:cubicBezTo>
                  <a:cubicBezTo>
                    <a:pt x="5471" y="1068"/>
                    <a:pt x="5138" y="1"/>
                    <a:pt x="5138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42;p69">
              <a:extLst>
                <a:ext uri="{FF2B5EF4-FFF2-40B4-BE49-F238E27FC236}">
                  <a16:creationId xmlns:a16="http://schemas.microsoft.com/office/drawing/2014/main" id="{846235D4-F852-4AA2-BBE2-BD90474923BF}"/>
                </a:ext>
              </a:extLst>
            </p:cNvPr>
            <p:cNvSpPr/>
            <p:nvPr/>
          </p:nvSpPr>
          <p:spPr>
            <a:xfrm>
              <a:off x="5574150" y="2579550"/>
              <a:ext cx="287725" cy="404725"/>
            </a:xfrm>
            <a:custGeom>
              <a:avLst/>
              <a:gdLst/>
              <a:ahLst/>
              <a:cxnLst/>
              <a:rect l="l" t="t" r="r" b="b"/>
              <a:pathLst>
                <a:path w="11509" h="16189" extrusionOk="0">
                  <a:moveTo>
                    <a:pt x="347" y="1"/>
                  </a:moveTo>
                  <a:cubicBezTo>
                    <a:pt x="230" y="1"/>
                    <a:pt x="115" y="4"/>
                    <a:pt x="1" y="10"/>
                  </a:cubicBezTo>
                  <a:lnTo>
                    <a:pt x="1668" y="9083"/>
                  </a:lnTo>
                  <a:lnTo>
                    <a:pt x="5671" y="16188"/>
                  </a:lnTo>
                  <a:lnTo>
                    <a:pt x="8006" y="14587"/>
                  </a:lnTo>
                  <a:cubicBezTo>
                    <a:pt x="9341" y="13620"/>
                    <a:pt x="10508" y="12452"/>
                    <a:pt x="11509" y="11118"/>
                  </a:cubicBezTo>
                  <a:cubicBezTo>
                    <a:pt x="9874" y="8549"/>
                    <a:pt x="8040" y="6081"/>
                    <a:pt x="6072" y="3779"/>
                  </a:cubicBezTo>
                  <a:cubicBezTo>
                    <a:pt x="3137" y="447"/>
                    <a:pt x="1631" y="1"/>
                    <a:pt x="34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3;p69">
              <a:extLst>
                <a:ext uri="{FF2B5EF4-FFF2-40B4-BE49-F238E27FC236}">
                  <a16:creationId xmlns:a16="http://schemas.microsoft.com/office/drawing/2014/main" id="{19BACD06-85CC-4A2F-B914-2A7F6AFC585C}"/>
                </a:ext>
              </a:extLst>
            </p:cNvPr>
            <p:cNvSpPr/>
            <p:nvPr/>
          </p:nvSpPr>
          <p:spPr>
            <a:xfrm>
              <a:off x="5574150" y="2578125"/>
              <a:ext cx="287725" cy="406150"/>
            </a:xfrm>
            <a:custGeom>
              <a:avLst/>
              <a:gdLst/>
              <a:ahLst/>
              <a:cxnLst/>
              <a:rect l="l" t="t" r="r" b="b"/>
              <a:pathLst>
                <a:path w="11509" h="16246" fill="none" extrusionOk="0">
                  <a:moveTo>
                    <a:pt x="1668" y="9140"/>
                  </a:moveTo>
                  <a:lnTo>
                    <a:pt x="5671" y="16245"/>
                  </a:lnTo>
                  <a:lnTo>
                    <a:pt x="8006" y="14644"/>
                  </a:lnTo>
                  <a:cubicBezTo>
                    <a:pt x="9341" y="13677"/>
                    <a:pt x="10508" y="12509"/>
                    <a:pt x="11509" y="11175"/>
                  </a:cubicBezTo>
                  <a:cubicBezTo>
                    <a:pt x="9874" y="8606"/>
                    <a:pt x="8040" y="6138"/>
                    <a:pt x="6072" y="3836"/>
                  </a:cubicBezTo>
                  <a:cubicBezTo>
                    <a:pt x="2869" y="200"/>
                    <a:pt x="1368" y="0"/>
                    <a:pt x="1" y="67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4;p69">
              <a:extLst>
                <a:ext uri="{FF2B5EF4-FFF2-40B4-BE49-F238E27FC236}">
                  <a16:creationId xmlns:a16="http://schemas.microsoft.com/office/drawing/2014/main" id="{DE0989A0-848B-41DD-9FD3-3C82C67BCF9B}"/>
                </a:ext>
              </a:extLst>
            </p:cNvPr>
            <p:cNvSpPr/>
            <p:nvPr/>
          </p:nvSpPr>
          <p:spPr>
            <a:xfrm>
              <a:off x="4991225" y="2932550"/>
              <a:ext cx="390325" cy="537175"/>
            </a:xfrm>
            <a:custGeom>
              <a:avLst/>
              <a:gdLst/>
              <a:ahLst/>
              <a:cxnLst/>
              <a:rect l="l" t="t" r="r" b="b"/>
              <a:pathLst>
                <a:path w="15613" h="21487" extrusionOk="0">
                  <a:moveTo>
                    <a:pt x="902" y="0"/>
                  </a:moveTo>
                  <a:cubicBezTo>
                    <a:pt x="568" y="1268"/>
                    <a:pt x="1" y="3469"/>
                    <a:pt x="201" y="4570"/>
                  </a:cubicBezTo>
                  <a:cubicBezTo>
                    <a:pt x="435" y="5671"/>
                    <a:pt x="5371" y="11909"/>
                    <a:pt x="7840" y="15078"/>
                  </a:cubicBezTo>
                  <a:cubicBezTo>
                    <a:pt x="7840" y="15078"/>
                    <a:pt x="8874" y="19447"/>
                    <a:pt x="9308" y="20081"/>
                  </a:cubicBezTo>
                  <a:lnTo>
                    <a:pt x="9741" y="20748"/>
                  </a:lnTo>
                  <a:cubicBezTo>
                    <a:pt x="9741" y="20748"/>
                    <a:pt x="10418" y="21486"/>
                    <a:pt x="10796" y="21486"/>
                  </a:cubicBezTo>
                  <a:cubicBezTo>
                    <a:pt x="10812" y="21486"/>
                    <a:pt x="10827" y="21485"/>
                    <a:pt x="10842" y="21482"/>
                  </a:cubicBezTo>
                  <a:cubicBezTo>
                    <a:pt x="11142" y="21382"/>
                    <a:pt x="11442" y="21249"/>
                    <a:pt x="11709" y="21049"/>
                  </a:cubicBezTo>
                  <a:cubicBezTo>
                    <a:pt x="11905" y="21097"/>
                    <a:pt x="12100" y="21128"/>
                    <a:pt x="12308" y="21128"/>
                  </a:cubicBezTo>
                  <a:cubicBezTo>
                    <a:pt x="12385" y="21128"/>
                    <a:pt x="12463" y="21124"/>
                    <a:pt x="12543" y="21115"/>
                  </a:cubicBezTo>
                  <a:cubicBezTo>
                    <a:pt x="12877" y="20948"/>
                    <a:pt x="13210" y="20748"/>
                    <a:pt x="13477" y="20448"/>
                  </a:cubicBezTo>
                  <a:cubicBezTo>
                    <a:pt x="13477" y="20448"/>
                    <a:pt x="13719" y="20734"/>
                    <a:pt x="14293" y="20734"/>
                  </a:cubicBezTo>
                  <a:cubicBezTo>
                    <a:pt x="14426" y="20734"/>
                    <a:pt x="14576" y="20719"/>
                    <a:pt x="14745" y="20682"/>
                  </a:cubicBezTo>
                  <a:cubicBezTo>
                    <a:pt x="15612" y="20481"/>
                    <a:pt x="15212" y="19881"/>
                    <a:pt x="15212" y="19581"/>
                  </a:cubicBezTo>
                  <a:cubicBezTo>
                    <a:pt x="15212" y="19281"/>
                    <a:pt x="13978" y="16212"/>
                    <a:pt x="13978" y="16212"/>
                  </a:cubicBezTo>
                  <a:lnTo>
                    <a:pt x="10208" y="14144"/>
                  </a:lnTo>
                  <a:cubicBezTo>
                    <a:pt x="8674" y="11041"/>
                    <a:pt x="6305" y="6038"/>
                    <a:pt x="5872" y="5171"/>
                  </a:cubicBezTo>
                  <a:cubicBezTo>
                    <a:pt x="5572" y="4570"/>
                    <a:pt x="5338" y="3936"/>
                    <a:pt x="5138" y="3303"/>
                  </a:cubicBezTo>
                  <a:lnTo>
                    <a:pt x="5772" y="1935"/>
                  </a:lnTo>
                  <a:cubicBezTo>
                    <a:pt x="4804" y="1701"/>
                    <a:pt x="3837" y="1401"/>
                    <a:pt x="2936" y="1034"/>
                  </a:cubicBezTo>
                  <a:cubicBezTo>
                    <a:pt x="2236" y="701"/>
                    <a:pt x="1502" y="334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45;p69">
              <a:extLst>
                <a:ext uri="{FF2B5EF4-FFF2-40B4-BE49-F238E27FC236}">
                  <a16:creationId xmlns:a16="http://schemas.microsoft.com/office/drawing/2014/main" id="{94E643CD-3128-4181-B64C-DAC364FB6AAD}"/>
                </a:ext>
              </a:extLst>
            </p:cNvPr>
            <p:cNvSpPr/>
            <p:nvPr/>
          </p:nvSpPr>
          <p:spPr>
            <a:xfrm>
              <a:off x="5002075" y="2933375"/>
              <a:ext cx="132625" cy="88425"/>
            </a:xfrm>
            <a:custGeom>
              <a:avLst/>
              <a:gdLst/>
              <a:ahLst/>
              <a:cxnLst/>
              <a:rect l="l" t="t" r="r" b="b"/>
              <a:pathLst>
                <a:path w="5305" h="3537" extrusionOk="0">
                  <a:moveTo>
                    <a:pt x="468" y="1"/>
                  </a:moveTo>
                  <a:cubicBezTo>
                    <a:pt x="334" y="468"/>
                    <a:pt x="134" y="1135"/>
                    <a:pt x="1" y="1768"/>
                  </a:cubicBezTo>
                  <a:cubicBezTo>
                    <a:pt x="1435" y="2736"/>
                    <a:pt x="3036" y="3336"/>
                    <a:pt x="4737" y="3536"/>
                  </a:cubicBezTo>
                  <a:cubicBezTo>
                    <a:pt x="4704" y="3370"/>
                    <a:pt x="4671" y="3270"/>
                    <a:pt x="4671" y="3270"/>
                  </a:cubicBezTo>
                  <a:lnTo>
                    <a:pt x="5304" y="1902"/>
                  </a:lnTo>
                  <a:cubicBezTo>
                    <a:pt x="4337" y="1702"/>
                    <a:pt x="3403" y="1402"/>
                    <a:pt x="2502" y="1001"/>
                  </a:cubicBezTo>
                  <a:cubicBezTo>
                    <a:pt x="1768" y="701"/>
                    <a:pt x="1068" y="334"/>
                    <a:pt x="468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46;p69">
              <a:extLst>
                <a:ext uri="{FF2B5EF4-FFF2-40B4-BE49-F238E27FC236}">
                  <a16:creationId xmlns:a16="http://schemas.microsoft.com/office/drawing/2014/main" id="{1DB7A95B-8936-4B1D-9627-3FD327530E7C}"/>
                </a:ext>
              </a:extLst>
            </p:cNvPr>
            <p:cNvSpPr/>
            <p:nvPr/>
          </p:nvSpPr>
          <p:spPr>
            <a:xfrm>
              <a:off x="3650275" y="3414550"/>
              <a:ext cx="25" cy="63400"/>
            </a:xfrm>
            <a:custGeom>
              <a:avLst/>
              <a:gdLst/>
              <a:ahLst/>
              <a:cxnLst/>
              <a:rect l="l" t="t" r="r" b="b"/>
              <a:pathLst>
                <a:path w="1" h="2536" fill="none" extrusionOk="0">
                  <a:moveTo>
                    <a:pt x="1" y="2536"/>
                  </a:moveTo>
                  <a:lnTo>
                    <a:pt x="1" y="1"/>
                  </a:lnTo>
                </a:path>
              </a:pathLst>
            </a:custGeom>
            <a:noFill/>
            <a:ln w="625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7;p69">
              <a:extLst>
                <a:ext uri="{FF2B5EF4-FFF2-40B4-BE49-F238E27FC236}">
                  <a16:creationId xmlns:a16="http://schemas.microsoft.com/office/drawing/2014/main" id="{A4715B17-A3E5-4B38-9A0F-E8B1118F9889}"/>
                </a:ext>
              </a:extLst>
            </p:cNvPr>
            <p:cNvSpPr/>
            <p:nvPr/>
          </p:nvSpPr>
          <p:spPr>
            <a:xfrm>
              <a:off x="3650275" y="3477925"/>
              <a:ext cx="1787125" cy="1168375"/>
            </a:xfrm>
            <a:custGeom>
              <a:avLst/>
              <a:gdLst/>
              <a:ahLst/>
              <a:cxnLst/>
              <a:rect l="l" t="t" r="r" b="b"/>
              <a:pathLst>
                <a:path w="71485" h="46735" fill="none" extrusionOk="0">
                  <a:moveTo>
                    <a:pt x="71485" y="34025"/>
                  </a:moveTo>
                  <a:lnTo>
                    <a:pt x="68316" y="34525"/>
                  </a:lnTo>
                  <a:cubicBezTo>
                    <a:pt x="68316" y="34525"/>
                    <a:pt x="66415" y="35059"/>
                    <a:pt x="66048" y="36827"/>
                  </a:cubicBezTo>
                  <a:cubicBezTo>
                    <a:pt x="65214" y="41030"/>
                    <a:pt x="60844" y="42631"/>
                    <a:pt x="57141" y="43465"/>
                  </a:cubicBezTo>
                  <a:cubicBezTo>
                    <a:pt x="51871" y="44666"/>
                    <a:pt x="46534" y="45533"/>
                    <a:pt x="41130" y="46000"/>
                  </a:cubicBezTo>
                  <a:cubicBezTo>
                    <a:pt x="32924" y="46734"/>
                    <a:pt x="24618" y="46601"/>
                    <a:pt x="16479" y="45166"/>
                  </a:cubicBezTo>
                  <a:cubicBezTo>
                    <a:pt x="11809" y="44333"/>
                    <a:pt x="4704" y="43432"/>
                    <a:pt x="1235" y="39896"/>
                  </a:cubicBezTo>
                  <a:cubicBezTo>
                    <a:pt x="935" y="39629"/>
                    <a:pt x="701" y="39296"/>
                    <a:pt x="568" y="38895"/>
                  </a:cubicBezTo>
                  <a:cubicBezTo>
                    <a:pt x="301" y="37895"/>
                    <a:pt x="1235" y="36961"/>
                    <a:pt x="2169" y="36393"/>
                  </a:cubicBezTo>
                  <a:cubicBezTo>
                    <a:pt x="3837" y="35493"/>
                    <a:pt x="5638" y="34826"/>
                    <a:pt x="7506" y="34392"/>
                  </a:cubicBezTo>
                  <a:cubicBezTo>
                    <a:pt x="12276" y="33091"/>
                    <a:pt x="18247" y="32824"/>
                    <a:pt x="22683" y="30756"/>
                  </a:cubicBezTo>
                  <a:cubicBezTo>
                    <a:pt x="23984" y="30156"/>
                    <a:pt x="24785" y="29188"/>
                    <a:pt x="23451" y="28021"/>
                  </a:cubicBezTo>
                  <a:cubicBezTo>
                    <a:pt x="19314" y="24352"/>
                    <a:pt x="1" y="23718"/>
                    <a:pt x="1" y="16846"/>
                  </a:cubicBezTo>
                  <a:lnTo>
                    <a:pt x="1" y="1"/>
                  </a:lnTo>
                </a:path>
              </a:pathLst>
            </a:custGeom>
            <a:noFill/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8;p69">
              <a:extLst>
                <a:ext uri="{FF2B5EF4-FFF2-40B4-BE49-F238E27FC236}">
                  <a16:creationId xmlns:a16="http://schemas.microsoft.com/office/drawing/2014/main" id="{3C1136D1-00C9-459C-96D3-8576FA018D29}"/>
                </a:ext>
              </a:extLst>
            </p:cNvPr>
            <p:cNvSpPr/>
            <p:nvPr/>
          </p:nvSpPr>
          <p:spPr>
            <a:xfrm>
              <a:off x="5067125" y="2139800"/>
              <a:ext cx="410850" cy="360500"/>
            </a:xfrm>
            <a:custGeom>
              <a:avLst/>
              <a:gdLst/>
              <a:ahLst/>
              <a:cxnLst/>
              <a:rect l="l" t="t" r="r" b="b"/>
              <a:pathLst>
                <a:path w="16434" h="14420" extrusionOk="0">
                  <a:moveTo>
                    <a:pt x="8036" y="0"/>
                  </a:moveTo>
                  <a:cubicBezTo>
                    <a:pt x="7459" y="0"/>
                    <a:pt x="6904" y="113"/>
                    <a:pt x="6438" y="388"/>
                  </a:cubicBezTo>
                  <a:cubicBezTo>
                    <a:pt x="5271" y="1122"/>
                    <a:pt x="4303" y="2156"/>
                    <a:pt x="3703" y="3423"/>
                  </a:cubicBezTo>
                  <a:cubicBezTo>
                    <a:pt x="3703" y="3423"/>
                    <a:pt x="3576" y="2599"/>
                    <a:pt x="3239" y="2599"/>
                  </a:cubicBezTo>
                  <a:cubicBezTo>
                    <a:pt x="3152" y="2599"/>
                    <a:pt x="3052" y="2653"/>
                    <a:pt x="2936" y="2789"/>
                  </a:cubicBezTo>
                  <a:cubicBezTo>
                    <a:pt x="2602" y="3190"/>
                    <a:pt x="2502" y="3757"/>
                    <a:pt x="2669" y="4257"/>
                  </a:cubicBezTo>
                  <a:cubicBezTo>
                    <a:pt x="2669" y="4257"/>
                    <a:pt x="2360" y="4199"/>
                    <a:pt x="2019" y="4199"/>
                  </a:cubicBezTo>
                  <a:cubicBezTo>
                    <a:pt x="1677" y="4199"/>
                    <a:pt x="1301" y="4257"/>
                    <a:pt x="1168" y="4491"/>
                  </a:cubicBezTo>
                  <a:cubicBezTo>
                    <a:pt x="901" y="4958"/>
                    <a:pt x="2002" y="4958"/>
                    <a:pt x="2002" y="4958"/>
                  </a:cubicBezTo>
                  <a:cubicBezTo>
                    <a:pt x="2002" y="4958"/>
                    <a:pt x="0" y="6559"/>
                    <a:pt x="267" y="7893"/>
                  </a:cubicBezTo>
                  <a:cubicBezTo>
                    <a:pt x="534" y="9227"/>
                    <a:pt x="1935" y="10662"/>
                    <a:pt x="2469" y="11529"/>
                  </a:cubicBezTo>
                  <a:cubicBezTo>
                    <a:pt x="2836" y="12230"/>
                    <a:pt x="3103" y="12997"/>
                    <a:pt x="3236" y="13797"/>
                  </a:cubicBezTo>
                  <a:cubicBezTo>
                    <a:pt x="3236" y="13797"/>
                    <a:pt x="3003" y="14198"/>
                    <a:pt x="3903" y="14398"/>
                  </a:cubicBezTo>
                  <a:cubicBezTo>
                    <a:pt x="3961" y="14412"/>
                    <a:pt x="4018" y="14419"/>
                    <a:pt x="4073" y="14419"/>
                  </a:cubicBezTo>
                  <a:cubicBezTo>
                    <a:pt x="4914" y="14419"/>
                    <a:pt x="5483" y="12827"/>
                    <a:pt x="5671" y="11763"/>
                  </a:cubicBezTo>
                  <a:cubicBezTo>
                    <a:pt x="5785" y="11118"/>
                    <a:pt x="7039" y="10668"/>
                    <a:pt x="8432" y="10668"/>
                  </a:cubicBezTo>
                  <a:cubicBezTo>
                    <a:pt x="9491" y="10668"/>
                    <a:pt x="10630" y="10928"/>
                    <a:pt x="11409" y="11562"/>
                  </a:cubicBezTo>
                  <a:cubicBezTo>
                    <a:pt x="12399" y="12370"/>
                    <a:pt x="12896" y="12662"/>
                    <a:pt x="13203" y="12662"/>
                  </a:cubicBezTo>
                  <a:cubicBezTo>
                    <a:pt x="13454" y="12662"/>
                    <a:pt x="13578" y="12466"/>
                    <a:pt x="13744" y="12196"/>
                  </a:cubicBezTo>
                  <a:cubicBezTo>
                    <a:pt x="14110" y="11562"/>
                    <a:pt x="13944" y="9795"/>
                    <a:pt x="13944" y="9794"/>
                  </a:cubicBezTo>
                  <a:lnTo>
                    <a:pt x="13944" y="9794"/>
                  </a:lnTo>
                  <a:cubicBezTo>
                    <a:pt x="13944" y="9794"/>
                    <a:pt x="14120" y="9831"/>
                    <a:pt x="14376" y="9831"/>
                  </a:cubicBezTo>
                  <a:cubicBezTo>
                    <a:pt x="15094" y="9831"/>
                    <a:pt x="16433" y="9541"/>
                    <a:pt x="16212" y="7326"/>
                  </a:cubicBezTo>
                  <a:cubicBezTo>
                    <a:pt x="15912" y="4324"/>
                    <a:pt x="11476" y="2323"/>
                    <a:pt x="11475" y="2322"/>
                  </a:cubicBezTo>
                  <a:lnTo>
                    <a:pt x="11475" y="2322"/>
                  </a:lnTo>
                  <a:cubicBezTo>
                    <a:pt x="11475" y="2323"/>
                    <a:pt x="11626" y="2380"/>
                    <a:pt x="11775" y="2380"/>
                  </a:cubicBezTo>
                  <a:cubicBezTo>
                    <a:pt x="11984" y="2380"/>
                    <a:pt x="12190" y="2267"/>
                    <a:pt x="11976" y="1722"/>
                  </a:cubicBezTo>
                  <a:cubicBezTo>
                    <a:pt x="11700" y="1021"/>
                    <a:pt x="9771" y="0"/>
                    <a:pt x="8036" y="0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49;p69">
              <a:extLst>
                <a:ext uri="{FF2B5EF4-FFF2-40B4-BE49-F238E27FC236}">
                  <a16:creationId xmlns:a16="http://schemas.microsoft.com/office/drawing/2014/main" id="{85465250-0835-4836-8A4E-E1B38360D49F}"/>
                </a:ext>
              </a:extLst>
            </p:cNvPr>
            <p:cNvSpPr/>
            <p:nvPr/>
          </p:nvSpPr>
          <p:spPr>
            <a:xfrm>
              <a:off x="5167200" y="2259550"/>
              <a:ext cx="261875" cy="116775"/>
            </a:xfrm>
            <a:custGeom>
              <a:avLst/>
              <a:gdLst/>
              <a:ahLst/>
              <a:cxnLst/>
              <a:rect l="l" t="t" r="r" b="b"/>
              <a:pathLst>
                <a:path w="10475" h="4671" fill="none" extrusionOk="0">
                  <a:moveTo>
                    <a:pt x="1802" y="2202"/>
                  </a:moveTo>
                  <a:cubicBezTo>
                    <a:pt x="1802" y="2202"/>
                    <a:pt x="0" y="668"/>
                    <a:pt x="1968" y="334"/>
                  </a:cubicBezTo>
                  <a:cubicBezTo>
                    <a:pt x="3903" y="1"/>
                    <a:pt x="4637" y="3503"/>
                    <a:pt x="6672" y="4237"/>
                  </a:cubicBezTo>
                  <a:cubicBezTo>
                    <a:pt x="7906" y="4671"/>
                    <a:pt x="9274" y="4571"/>
                    <a:pt x="10474" y="40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50;p69">
              <a:extLst>
                <a:ext uri="{FF2B5EF4-FFF2-40B4-BE49-F238E27FC236}">
                  <a16:creationId xmlns:a16="http://schemas.microsoft.com/office/drawing/2014/main" id="{77204E47-CE33-4AEE-AC6E-83BBECAB08FD}"/>
                </a:ext>
              </a:extLst>
            </p:cNvPr>
            <p:cNvSpPr/>
            <p:nvPr/>
          </p:nvSpPr>
          <p:spPr>
            <a:xfrm>
              <a:off x="5153025" y="2201175"/>
              <a:ext cx="294400" cy="135975"/>
            </a:xfrm>
            <a:custGeom>
              <a:avLst/>
              <a:gdLst/>
              <a:ahLst/>
              <a:cxnLst/>
              <a:rect l="l" t="t" r="r" b="b"/>
              <a:pathLst>
                <a:path w="11776" h="5439" fill="none" extrusionOk="0">
                  <a:moveTo>
                    <a:pt x="2068" y="4271"/>
                  </a:moveTo>
                  <a:cubicBezTo>
                    <a:pt x="2068" y="4271"/>
                    <a:pt x="0" y="2936"/>
                    <a:pt x="167" y="2036"/>
                  </a:cubicBezTo>
                  <a:cubicBezTo>
                    <a:pt x="367" y="1135"/>
                    <a:pt x="3669" y="1"/>
                    <a:pt x="5437" y="1068"/>
                  </a:cubicBezTo>
                  <a:cubicBezTo>
                    <a:pt x="7205" y="2136"/>
                    <a:pt x="7305" y="4371"/>
                    <a:pt x="9540" y="4904"/>
                  </a:cubicBezTo>
                  <a:cubicBezTo>
                    <a:pt x="11775" y="5438"/>
                    <a:pt x="11408" y="4171"/>
                    <a:pt x="11141" y="383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51;p69">
              <a:extLst>
                <a:ext uri="{FF2B5EF4-FFF2-40B4-BE49-F238E27FC236}">
                  <a16:creationId xmlns:a16="http://schemas.microsoft.com/office/drawing/2014/main" id="{741DE56D-C3D8-4A47-B150-42DD07626303}"/>
                </a:ext>
              </a:extLst>
            </p:cNvPr>
            <p:cNvSpPr/>
            <p:nvPr/>
          </p:nvSpPr>
          <p:spPr>
            <a:xfrm>
              <a:off x="5095475" y="2278750"/>
              <a:ext cx="100100" cy="149300"/>
            </a:xfrm>
            <a:custGeom>
              <a:avLst/>
              <a:gdLst/>
              <a:ahLst/>
              <a:cxnLst/>
              <a:rect l="l" t="t" r="r" b="b"/>
              <a:pathLst>
                <a:path w="4004" h="5972" fill="none" extrusionOk="0">
                  <a:moveTo>
                    <a:pt x="434" y="2669"/>
                  </a:moveTo>
                  <a:cubicBezTo>
                    <a:pt x="67" y="2235"/>
                    <a:pt x="1" y="534"/>
                    <a:pt x="1402" y="267"/>
                  </a:cubicBezTo>
                  <a:cubicBezTo>
                    <a:pt x="2836" y="0"/>
                    <a:pt x="4003" y="1535"/>
                    <a:pt x="4003" y="1535"/>
                  </a:cubicBezTo>
                  <a:cubicBezTo>
                    <a:pt x="3737" y="1701"/>
                    <a:pt x="2135" y="2135"/>
                    <a:pt x="1869" y="3469"/>
                  </a:cubicBezTo>
                  <a:cubicBezTo>
                    <a:pt x="1602" y="4837"/>
                    <a:pt x="2936" y="4804"/>
                    <a:pt x="2302" y="59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2;p69">
              <a:extLst>
                <a:ext uri="{FF2B5EF4-FFF2-40B4-BE49-F238E27FC236}">
                  <a16:creationId xmlns:a16="http://schemas.microsoft.com/office/drawing/2014/main" id="{CE22DDF4-196F-4FF8-AA4C-7A35E8D94C08}"/>
                </a:ext>
              </a:extLst>
            </p:cNvPr>
            <p:cNvSpPr/>
            <p:nvPr/>
          </p:nvSpPr>
          <p:spPr>
            <a:xfrm>
              <a:off x="5109650" y="2330275"/>
              <a:ext cx="339750" cy="330650"/>
            </a:xfrm>
            <a:custGeom>
              <a:avLst/>
              <a:gdLst/>
              <a:ahLst/>
              <a:cxnLst/>
              <a:rect l="l" t="t" r="r" b="b"/>
              <a:pathLst>
                <a:path w="13590" h="13226" extrusionOk="0">
                  <a:moveTo>
                    <a:pt x="4552" y="0"/>
                  </a:moveTo>
                  <a:cubicBezTo>
                    <a:pt x="4535" y="0"/>
                    <a:pt x="4519" y="3"/>
                    <a:pt x="4504" y="7"/>
                  </a:cubicBezTo>
                  <a:cubicBezTo>
                    <a:pt x="4037" y="141"/>
                    <a:pt x="4070" y="1342"/>
                    <a:pt x="4070" y="1342"/>
                  </a:cubicBezTo>
                  <a:cubicBezTo>
                    <a:pt x="4070" y="1342"/>
                    <a:pt x="3645" y="1113"/>
                    <a:pt x="3276" y="1113"/>
                  </a:cubicBezTo>
                  <a:cubicBezTo>
                    <a:pt x="3118" y="1113"/>
                    <a:pt x="2969" y="1155"/>
                    <a:pt x="2869" y="1275"/>
                  </a:cubicBezTo>
                  <a:cubicBezTo>
                    <a:pt x="2536" y="1675"/>
                    <a:pt x="3403" y="2142"/>
                    <a:pt x="3003" y="3610"/>
                  </a:cubicBezTo>
                  <a:cubicBezTo>
                    <a:pt x="2602" y="5111"/>
                    <a:pt x="2135" y="5545"/>
                    <a:pt x="2135" y="5545"/>
                  </a:cubicBezTo>
                  <a:cubicBezTo>
                    <a:pt x="2135" y="5545"/>
                    <a:pt x="2469" y="6212"/>
                    <a:pt x="2202" y="6212"/>
                  </a:cubicBezTo>
                  <a:lnTo>
                    <a:pt x="1802" y="6212"/>
                  </a:lnTo>
                  <a:cubicBezTo>
                    <a:pt x="1802" y="6212"/>
                    <a:pt x="1735" y="6112"/>
                    <a:pt x="1602" y="6012"/>
                  </a:cubicBezTo>
                  <a:cubicBezTo>
                    <a:pt x="1458" y="5850"/>
                    <a:pt x="1170" y="5718"/>
                    <a:pt x="899" y="5718"/>
                  </a:cubicBezTo>
                  <a:cubicBezTo>
                    <a:pt x="664" y="5718"/>
                    <a:pt x="442" y="5816"/>
                    <a:pt x="334" y="6078"/>
                  </a:cubicBezTo>
                  <a:cubicBezTo>
                    <a:pt x="1" y="6879"/>
                    <a:pt x="901" y="8413"/>
                    <a:pt x="1568" y="8613"/>
                  </a:cubicBezTo>
                  <a:cubicBezTo>
                    <a:pt x="1691" y="8658"/>
                    <a:pt x="1820" y="8680"/>
                    <a:pt x="1950" y="8680"/>
                  </a:cubicBezTo>
                  <a:cubicBezTo>
                    <a:pt x="2210" y="8680"/>
                    <a:pt x="2469" y="8591"/>
                    <a:pt x="2669" y="8413"/>
                  </a:cubicBezTo>
                  <a:cubicBezTo>
                    <a:pt x="2669" y="8413"/>
                    <a:pt x="4537" y="12183"/>
                    <a:pt x="6872" y="13050"/>
                  </a:cubicBezTo>
                  <a:cubicBezTo>
                    <a:pt x="7185" y="13171"/>
                    <a:pt x="7477" y="13225"/>
                    <a:pt x="7749" y="13225"/>
                  </a:cubicBezTo>
                  <a:cubicBezTo>
                    <a:pt x="9512" y="13225"/>
                    <a:pt x="10473" y="10932"/>
                    <a:pt x="11109" y="9314"/>
                  </a:cubicBezTo>
                  <a:cubicBezTo>
                    <a:pt x="11842" y="7446"/>
                    <a:pt x="11576" y="6779"/>
                    <a:pt x="11576" y="6779"/>
                  </a:cubicBezTo>
                  <a:lnTo>
                    <a:pt x="11576" y="6779"/>
                  </a:lnTo>
                  <a:cubicBezTo>
                    <a:pt x="11576" y="6779"/>
                    <a:pt x="11676" y="6803"/>
                    <a:pt x="11830" y="6803"/>
                  </a:cubicBezTo>
                  <a:cubicBezTo>
                    <a:pt x="12213" y="6803"/>
                    <a:pt x="12924" y="6650"/>
                    <a:pt x="13210" y="5578"/>
                  </a:cubicBezTo>
                  <a:cubicBezTo>
                    <a:pt x="13590" y="4187"/>
                    <a:pt x="13040" y="3605"/>
                    <a:pt x="12641" y="3605"/>
                  </a:cubicBezTo>
                  <a:cubicBezTo>
                    <a:pt x="12619" y="3605"/>
                    <a:pt x="12597" y="3606"/>
                    <a:pt x="12576" y="3610"/>
                  </a:cubicBezTo>
                  <a:cubicBezTo>
                    <a:pt x="12209" y="3743"/>
                    <a:pt x="11842" y="3877"/>
                    <a:pt x="11509" y="4077"/>
                  </a:cubicBezTo>
                  <a:lnTo>
                    <a:pt x="10908" y="2476"/>
                  </a:lnTo>
                  <a:cubicBezTo>
                    <a:pt x="10908" y="2476"/>
                    <a:pt x="10436" y="2753"/>
                    <a:pt x="9582" y="2753"/>
                  </a:cubicBezTo>
                  <a:cubicBezTo>
                    <a:pt x="9112" y="2753"/>
                    <a:pt x="8526" y="2669"/>
                    <a:pt x="7840" y="2409"/>
                  </a:cubicBezTo>
                  <a:cubicBezTo>
                    <a:pt x="5941" y="1701"/>
                    <a:pt x="5005" y="0"/>
                    <a:pt x="455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53;p69">
              <a:extLst>
                <a:ext uri="{FF2B5EF4-FFF2-40B4-BE49-F238E27FC236}">
                  <a16:creationId xmlns:a16="http://schemas.microsoft.com/office/drawing/2014/main" id="{B72445D8-52F4-4E6C-96E9-2C423BA3D5CE}"/>
                </a:ext>
              </a:extLst>
            </p:cNvPr>
            <p:cNvSpPr/>
            <p:nvPr/>
          </p:nvSpPr>
          <p:spPr>
            <a:xfrm>
              <a:off x="5234750" y="2449600"/>
              <a:ext cx="18375" cy="26075"/>
            </a:xfrm>
            <a:custGeom>
              <a:avLst/>
              <a:gdLst/>
              <a:ahLst/>
              <a:cxnLst/>
              <a:rect l="l" t="t" r="r" b="b"/>
              <a:pathLst>
                <a:path w="735" h="1043" extrusionOk="0">
                  <a:moveTo>
                    <a:pt x="271" y="1"/>
                  </a:moveTo>
                  <a:cubicBezTo>
                    <a:pt x="258" y="1"/>
                    <a:pt x="246" y="2"/>
                    <a:pt x="234" y="4"/>
                  </a:cubicBezTo>
                  <a:cubicBezTo>
                    <a:pt x="100" y="38"/>
                    <a:pt x="0" y="305"/>
                    <a:pt x="67" y="605"/>
                  </a:cubicBezTo>
                  <a:cubicBezTo>
                    <a:pt x="129" y="852"/>
                    <a:pt x="305" y="1042"/>
                    <a:pt x="437" y="1042"/>
                  </a:cubicBezTo>
                  <a:cubicBezTo>
                    <a:pt x="447" y="1042"/>
                    <a:pt x="457" y="1041"/>
                    <a:pt x="467" y="1038"/>
                  </a:cubicBezTo>
                  <a:cubicBezTo>
                    <a:pt x="634" y="1005"/>
                    <a:pt x="734" y="738"/>
                    <a:pt x="667" y="471"/>
                  </a:cubicBezTo>
                  <a:cubicBezTo>
                    <a:pt x="606" y="193"/>
                    <a:pt x="429" y="1"/>
                    <a:pt x="27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54;p69">
              <a:extLst>
                <a:ext uri="{FF2B5EF4-FFF2-40B4-BE49-F238E27FC236}">
                  <a16:creationId xmlns:a16="http://schemas.microsoft.com/office/drawing/2014/main" id="{5969E2DC-61AD-4E07-9454-607C1D237F76}"/>
                </a:ext>
              </a:extLst>
            </p:cNvPr>
            <p:cNvSpPr/>
            <p:nvPr/>
          </p:nvSpPr>
          <p:spPr>
            <a:xfrm>
              <a:off x="5316475" y="2439600"/>
              <a:ext cx="15025" cy="25975"/>
            </a:xfrm>
            <a:custGeom>
              <a:avLst/>
              <a:gdLst/>
              <a:ahLst/>
              <a:cxnLst/>
              <a:rect l="l" t="t" r="r" b="b"/>
              <a:pathLst>
                <a:path w="601" h="1039" extrusionOk="0">
                  <a:moveTo>
                    <a:pt x="299" y="1"/>
                  </a:moveTo>
                  <a:cubicBezTo>
                    <a:pt x="288" y="1"/>
                    <a:pt x="278" y="2"/>
                    <a:pt x="267" y="4"/>
                  </a:cubicBezTo>
                  <a:cubicBezTo>
                    <a:pt x="100" y="4"/>
                    <a:pt x="0" y="238"/>
                    <a:pt x="0" y="504"/>
                  </a:cubicBezTo>
                  <a:cubicBezTo>
                    <a:pt x="0" y="805"/>
                    <a:pt x="134" y="1038"/>
                    <a:pt x="300" y="1038"/>
                  </a:cubicBezTo>
                  <a:cubicBezTo>
                    <a:pt x="467" y="1038"/>
                    <a:pt x="601" y="771"/>
                    <a:pt x="601" y="504"/>
                  </a:cubicBezTo>
                  <a:cubicBezTo>
                    <a:pt x="601" y="223"/>
                    <a:pt x="455" y="1"/>
                    <a:pt x="29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5;p69">
              <a:extLst>
                <a:ext uri="{FF2B5EF4-FFF2-40B4-BE49-F238E27FC236}">
                  <a16:creationId xmlns:a16="http://schemas.microsoft.com/office/drawing/2014/main" id="{15AF2622-DCD9-4670-9271-258CFAE19B7B}"/>
                </a:ext>
              </a:extLst>
            </p:cNvPr>
            <p:cNvSpPr/>
            <p:nvPr/>
          </p:nvSpPr>
          <p:spPr>
            <a:xfrm>
              <a:off x="5208900" y="2412175"/>
              <a:ext cx="34200" cy="26700"/>
            </a:xfrm>
            <a:custGeom>
              <a:avLst/>
              <a:gdLst/>
              <a:ahLst/>
              <a:cxnLst/>
              <a:rect l="l" t="t" r="r" b="b"/>
              <a:pathLst>
                <a:path w="1368" h="1068" fill="none" extrusionOk="0">
                  <a:moveTo>
                    <a:pt x="0" y="1068"/>
                  </a:moveTo>
                  <a:cubicBezTo>
                    <a:pt x="234" y="501"/>
                    <a:pt x="767" y="100"/>
                    <a:pt x="1368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56;p69">
              <a:extLst>
                <a:ext uri="{FF2B5EF4-FFF2-40B4-BE49-F238E27FC236}">
                  <a16:creationId xmlns:a16="http://schemas.microsoft.com/office/drawing/2014/main" id="{DD520FD4-FADD-411C-BFF7-A4FB1A58E7A4}"/>
                </a:ext>
              </a:extLst>
            </p:cNvPr>
            <p:cNvSpPr/>
            <p:nvPr/>
          </p:nvSpPr>
          <p:spPr>
            <a:xfrm>
              <a:off x="5308950" y="240382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fill="none" extrusionOk="0">
                  <a:moveTo>
                    <a:pt x="1" y="134"/>
                  </a:moveTo>
                  <a:cubicBezTo>
                    <a:pt x="635" y="1"/>
                    <a:pt x="1269" y="234"/>
                    <a:pt x="1635" y="735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57;p69">
              <a:extLst>
                <a:ext uri="{FF2B5EF4-FFF2-40B4-BE49-F238E27FC236}">
                  <a16:creationId xmlns:a16="http://schemas.microsoft.com/office/drawing/2014/main" id="{73BF8DE1-D7E4-4A6B-82C6-5E15D9F7B4CB}"/>
                </a:ext>
              </a:extLst>
            </p:cNvPr>
            <p:cNvSpPr/>
            <p:nvPr/>
          </p:nvSpPr>
          <p:spPr>
            <a:xfrm>
              <a:off x="5237250" y="2538100"/>
              <a:ext cx="85925" cy="40050"/>
            </a:xfrm>
            <a:custGeom>
              <a:avLst/>
              <a:gdLst/>
              <a:ahLst/>
              <a:cxnLst/>
              <a:rect l="l" t="t" r="r" b="b"/>
              <a:pathLst>
                <a:path w="3437" h="1602" fill="none" extrusionOk="0">
                  <a:moveTo>
                    <a:pt x="3436" y="734"/>
                  </a:moveTo>
                  <a:cubicBezTo>
                    <a:pt x="3436" y="734"/>
                    <a:pt x="1134" y="1601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58;p69">
              <a:extLst>
                <a:ext uri="{FF2B5EF4-FFF2-40B4-BE49-F238E27FC236}">
                  <a16:creationId xmlns:a16="http://schemas.microsoft.com/office/drawing/2014/main" id="{EE0F5E95-B339-48D8-BE09-1567FCB70D82}"/>
                </a:ext>
              </a:extLst>
            </p:cNvPr>
            <p:cNvSpPr/>
            <p:nvPr/>
          </p:nvSpPr>
          <p:spPr>
            <a:xfrm>
              <a:off x="5255600" y="2555600"/>
              <a:ext cx="52550" cy="47500"/>
            </a:xfrm>
            <a:custGeom>
              <a:avLst/>
              <a:gdLst/>
              <a:ahLst/>
              <a:cxnLst/>
              <a:rect l="l" t="t" r="r" b="b"/>
              <a:pathLst>
                <a:path w="2102" h="1900" extrusionOk="0">
                  <a:moveTo>
                    <a:pt x="0" y="1"/>
                  </a:moveTo>
                  <a:cubicBezTo>
                    <a:pt x="0" y="1"/>
                    <a:pt x="67" y="1535"/>
                    <a:pt x="901" y="1869"/>
                  </a:cubicBezTo>
                  <a:cubicBezTo>
                    <a:pt x="958" y="1890"/>
                    <a:pt x="1012" y="1900"/>
                    <a:pt x="1065" y="1900"/>
                  </a:cubicBezTo>
                  <a:cubicBezTo>
                    <a:pt x="1756" y="1900"/>
                    <a:pt x="2102" y="201"/>
                    <a:pt x="2102" y="201"/>
                  </a:cubicBezTo>
                  <a:lnTo>
                    <a:pt x="2102" y="201"/>
                  </a:lnTo>
                  <a:cubicBezTo>
                    <a:pt x="1891" y="231"/>
                    <a:pt x="1678" y="246"/>
                    <a:pt x="1465" y="246"/>
                  </a:cubicBezTo>
                  <a:cubicBezTo>
                    <a:pt x="967" y="246"/>
                    <a:pt x="467" y="164"/>
                    <a:pt x="0" y="1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59;p69">
              <a:extLst>
                <a:ext uri="{FF2B5EF4-FFF2-40B4-BE49-F238E27FC236}">
                  <a16:creationId xmlns:a16="http://schemas.microsoft.com/office/drawing/2014/main" id="{C9A38A80-CBE7-4748-A782-80F20B0F9DE7}"/>
                </a:ext>
              </a:extLst>
            </p:cNvPr>
            <p:cNvSpPr/>
            <p:nvPr/>
          </p:nvSpPr>
          <p:spPr>
            <a:xfrm>
              <a:off x="5260600" y="2577600"/>
              <a:ext cx="40875" cy="25600"/>
            </a:xfrm>
            <a:custGeom>
              <a:avLst/>
              <a:gdLst/>
              <a:ahLst/>
              <a:cxnLst/>
              <a:rect l="l" t="t" r="r" b="b"/>
              <a:pathLst>
                <a:path w="1635" h="1024" extrusionOk="0">
                  <a:moveTo>
                    <a:pt x="585" y="0"/>
                  </a:moveTo>
                  <a:cubicBezTo>
                    <a:pt x="388" y="0"/>
                    <a:pt x="192" y="19"/>
                    <a:pt x="0" y="55"/>
                  </a:cubicBezTo>
                  <a:cubicBezTo>
                    <a:pt x="67" y="455"/>
                    <a:pt x="334" y="789"/>
                    <a:pt x="701" y="989"/>
                  </a:cubicBezTo>
                  <a:cubicBezTo>
                    <a:pt x="762" y="1012"/>
                    <a:pt x="820" y="1023"/>
                    <a:pt x="876" y="1023"/>
                  </a:cubicBezTo>
                  <a:cubicBezTo>
                    <a:pt x="1217" y="1023"/>
                    <a:pt x="1463" y="618"/>
                    <a:pt x="1635" y="188"/>
                  </a:cubicBezTo>
                  <a:cubicBezTo>
                    <a:pt x="1293" y="60"/>
                    <a:pt x="93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60;p69">
              <a:extLst>
                <a:ext uri="{FF2B5EF4-FFF2-40B4-BE49-F238E27FC236}">
                  <a16:creationId xmlns:a16="http://schemas.microsoft.com/office/drawing/2014/main" id="{F21A827E-B825-4368-B0FB-02F990303BD3}"/>
                </a:ext>
              </a:extLst>
            </p:cNvPr>
            <p:cNvSpPr/>
            <p:nvPr/>
          </p:nvSpPr>
          <p:spPr>
            <a:xfrm>
              <a:off x="5286450" y="2421350"/>
              <a:ext cx="43375" cy="104700"/>
            </a:xfrm>
            <a:custGeom>
              <a:avLst/>
              <a:gdLst/>
              <a:ahLst/>
              <a:cxnLst/>
              <a:rect l="l" t="t" r="r" b="b"/>
              <a:pathLst>
                <a:path w="1735" h="4188" extrusionOk="0">
                  <a:moveTo>
                    <a:pt x="801" y="0"/>
                  </a:moveTo>
                  <a:cubicBezTo>
                    <a:pt x="723" y="277"/>
                    <a:pt x="668" y="557"/>
                    <a:pt x="637" y="840"/>
                  </a:cubicBezTo>
                  <a:lnTo>
                    <a:pt x="637" y="840"/>
                  </a:lnTo>
                  <a:lnTo>
                    <a:pt x="801" y="0"/>
                  </a:lnTo>
                  <a:close/>
                  <a:moveTo>
                    <a:pt x="637" y="840"/>
                  </a:moveTo>
                  <a:lnTo>
                    <a:pt x="0" y="4103"/>
                  </a:lnTo>
                  <a:cubicBezTo>
                    <a:pt x="71" y="4164"/>
                    <a:pt x="216" y="4188"/>
                    <a:pt x="390" y="4188"/>
                  </a:cubicBezTo>
                  <a:cubicBezTo>
                    <a:pt x="788" y="4188"/>
                    <a:pt x="1339" y="4063"/>
                    <a:pt x="1501" y="3970"/>
                  </a:cubicBezTo>
                  <a:cubicBezTo>
                    <a:pt x="1735" y="3803"/>
                    <a:pt x="1134" y="3770"/>
                    <a:pt x="768" y="2569"/>
                  </a:cubicBezTo>
                  <a:cubicBezTo>
                    <a:pt x="612" y="1989"/>
                    <a:pt x="575" y="1410"/>
                    <a:pt x="637" y="8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61;p69">
              <a:extLst>
                <a:ext uri="{FF2B5EF4-FFF2-40B4-BE49-F238E27FC236}">
                  <a16:creationId xmlns:a16="http://schemas.microsoft.com/office/drawing/2014/main" id="{73CECEA5-F439-4382-8775-8EFE84F5B339}"/>
                </a:ext>
              </a:extLst>
            </p:cNvPr>
            <p:cNvSpPr/>
            <p:nvPr/>
          </p:nvSpPr>
          <p:spPr>
            <a:xfrm>
              <a:off x="5286450" y="2421350"/>
              <a:ext cx="43375" cy="107600"/>
            </a:xfrm>
            <a:custGeom>
              <a:avLst/>
              <a:gdLst/>
              <a:ahLst/>
              <a:cxnLst/>
              <a:rect l="l" t="t" r="r" b="b"/>
              <a:pathLst>
                <a:path w="1735" h="4304" fill="none" extrusionOk="0">
                  <a:moveTo>
                    <a:pt x="801" y="0"/>
                  </a:moveTo>
                  <a:cubicBezTo>
                    <a:pt x="567" y="834"/>
                    <a:pt x="534" y="1701"/>
                    <a:pt x="768" y="2569"/>
                  </a:cubicBezTo>
                  <a:cubicBezTo>
                    <a:pt x="1134" y="3770"/>
                    <a:pt x="1735" y="3803"/>
                    <a:pt x="1501" y="3970"/>
                  </a:cubicBezTo>
                  <a:cubicBezTo>
                    <a:pt x="1268" y="4103"/>
                    <a:pt x="234" y="4303"/>
                    <a:pt x="0" y="4103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2;p69">
              <a:extLst>
                <a:ext uri="{FF2B5EF4-FFF2-40B4-BE49-F238E27FC236}">
                  <a16:creationId xmlns:a16="http://schemas.microsoft.com/office/drawing/2014/main" id="{9A31BD19-51D6-4B02-A441-86F8D5697F06}"/>
                </a:ext>
              </a:extLst>
            </p:cNvPr>
            <p:cNvSpPr/>
            <p:nvPr/>
          </p:nvSpPr>
          <p:spPr>
            <a:xfrm>
              <a:off x="5429050" y="3448750"/>
              <a:ext cx="384475" cy="1065500"/>
            </a:xfrm>
            <a:custGeom>
              <a:avLst/>
              <a:gdLst/>
              <a:ahLst/>
              <a:cxnLst/>
              <a:rect l="l" t="t" r="r" b="b"/>
              <a:pathLst>
                <a:path w="15379" h="42620" extrusionOk="0">
                  <a:moveTo>
                    <a:pt x="15378" y="0"/>
                  </a:moveTo>
                  <a:lnTo>
                    <a:pt x="4604" y="2302"/>
                  </a:lnTo>
                  <a:cubicBezTo>
                    <a:pt x="4604" y="2302"/>
                    <a:pt x="301" y="12576"/>
                    <a:pt x="167" y="14844"/>
                  </a:cubicBezTo>
                  <a:cubicBezTo>
                    <a:pt x="0" y="17113"/>
                    <a:pt x="6505" y="36493"/>
                    <a:pt x="6638" y="37327"/>
                  </a:cubicBezTo>
                  <a:cubicBezTo>
                    <a:pt x="6805" y="38161"/>
                    <a:pt x="5571" y="37994"/>
                    <a:pt x="5571" y="38828"/>
                  </a:cubicBezTo>
                  <a:cubicBezTo>
                    <a:pt x="5604" y="39395"/>
                    <a:pt x="5738" y="39962"/>
                    <a:pt x="5971" y="40496"/>
                  </a:cubicBezTo>
                  <a:cubicBezTo>
                    <a:pt x="6038" y="40729"/>
                    <a:pt x="12009" y="42531"/>
                    <a:pt x="12976" y="42597"/>
                  </a:cubicBezTo>
                  <a:cubicBezTo>
                    <a:pt x="13122" y="42612"/>
                    <a:pt x="13256" y="42620"/>
                    <a:pt x="13378" y="42620"/>
                  </a:cubicBezTo>
                  <a:cubicBezTo>
                    <a:pt x="14094" y="42620"/>
                    <a:pt x="14411" y="42362"/>
                    <a:pt x="14411" y="41763"/>
                  </a:cubicBezTo>
                  <a:cubicBezTo>
                    <a:pt x="14411" y="41096"/>
                    <a:pt x="13977" y="38995"/>
                    <a:pt x="13977" y="38761"/>
                  </a:cubicBezTo>
                  <a:cubicBezTo>
                    <a:pt x="13977" y="38528"/>
                    <a:pt x="15178" y="37093"/>
                    <a:pt x="14744" y="35059"/>
                  </a:cubicBezTo>
                  <a:cubicBezTo>
                    <a:pt x="14277" y="33024"/>
                    <a:pt x="10041" y="20115"/>
                    <a:pt x="9507" y="18780"/>
                  </a:cubicBezTo>
                  <a:cubicBezTo>
                    <a:pt x="8973" y="17413"/>
                    <a:pt x="8373" y="15978"/>
                    <a:pt x="8373" y="15978"/>
                  </a:cubicBezTo>
                  <a:cubicBezTo>
                    <a:pt x="8607" y="15645"/>
                    <a:pt x="8773" y="15245"/>
                    <a:pt x="8840" y="14844"/>
                  </a:cubicBezTo>
                  <a:cubicBezTo>
                    <a:pt x="8873" y="14477"/>
                    <a:pt x="8873" y="14144"/>
                    <a:pt x="8840" y="13777"/>
                  </a:cubicBezTo>
                  <a:cubicBezTo>
                    <a:pt x="8840" y="13777"/>
                    <a:pt x="15378" y="3269"/>
                    <a:pt x="15378" y="0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63;p69">
              <a:extLst>
                <a:ext uri="{FF2B5EF4-FFF2-40B4-BE49-F238E27FC236}">
                  <a16:creationId xmlns:a16="http://schemas.microsoft.com/office/drawing/2014/main" id="{87C71F96-337C-4D19-BA54-D65367C88ABF}"/>
                </a:ext>
              </a:extLst>
            </p:cNvPr>
            <p:cNvSpPr/>
            <p:nvPr/>
          </p:nvSpPr>
          <p:spPr>
            <a:xfrm>
              <a:off x="5429050" y="3448750"/>
              <a:ext cx="384475" cy="1067450"/>
            </a:xfrm>
            <a:custGeom>
              <a:avLst/>
              <a:gdLst/>
              <a:ahLst/>
              <a:cxnLst/>
              <a:rect l="l" t="t" r="r" b="b"/>
              <a:pathLst>
                <a:path w="15379" h="42698" fill="none" extrusionOk="0">
                  <a:moveTo>
                    <a:pt x="4604" y="2302"/>
                  </a:moveTo>
                  <a:cubicBezTo>
                    <a:pt x="4604" y="2302"/>
                    <a:pt x="301" y="12576"/>
                    <a:pt x="167" y="14844"/>
                  </a:cubicBezTo>
                  <a:cubicBezTo>
                    <a:pt x="0" y="17113"/>
                    <a:pt x="6505" y="36493"/>
                    <a:pt x="6638" y="37327"/>
                  </a:cubicBezTo>
                  <a:cubicBezTo>
                    <a:pt x="6805" y="38161"/>
                    <a:pt x="5571" y="37994"/>
                    <a:pt x="5571" y="38828"/>
                  </a:cubicBezTo>
                  <a:cubicBezTo>
                    <a:pt x="5604" y="39395"/>
                    <a:pt x="5738" y="39962"/>
                    <a:pt x="5971" y="40496"/>
                  </a:cubicBezTo>
                  <a:cubicBezTo>
                    <a:pt x="6038" y="40729"/>
                    <a:pt x="12009" y="42531"/>
                    <a:pt x="12976" y="42597"/>
                  </a:cubicBezTo>
                  <a:cubicBezTo>
                    <a:pt x="13977" y="42698"/>
                    <a:pt x="14411" y="42464"/>
                    <a:pt x="14411" y="41763"/>
                  </a:cubicBezTo>
                  <a:cubicBezTo>
                    <a:pt x="14411" y="41096"/>
                    <a:pt x="13977" y="38995"/>
                    <a:pt x="13977" y="38761"/>
                  </a:cubicBezTo>
                  <a:cubicBezTo>
                    <a:pt x="13977" y="38528"/>
                    <a:pt x="15178" y="37093"/>
                    <a:pt x="14744" y="35059"/>
                  </a:cubicBezTo>
                  <a:cubicBezTo>
                    <a:pt x="14277" y="33024"/>
                    <a:pt x="10041" y="20115"/>
                    <a:pt x="9507" y="18780"/>
                  </a:cubicBezTo>
                  <a:cubicBezTo>
                    <a:pt x="8973" y="17413"/>
                    <a:pt x="8373" y="15978"/>
                    <a:pt x="8373" y="15978"/>
                  </a:cubicBezTo>
                  <a:cubicBezTo>
                    <a:pt x="8607" y="15645"/>
                    <a:pt x="8773" y="15245"/>
                    <a:pt x="8840" y="14844"/>
                  </a:cubicBezTo>
                  <a:cubicBezTo>
                    <a:pt x="8873" y="14477"/>
                    <a:pt x="8873" y="14144"/>
                    <a:pt x="8840" y="13777"/>
                  </a:cubicBezTo>
                  <a:cubicBezTo>
                    <a:pt x="8840" y="13777"/>
                    <a:pt x="15378" y="3269"/>
                    <a:pt x="15378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64;p69">
              <a:extLst>
                <a:ext uri="{FF2B5EF4-FFF2-40B4-BE49-F238E27FC236}">
                  <a16:creationId xmlns:a16="http://schemas.microsoft.com/office/drawing/2014/main" id="{A83C3219-8D12-4234-9A1B-264F20BFB3DB}"/>
                </a:ext>
              </a:extLst>
            </p:cNvPr>
            <p:cNvSpPr/>
            <p:nvPr/>
          </p:nvSpPr>
          <p:spPr>
            <a:xfrm>
              <a:off x="5658375" y="4049175"/>
              <a:ext cx="107600" cy="438675"/>
            </a:xfrm>
            <a:custGeom>
              <a:avLst/>
              <a:gdLst/>
              <a:ahLst/>
              <a:cxnLst/>
              <a:rect l="l" t="t" r="r" b="b"/>
              <a:pathLst>
                <a:path w="4304" h="17547" fill="none" extrusionOk="0">
                  <a:moveTo>
                    <a:pt x="1" y="0"/>
                  </a:moveTo>
                  <a:cubicBezTo>
                    <a:pt x="1702" y="5371"/>
                    <a:pt x="3737" y="11742"/>
                    <a:pt x="3870" y="12710"/>
                  </a:cubicBezTo>
                  <a:cubicBezTo>
                    <a:pt x="4137" y="14377"/>
                    <a:pt x="3637" y="14711"/>
                    <a:pt x="3803" y="15545"/>
                  </a:cubicBezTo>
                  <a:cubicBezTo>
                    <a:pt x="3970" y="16379"/>
                    <a:pt x="4304" y="17546"/>
                    <a:pt x="4304" y="17546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65;p69">
              <a:extLst>
                <a:ext uri="{FF2B5EF4-FFF2-40B4-BE49-F238E27FC236}">
                  <a16:creationId xmlns:a16="http://schemas.microsoft.com/office/drawing/2014/main" id="{160312B3-9130-48FD-86AA-4D0023F208E2}"/>
                </a:ext>
              </a:extLst>
            </p:cNvPr>
            <p:cNvSpPr/>
            <p:nvPr/>
          </p:nvSpPr>
          <p:spPr>
            <a:xfrm>
              <a:off x="5598325" y="3480425"/>
              <a:ext cx="155150" cy="518750"/>
            </a:xfrm>
            <a:custGeom>
              <a:avLst/>
              <a:gdLst/>
              <a:ahLst/>
              <a:cxnLst/>
              <a:rect l="l" t="t" r="r" b="b"/>
              <a:pathLst>
                <a:path w="6206" h="20750" fill="none" extrusionOk="0">
                  <a:moveTo>
                    <a:pt x="6205" y="1"/>
                  </a:moveTo>
                  <a:cubicBezTo>
                    <a:pt x="4904" y="3170"/>
                    <a:pt x="2503" y="9007"/>
                    <a:pt x="2036" y="10208"/>
                  </a:cubicBezTo>
                  <a:cubicBezTo>
                    <a:pt x="1335" y="11876"/>
                    <a:pt x="168" y="13244"/>
                    <a:pt x="435" y="13410"/>
                  </a:cubicBezTo>
                  <a:cubicBezTo>
                    <a:pt x="701" y="13577"/>
                    <a:pt x="1335" y="13577"/>
                    <a:pt x="835" y="14144"/>
                  </a:cubicBezTo>
                  <a:cubicBezTo>
                    <a:pt x="334" y="14745"/>
                    <a:pt x="1" y="14912"/>
                    <a:pt x="1" y="15145"/>
                  </a:cubicBezTo>
                  <a:cubicBezTo>
                    <a:pt x="1" y="15245"/>
                    <a:pt x="768" y="17647"/>
                    <a:pt x="1769" y="20749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66;p69">
              <a:extLst>
                <a:ext uri="{FF2B5EF4-FFF2-40B4-BE49-F238E27FC236}">
                  <a16:creationId xmlns:a16="http://schemas.microsoft.com/office/drawing/2014/main" id="{843C17DF-9DBD-46C0-A79F-40063951FCD5}"/>
                </a:ext>
              </a:extLst>
            </p:cNvPr>
            <p:cNvSpPr/>
            <p:nvPr/>
          </p:nvSpPr>
          <p:spPr>
            <a:xfrm>
              <a:off x="5763450" y="3428725"/>
              <a:ext cx="10875" cy="25875"/>
            </a:xfrm>
            <a:custGeom>
              <a:avLst/>
              <a:gdLst/>
              <a:ahLst/>
              <a:cxnLst/>
              <a:rect l="l" t="t" r="r" b="b"/>
              <a:pathLst>
                <a:path w="435" h="1035" fill="none" extrusionOk="0">
                  <a:moveTo>
                    <a:pt x="434" y="1"/>
                  </a:moveTo>
                  <a:lnTo>
                    <a:pt x="1" y="1035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67;p69">
              <a:extLst>
                <a:ext uri="{FF2B5EF4-FFF2-40B4-BE49-F238E27FC236}">
                  <a16:creationId xmlns:a16="http://schemas.microsoft.com/office/drawing/2014/main" id="{C2D2C7A9-898C-470B-92A4-AE1B08222097}"/>
                </a:ext>
              </a:extLst>
            </p:cNvPr>
            <p:cNvSpPr/>
            <p:nvPr/>
          </p:nvSpPr>
          <p:spPr>
            <a:xfrm>
              <a:off x="5493250" y="3396200"/>
              <a:ext cx="11700" cy="75075"/>
            </a:xfrm>
            <a:custGeom>
              <a:avLst/>
              <a:gdLst/>
              <a:ahLst/>
              <a:cxnLst/>
              <a:rect l="l" t="t" r="r" b="b"/>
              <a:pathLst>
                <a:path w="468" h="3003" fill="none" extrusionOk="0">
                  <a:moveTo>
                    <a:pt x="1" y="3003"/>
                  </a:moveTo>
                  <a:cubicBezTo>
                    <a:pt x="1" y="3003"/>
                    <a:pt x="234" y="334"/>
                    <a:pt x="468" y="1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68;p69">
              <a:extLst>
                <a:ext uri="{FF2B5EF4-FFF2-40B4-BE49-F238E27FC236}">
                  <a16:creationId xmlns:a16="http://schemas.microsoft.com/office/drawing/2014/main" id="{2069C020-F18F-4931-AD77-78719A224B38}"/>
                </a:ext>
              </a:extLst>
            </p:cNvPr>
            <p:cNvSpPr/>
            <p:nvPr/>
          </p:nvSpPr>
          <p:spPr>
            <a:xfrm>
              <a:off x="5514950" y="3397050"/>
              <a:ext cx="26700" cy="85900"/>
            </a:xfrm>
            <a:custGeom>
              <a:avLst/>
              <a:gdLst/>
              <a:ahLst/>
              <a:cxnLst/>
              <a:rect l="l" t="t" r="r" b="b"/>
              <a:pathLst>
                <a:path w="1068" h="3436" fill="none" extrusionOk="0">
                  <a:moveTo>
                    <a:pt x="1068" y="0"/>
                  </a:moveTo>
                  <a:cubicBezTo>
                    <a:pt x="1068" y="0"/>
                    <a:pt x="0" y="3436"/>
                    <a:pt x="200" y="3202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69;p69">
              <a:extLst>
                <a:ext uri="{FF2B5EF4-FFF2-40B4-BE49-F238E27FC236}">
                  <a16:creationId xmlns:a16="http://schemas.microsoft.com/office/drawing/2014/main" id="{698A553C-D83A-4EDC-8623-C01D6D6E1B2F}"/>
                </a:ext>
              </a:extLst>
            </p:cNvPr>
            <p:cNvSpPr/>
            <p:nvPr/>
          </p:nvSpPr>
          <p:spPr>
            <a:xfrm>
              <a:off x="5548300" y="3402050"/>
              <a:ext cx="18375" cy="73400"/>
            </a:xfrm>
            <a:custGeom>
              <a:avLst/>
              <a:gdLst/>
              <a:ahLst/>
              <a:cxnLst/>
              <a:rect l="l" t="t" r="r" b="b"/>
              <a:pathLst>
                <a:path w="735" h="2936" fill="none" extrusionOk="0">
                  <a:moveTo>
                    <a:pt x="568" y="0"/>
                  </a:moveTo>
                  <a:lnTo>
                    <a:pt x="67" y="2602"/>
                  </a:lnTo>
                  <a:cubicBezTo>
                    <a:pt x="67" y="2602"/>
                    <a:pt x="0" y="2869"/>
                    <a:pt x="734" y="2936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70;p69">
              <a:extLst>
                <a:ext uri="{FF2B5EF4-FFF2-40B4-BE49-F238E27FC236}">
                  <a16:creationId xmlns:a16="http://schemas.microsoft.com/office/drawing/2014/main" id="{098A489F-02B9-4592-995C-F1853CD7AE5C}"/>
                </a:ext>
              </a:extLst>
            </p:cNvPr>
            <p:cNvSpPr/>
            <p:nvPr/>
          </p:nvSpPr>
          <p:spPr>
            <a:xfrm>
              <a:off x="5316475" y="3430400"/>
              <a:ext cx="11700" cy="13375"/>
            </a:xfrm>
            <a:custGeom>
              <a:avLst/>
              <a:gdLst/>
              <a:ahLst/>
              <a:cxnLst/>
              <a:rect l="l" t="t" r="r" b="b"/>
              <a:pathLst>
                <a:path w="468" h="535" fill="none" extrusionOk="0">
                  <a:moveTo>
                    <a:pt x="467" y="534"/>
                  </a:moveTo>
                  <a:lnTo>
                    <a:pt x="0" y="0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71;p69">
              <a:extLst>
                <a:ext uri="{FF2B5EF4-FFF2-40B4-BE49-F238E27FC236}">
                  <a16:creationId xmlns:a16="http://schemas.microsoft.com/office/drawing/2014/main" id="{FB1C2332-AC16-40B3-AF75-B15A58DC9342}"/>
                </a:ext>
              </a:extLst>
            </p:cNvPr>
            <p:cNvSpPr/>
            <p:nvPr/>
          </p:nvSpPr>
          <p:spPr>
            <a:xfrm>
              <a:off x="5273925" y="3451250"/>
              <a:ext cx="10050" cy="7525"/>
            </a:xfrm>
            <a:custGeom>
              <a:avLst/>
              <a:gdLst/>
              <a:ahLst/>
              <a:cxnLst/>
              <a:rect l="l" t="t" r="r" b="b"/>
              <a:pathLst>
                <a:path w="402" h="301" fill="none" extrusionOk="0">
                  <a:moveTo>
                    <a:pt x="401" y="301"/>
                  </a:moveTo>
                  <a:lnTo>
                    <a:pt x="1" y="0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72;p69">
              <a:extLst>
                <a:ext uri="{FF2B5EF4-FFF2-40B4-BE49-F238E27FC236}">
                  <a16:creationId xmlns:a16="http://schemas.microsoft.com/office/drawing/2014/main" id="{7F066DCF-0C96-4530-A3FF-7598C4D6074E}"/>
                </a:ext>
              </a:extLst>
            </p:cNvPr>
            <p:cNvSpPr/>
            <p:nvPr/>
          </p:nvSpPr>
          <p:spPr>
            <a:xfrm>
              <a:off x="5247250" y="3447075"/>
              <a:ext cx="14200" cy="22550"/>
            </a:xfrm>
            <a:custGeom>
              <a:avLst/>
              <a:gdLst/>
              <a:ahLst/>
              <a:cxnLst/>
              <a:rect l="l" t="t" r="r" b="b"/>
              <a:pathLst>
                <a:path w="568" h="902" fill="none" extrusionOk="0">
                  <a:moveTo>
                    <a:pt x="568" y="901"/>
                  </a:moveTo>
                  <a:lnTo>
                    <a:pt x="1" y="1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73;p69">
              <a:extLst>
                <a:ext uri="{FF2B5EF4-FFF2-40B4-BE49-F238E27FC236}">
                  <a16:creationId xmlns:a16="http://schemas.microsoft.com/office/drawing/2014/main" id="{91C16D40-DA6B-487C-8349-ABE015ADD6A7}"/>
                </a:ext>
              </a:extLst>
            </p:cNvPr>
            <p:cNvSpPr/>
            <p:nvPr/>
          </p:nvSpPr>
          <p:spPr>
            <a:xfrm>
              <a:off x="4630150" y="2973400"/>
              <a:ext cx="170975" cy="231850"/>
            </a:xfrm>
            <a:custGeom>
              <a:avLst/>
              <a:gdLst/>
              <a:ahLst/>
              <a:cxnLst/>
              <a:rect l="l" t="t" r="r" b="b"/>
              <a:pathLst>
                <a:path w="6839" h="9274" fill="none" extrusionOk="0">
                  <a:moveTo>
                    <a:pt x="0" y="9274"/>
                  </a:moveTo>
                  <a:cubicBezTo>
                    <a:pt x="2602" y="6439"/>
                    <a:pt x="4904" y="3336"/>
                    <a:pt x="6838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74;p69">
              <a:extLst>
                <a:ext uri="{FF2B5EF4-FFF2-40B4-BE49-F238E27FC236}">
                  <a16:creationId xmlns:a16="http://schemas.microsoft.com/office/drawing/2014/main" id="{DF680A08-18C7-4B94-8BA0-CA5BB0F80C7F}"/>
                </a:ext>
              </a:extLst>
            </p:cNvPr>
            <p:cNvSpPr/>
            <p:nvPr/>
          </p:nvSpPr>
          <p:spPr>
            <a:xfrm>
              <a:off x="3786200" y="3253600"/>
              <a:ext cx="798100" cy="364450"/>
            </a:xfrm>
            <a:custGeom>
              <a:avLst/>
              <a:gdLst/>
              <a:ahLst/>
              <a:cxnLst/>
              <a:rect l="l" t="t" r="r" b="b"/>
              <a:pathLst>
                <a:path w="31924" h="14578" fill="none" extrusionOk="0">
                  <a:moveTo>
                    <a:pt x="1" y="14578"/>
                  </a:moveTo>
                  <a:cubicBezTo>
                    <a:pt x="12009" y="13577"/>
                    <a:pt x="23284" y="8440"/>
                    <a:pt x="31924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75;p69">
              <a:extLst>
                <a:ext uri="{FF2B5EF4-FFF2-40B4-BE49-F238E27FC236}">
                  <a16:creationId xmlns:a16="http://schemas.microsoft.com/office/drawing/2014/main" id="{E705461E-3E0D-4B71-88A0-2A10EEE9FCDE}"/>
                </a:ext>
              </a:extLst>
            </p:cNvPr>
            <p:cNvSpPr/>
            <p:nvPr/>
          </p:nvSpPr>
          <p:spPr>
            <a:xfrm>
              <a:off x="3488500" y="3608025"/>
              <a:ext cx="125950" cy="12525"/>
            </a:xfrm>
            <a:custGeom>
              <a:avLst/>
              <a:gdLst/>
              <a:ahLst/>
              <a:cxnLst/>
              <a:rect l="l" t="t" r="r" b="b"/>
              <a:pathLst>
                <a:path w="5038" h="501" fill="none" extrusionOk="0">
                  <a:moveTo>
                    <a:pt x="0" y="0"/>
                  </a:moveTo>
                  <a:cubicBezTo>
                    <a:pt x="1668" y="234"/>
                    <a:pt x="3336" y="401"/>
                    <a:pt x="5037" y="50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76;p69">
              <a:extLst>
                <a:ext uri="{FF2B5EF4-FFF2-40B4-BE49-F238E27FC236}">
                  <a16:creationId xmlns:a16="http://schemas.microsoft.com/office/drawing/2014/main" id="{D767B951-1416-4958-8B83-E3BF169AC5B9}"/>
                </a:ext>
              </a:extLst>
            </p:cNvPr>
            <p:cNvSpPr/>
            <p:nvPr/>
          </p:nvSpPr>
          <p:spPr>
            <a:xfrm>
              <a:off x="3094050" y="3459575"/>
              <a:ext cx="80925" cy="38400"/>
            </a:xfrm>
            <a:custGeom>
              <a:avLst/>
              <a:gdLst/>
              <a:ahLst/>
              <a:cxnLst/>
              <a:rect l="l" t="t" r="r" b="b"/>
              <a:pathLst>
                <a:path w="3237" h="1536" fill="none" extrusionOk="0">
                  <a:moveTo>
                    <a:pt x="0" y="1"/>
                  </a:moveTo>
                  <a:cubicBezTo>
                    <a:pt x="1068" y="535"/>
                    <a:pt x="2135" y="1068"/>
                    <a:pt x="3236" y="1535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77;p69">
              <a:extLst>
                <a:ext uri="{FF2B5EF4-FFF2-40B4-BE49-F238E27FC236}">
                  <a16:creationId xmlns:a16="http://schemas.microsoft.com/office/drawing/2014/main" id="{08E187F4-D0ED-4C51-81D7-82CE5AD56446}"/>
                </a:ext>
              </a:extLst>
            </p:cNvPr>
            <p:cNvSpPr/>
            <p:nvPr/>
          </p:nvSpPr>
          <p:spPr>
            <a:xfrm>
              <a:off x="2405225" y="2428850"/>
              <a:ext cx="621300" cy="992400"/>
            </a:xfrm>
            <a:custGeom>
              <a:avLst/>
              <a:gdLst/>
              <a:ahLst/>
              <a:cxnLst/>
              <a:rect l="l" t="t" r="r" b="b"/>
              <a:pathLst>
                <a:path w="24852" h="39696" fill="none" extrusionOk="0">
                  <a:moveTo>
                    <a:pt x="0" y="0"/>
                  </a:moveTo>
                  <a:cubicBezTo>
                    <a:pt x="1468" y="16412"/>
                    <a:pt x="10708" y="31189"/>
                    <a:pt x="24851" y="39695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78;p69">
              <a:extLst>
                <a:ext uri="{FF2B5EF4-FFF2-40B4-BE49-F238E27FC236}">
                  <a16:creationId xmlns:a16="http://schemas.microsoft.com/office/drawing/2014/main" id="{00000BBD-C297-4CA7-AE6D-B3B2D38B2D0B}"/>
                </a:ext>
              </a:extLst>
            </p:cNvPr>
            <p:cNvSpPr/>
            <p:nvPr/>
          </p:nvSpPr>
          <p:spPr>
            <a:xfrm>
              <a:off x="3136575" y="967800"/>
              <a:ext cx="1271775" cy="302750"/>
            </a:xfrm>
            <a:custGeom>
              <a:avLst/>
              <a:gdLst/>
              <a:ahLst/>
              <a:cxnLst/>
              <a:rect l="l" t="t" r="r" b="b"/>
              <a:pathLst>
                <a:path w="50871" h="12110" fill="none" extrusionOk="0">
                  <a:moveTo>
                    <a:pt x="50870" y="12109"/>
                  </a:moveTo>
                  <a:cubicBezTo>
                    <a:pt x="35893" y="1735"/>
                    <a:pt x="16579" y="1"/>
                    <a:pt x="1" y="7506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79;p69">
              <a:extLst>
                <a:ext uri="{FF2B5EF4-FFF2-40B4-BE49-F238E27FC236}">
                  <a16:creationId xmlns:a16="http://schemas.microsoft.com/office/drawing/2014/main" id="{2DC21E88-BDE5-420B-8032-3CDFB58D1024}"/>
                </a:ext>
              </a:extLst>
            </p:cNvPr>
            <p:cNvSpPr/>
            <p:nvPr/>
          </p:nvSpPr>
          <p:spPr>
            <a:xfrm>
              <a:off x="4822775" y="1721675"/>
              <a:ext cx="41725" cy="85925"/>
            </a:xfrm>
            <a:custGeom>
              <a:avLst/>
              <a:gdLst/>
              <a:ahLst/>
              <a:cxnLst/>
              <a:rect l="l" t="t" r="r" b="b"/>
              <a:pathLst>
                <a:path w="1669" h="3437" fill="none" extrusionOk="0">
                  <a:moveTo>
                    <a:pt x="1669" y="3436"/>
                  </a:moveTo>
                  <a:cubicBezTo>
                    <a:pt x="1135" y="2269"/>
                    <a:pt x="568" y="1135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80;p69">
              <a:extLst>
                <a:ext uri="{FF2B5EF4-FFF2-40B4-BE49-F238E27FC236}">
                  <a16:creationId xmlns:a16="http://schemas.microsoft.com/office/drawing/2014/main" id="{2C08DF56-FA6A-47C4-B75A-5CC6FF675C3E}"/>
                </a:ext>
              </a:extLst>
            </p:cNvPr>
            <p:cNvSpPr/>
            <p:nvPr/>
          </p:nvSpPr>
          <p:spPr>
            <a:xfrm>
              <a:off x="4364950" y="3050950"/>
              <a:ext cx="190175" cy="176825"/>
            </a:xfrm>
            <a:custGeom>
              <a:avLst/>
              <a:gdLst/>
              <a:ahLst/>
              <a:cxnLst/>
              <a:rect l="l" t="t" r="r" b="b"/>
              <a:pathLst>
                <a:path w="7607" h="7073" fill="none" extrusionOk="0">
                  <a:moveTo>
                    <a:pt x="1" y="7073"/>
                  </a:moveTo>
                  <a:cubicBezTo>
                    <a:pt x="2803" y="5004"/>
                    <a:pt x="5338" y="2636"/>
                    <a:pt x="7606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81;p69">
              <a:extLst>
                <a:ext uri="{FF2B5EF4-FFF2-40B4-BE49-F238E27FC236}">
                  <a16:creationId xmlns:a16="http://schemas.microsoft.com/office/drawing/2014/main" id="{82C92671-0CB0-4368-A3A2-CABFD97F404E}"/>
                </a:ext>
              </a:extLst>
            </p:cNvPr>
            <p:cNvSpPr/>
            <p:nvPr/>
          </p:nvSpPr>
          <p:spPr>
            <a:xfrm>
              <a:off x="3547700" y="3262775"/>
              <a:ext cx="768900" cy="218525"/>
            </a:xfrm>
            <a:custGeom>
              <a:avLst/>
              <a:gdLst/>
              <a:ahLst/>
              <a:cxnLst/>
              <a:rect l="l" t="t" r="r" b="b"/>
              <a:pathLst>
                <a:path w="30756" h="8741" fill="none" extrusionOk="0">
                  <a:moveTo>
                    <a:pt x="1" y="7606"/>
                  </a:moveTo>
                  <a:cubicBezTo>
                    <a:pt x="10842" y="8740"/>
                    <a:pt x="21716" y="6038"/>
                    <a:pt x="30756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2;p69">
              <a:extLst>
                <a:ext uri="{FF2B5EF4-FFF2-40B4-BE49-F238E27FC236}">
                  <a16:creationId xmlns:a16="http://schemas.microsoft.com/office/drawing/2014/main" id="{776ECEF3-0BB6-44DD-8F70-E5A568657B3E}"/>
                </a:ext>
              </a:extLst>
            </p:cNvPr>
            <p:cNvSpPr/>
            <p:nvPr/>
          </p:nvSpPr>
          <p:spPr>
            <a:xfrm>
              <a:off x="3285850" y="3394550"/>
              <a:ext cx="109275" cy="32525"/>
            </a:xfrm>
            <a:custGeom>
              <a:avLst/>
              <a:gdLst/>
              <a:ahLst/>
              <a:cxnLst/>
              <a:rect l="l" t="t" r="r" b="b"/>
              <a:pathLst>
                <a:path w="4371" h="1301" fill="none" extrusionOk="0">
                  <a:moveTo>
                    <a:pt x="1" y="0"/>
                  </a:moveTo>
                  <a:cubicBezTo>
                    <a:pt x="1402" y="500"/>
                    <a:pt x="2869" y="934"/>
                    <a:pt x="4370" y="130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83;p69">
              <a:extLst>
                <a:ext uri="{FF2B5EF4-FFF2-40B4-BE49-F238E27FC236}">
                  <a16:creationId xmlns:a16="http://schemas.microsoft.com/office/drawing/2014/main" id="{DB346FBA-4D2E-499C-AD76-80E56DD65D5B}"/>
                </a:ext>
              </a:extLst>
            </p:cNvPr>
            <p:cNvSpPr/>
            <p:nvPr/>
          </p:nvSpPr>
          <p:spPr>
            <a:xfrm>
              <a:off x="2550325" y="2627325"/>
              <a:ext cx="25875" cy="76750"/>
            </a:xfrm>
            <a:custGeom>
              <a:avLst/>
              <a:gdLst/>
              <a:ahLst/>
              <a:cxnLst/>
              <a:rect l="l" t="t" r="r" b="b"/>
              <a:pathLst>
                <a:path w="1035" h="3070" fill="none" extrusionOk="0">
                  <a:moveTo>
                    <a:pt x="1" y="0"/>
                  </a:moveTo>
                  <a:cubicBezTo>
                    <a:pt x="301" y="1034"/>
                    <a:pt x="634" y="2069"/>
                    <a:pt x="1035" y="3069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84;p69">
              <a:extLst>
                <a:ext uri="{FF2B5EF4-FFF2-40B4-BE49-F238E27FC236}">
                  <a16:creationId xmlns:a16="http://schemas.microsoft.com/office/drawing/2014/main" id="{ED3F83FF-8F7C-4A0A-84C7-1F12D18F5D25}"/>
                </a:ext>
              </a:extLst>
            </p:cNvPr>
            <p:cNvSpPr/>
            <p:nvPr/>
          </p:nvSpPr>
          <p:spPr>
            <a:xfrm>
              <a:off x="2446925" y="1533200"/>
              <a:ext cx="334425" cy="1026600"/>
            </a:xfrm>
            <a:custGeom>
              <a:avLst/>
              <a:gdLst/>
              <a:ahLst/>
              <a:cxnLst/>
              <a:rect l="l" t="t" r="r" b="b"/>
              <a:pathLst>
                <a:path w="13377" h="41064" fill="none" extrusionOk="0">
                  <a:moveTo>
                    <a:pt x="13376" y="1"/>
                  </a:moveTo>
                  <a:cubicBezTo>
                    <a:pt x="3703" y="11309"/>
                    <a:pt x="0" y="26586"/>
                    <a:pt x="3403" y="41063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85;p69">
              <a:extLst>
                <a:ext uri="{FF2B5EF4-FFF2-40B4-BE49-F238E27FC236}">
                  <a16:creationId xmlns:a16="http://schemas.microsoft.com/office/drawing/2014/main" id="{E1142549-D891-46E9-B863-044A9910D444}"/>
                </a:ext>
              </a:extLst>
            </p:cNvPr>
            <p:cNvSpPr/>
            <p:nvPr/>
          </p:nvSpPr>
          <p:spPr>
            <a:xfrm>
              <a:off x="3011500" y="1061200"/>
              <a:ext cx="1148325" cy="266050"/>
            </a:xfrm>
            <a:custGeom>
              <a:avLst/>
              <a:gdLst/>
              <a:ahLst/>
              <a:cxnLst/>
              <a:rect l="l" t="t" r="r" b="b"/>
              <a:pathLst>
                <a:path w="45933" h="10642" fill="none" extrusionOk="0">
                  <a:moveTo>
                    <a:pt x="45933" y="6906"/>
                  </a:moveTo>
                  <a:cubicBezTo>
                    <a:pt x="31022" y="1"/>
                    <a:pt x="13610" y="1402"/>
                    <a:pt x="0" y="10642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86;p69">
              <a:extLst>
                <a:ext uri="{FF2B5EF4-FFF2-40B4-BE49-F238E27FC236}">
                  <a16:creationId xmlns:a16="http://schemas.microsoft.com/office/drawing/2014/main" id="{9544C881-0F3E-49BC-8DAE-31C79FA9845E}"/>
                </a:ext>
              </a:extLst>
            </p:cNvPr>
            <p:cNvSpPr/>
            <p:nvPr/>
          </p:nvSpPr>
          <p:spPr>
            <a:xfrm>
              <a:off x="4259875" y="1285525"/>
              <a:ext cx="494550" cy="580450"/>
            </a:xfrm>
            <a:custGeom>
              <a:avLst/>
              <a:gdLst/>
              <a:ahLst/>
              <a:cxnLst/>
              <a:rect l="l" t="t" r="r" b="b"/>
              <a:pathLst>
                <a:path w="19782" h="23218" fill="none" extrusionOk="0">
                  <a:moveTo>
                    <a:pt x="19781" y="23217"/>
                  </a:moveTo>
                  <a:cubicBezTo>
                    <a:pt x="15945" y="13477"/>
                    <a:pt x="8974" y="5304"/>
                    <a:pt x="1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87;p69">
              <a:extLst>
                <a:ext uri="{FF2B5EF4-FFF2-40B4-BE49-F238E27FC236}">
                  <a16:creationId xmlns:a16="http://schemas.microsoft.com/office/drawing/2014/main" id="{1E8E4B1A-C674-47B5-B89B-3D52E3BED420}"/>
                </a:ext>
              </a:extLst>
            </p:cNvPr>
            <p:cNvSpPr/>
            <p:nvPr/>
          </p:nvSpPr>
          <p:spPr>
            <a:xfrm>
              <a:off x="4781925" y="1944325"/>
              <a:ext cx="22525" cy="82600"/>
            </a:xfrm>
            <a:custGeom>
              <a:avLst/>
              <a:gdLst/>
              <a:ahLst/>
              <a:cxnLst/>
              <a:rect l="l" t="t" r="r" b="b"/>
              <a:pathLst>
                <a:path w="901" h="3304" fill="none" extrusionOk="0">
                  <a:moveTo>
                    <a:pt x="901" y="3303"/>
                  </a:moveTo>
                  <a:cubicBezTo>
                    <a:pt x="667" y="2169"/>
                    <a:pt x="334" y="1068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88;p69">
              <a:extLst>
                <a:ext uri="{FF2B5EF4-FFF2-40B4-BE49-F238E27FC236}">
                  <a16:creationId xmlns:a16="http://schemas.microsoft.com/office/drawing/2014/main" id="{899AFB34-7F77-4132-9CFB-0E6BA11A6E27}"/>
                </a:ext>
              </a:extLst>
            </p:cNvPr>
            <p:cNvSpPr/>
            <p:nvPr/>
          </p:nvSpPr>
          <p:spPr>
            <a:xfrm>
              <a:off x="2557000" y="1198750"/>
              <a:ext cx="2212425" cy="2210875"/>
            </a:xfrm>
            <a:custGeom>
              <a:avLst/>
              <a:gdLst/>
              <a:ahLst/>
              <a:cxnLst/>
              <a:rect l="l" t="t" r="r" b="b"/>
              <a:pathLst>
                <a:path w="88497" h="88435" extrusionOk="0">
                  <a:moveTo>
                    <a:pt x="42619" y="1"/>
                  </a:moveTo>
                  <a:cubicBezTo>
                    <a:pt x="42601" y="1"/>
                    <a:pt x="42582" y="1"/>
                    <a:pt x="42564" y="3"/>
                  </a:cubicBezTo>
                  <a:cubicBezTo>
                    <a:pt x="41997" y="36"/>
                    <a:pt x="41497" y="570"/>
                    <a:pt x="40963" y="603"/>
                  </a:cubicBezTo>
                  <a:cubicBezTo>
                    <a:pt x="40943" y="604"/>
                    <a:pt x="40924" y="605"/>
                    <a:pt x="40904" y="605"/>
                  </a:cubicBezTo>
                  <a:cubicBezTo>
                    <a:pt x="40395" y="605"/>
                    <a:pt x="39886" y="229"/>
                    <a:pt x="39403" y="229"/>
                  </a:cubicBezTo>
                  <a:cubicBezTo>
                    <a:pt x="39367" y="229"/>
                    <a:pt x="39331" y="232"/>
                    <a:pt x="39295" y="236"/>
                  </a:cubicBezTo>
                  <a:cubicBezTo>
                    <a:pt x="38761" y="303"/>
                    <a:pt x="38261" y="870"/>
                    <a:pt x="37727" y="970"/>
                  </a:cubicBezTo>
                  <a:cubicBezTo>
                    <a:pt x="37686" y="975"/>
                    <a:pt x="37644" y="977"/>
                    <a:pt x="37601" y="977"/>
                  </a:cubicBezTo>
                  <a:cubicBezTo>
                    <a:pt x="37157" y="977"/>
                    <a:pt x="36658" y="720"/>
                    <a:pt x="36209" y="720"/>
                  </a:cubicBezTo>
                  <a:cubicBezTo>
                    <a:pt x="36147" y="720"/>
                    <a:pt x="36086" y="725"/>
                    <a:pt x="36026" y="736"/>
                  </a:cubicBezTo>
                  <a:cubicBezTo>
                    <a:pt x="35492" y="836"/>
                    <a:pt x="35025" y="1437"/>
                    <a:pt x="34492" y="1570"/>
                  </a:cubicBezTo>
                  <a:cubicBezTo>
                    <a:pt x="34407" y="1591"/>
                    <a:pt x="34320" y="1600"/>
                    <a:pt x="34231" y="1600"/>
                  </a:cubicBezTo>
                  <a:cubicBezTo>
                    <a:pt x="33848" y="1600"/>
                    <a:pt x="33434" y="1441"/>
                    <a:pt x="33051" y="1441"/>
                  </a:cubicBezTo>
                  <a:cubicBezTo>
                    <a:pt x="32962" y="1441"/>
                    <a:pt x="32875" y="1449"/>
                    <a:pt x="32790" y="1470"/>
                  </a:cubicBezTo>
                  <a:cubicBezTo>
                    <a:pt x="32257" y="1604"/>
                    <a:pt x="31856" y="2237"/>
                    <a:pt x="31356" y="2404"/>
                  </a:cubicBezTo>
                  <a:cubicBezTo>
                    <a:pt x="31232" y="2443"/>
                    <a:pt x="31100" y="2457"/>
                    <a:pt x="30965" y="2457"/>
                  </a:cubicBezTo>
                  <a:cubicBezTo>
                    <a:pt x="30654" y="2457"/>
                    <a:pt x="30323" y="2385"/>
                    <a:pt x="30013" y="2385"/>
                  </a:cubicBezTo>
                  <a:cubicBezTo>
                    <a:pt x="29877" y="2385"/>
                    <a:pt x="29746" y="2399"/>
                    <a:pt x="29622" y="2438"/>
                  </a:cubicBezTo>
                  <a:cubicBezTo>
                    <a:pt x="29121" y="2638"/>
                    <a:pt x="28788" y="3272"/>
                    <a:pt x="28254" y="3505"/>
                  </a:cubicBezTo>
                  <a:cubicBezTo>
                    <a:pt x="28083" y="3569"/>
                    <a:pt x="27897" y="3585"/>
                    <a:pt x="27709" y="3585"/>
                  </a:cubicBezTo>
                  <a:cubicBezTo>
                    <a:pt x="27518" y="3585"/>
                    <a:pt x="27324" y="3569"/>
                    <a:pt x="27136" y="3569"/>
                  </a:cubicBezTo>
                  <a:cubicBezTo>
                    <a:pt x="26930" y="3569"/>
                    <a:pt x="26731" y="3589"/>
                    <a:pt x="26553" y="3672"/>
                  </a:cubicBezTo>
                  <a:cubicBezTo>
                    <a:pt x="26052" y="3872"/>
                    <a:pt x="25752" y="4572"/>
                    <a:pt x="25252" y="4806"/>
                  </a:cubicBezTo>
                  <a:cubicBezTo>
                    <a:pt x="24785" y="5039"/>
                    <a:pt x="24051" y="4839"/>
                    <a:pt x="23551" y="5106"/>
                  </a:cubicBezTo>
                  <a:cubicBezTo>
                    <a:pt x="23084" y="5340"/>
                    <a:pt x="22850" y="6074"/>
                    <a:pt x="22383" y="6340"/>
                  </a:cubicBezTo>
                  <a:cubicBezTo>
                    <a:pt x="21916" y="6641"/>
                    <a:pt x="21149" y="6474"/>
                    <a:pt x="20715" y="6774"/>
                  </a:cubicBezTo>
                  <a:cubicBezTo>
                    <a:pt x="20248" y="7041"/>
                    <a:pt x="20048" y="7775"/>
                    <a:pt x="19614" y="8075"/>
                  </a:cubicBezTo>
                  <a:cubicBezTo>
                    <a:pt x="19147" y="8409"/>
                    <a:pt x="18414" y="8308"/>
                    <a:pt x="17980" y="8642"/>
                  </a:cubicBezTo>
                  <a:cubicBezTo>
                    <a:pt x="17546" y="8942"/>
                    <a:pt x="17413" y="9676"/>
                    <a:pt x="16979" y="10043"/>
                  </a:cubicBezTo>
                  <a:cubicBezTo>
                    <a:pt x="16546" y="10377"/>
                    <a:pt x="15812" y="10343"/>
                    <a:pt x="15378" y="10677"/>
                  </a:cubicBezTo>
                  <a:cubicBezTo>
                    <a:pt x="14978" y="11044"/>
                    <a:pt x="14911" y="11778"/>
                    <a:pt x="14511" y="12178"/>
                  </a:cubicBezTo>
                  <a:cubicBezTo>
                    <a:pt x="14110" y="12545"/>
                    <a:pt x="13343" y="12545"/>
                    <a:pt x="12976" y="12945"/>
                  </a:cubicBezTo>
                  <a:cubicBezTo>
                    <a:pt x="12576" y="13345"/>
                    <a:pt x="12543" y="14079"/>
                    <a:pt x="12176" y="14480"/>
                  </a:cubicBezTo>
                  <a:cubicBezTo>
                    <a:pt x="11809" y="14880"/>
                    <a:pt x="11075" y="14947"/>
                    <a:pt x="10741" y="15380"/>
                  </a:cubicBezTo>
                  <a:cubicBezTo>
                    <a:pt x="10374" y="15780"/>
                    <a:pt x="10408" y="16514"/>
                    <a:pt x="10074" y="16948"/>
                  </a:cubicBezTo>
                  <a:cubicBezTo>
                    <a:pt x="9707" y="17382"/>
                    <a:pt x="8973" y="17515"/>
                    <a:pt x="8673" y="17949"/>
                  </a:cubicBezTo>
                  <a:cubicBezTo>
                    <a:pt x="8340" y="18382"/>
                    <a:pt x="8440" y="19116"/>
                    <a:pt x="8106" y="19583"/>
                  </a:cubicBezTo>
                  <a:cubicBezTo>
                    <a:pt x="7806" y="20017"/>
                    <a:pt x="7072" y="20217"/>
                    <a:pt x="6805" y="20684"/>
                  </a:cubicBezTo>
                  <a:cubicBezTo>
                    <a:pt x="6505" y="21151"/>
                    <a:pt x="6638" y="21885"/>
                    <a:pt x="6372" y="22352"/>
                  </a:cubicBezTo>
                  <a:cubicBezTo>
                    <a:pt x="6105" y="22819"/>
                    <a:pt x="5404" y="23052"/>
                    <a:pt x="5137" y="23553"/>
                  </a:cubicBezTo>
                  <a:cubicBezTo>
                    <a:pt x="4871" y="24020"/>
                    <a:pt x="5071" y="24754"/>
                    <a:pt x="4837" y="25221"/>
                  </a:cubicBezTo>
                  <a:cubicBezTo>
                    <a:pt x="4604" y="25721"/>
                    <a:pt x="3903" y="26021"/>
                    <a:pt x="3670" y="26521"/>
                  </a:cubicBezTo>
                  <a:cubicBezTo>
                    <a:pt x="3470" y="27022"/>
                    <a:pt x="3736" y="27722"/>
                    <a:pt x="3536" y="28223"/>
                  </a:cubicBezTo>
                  <a:cubicBezTo>
                    <a:pt x="3336" y="28756"/>
                    <a:pt x="2669" y="29057"/>
                    <a:pt x="2469" y="29590"/>
                  </a:cubicBezTo>
                  <a:cubicBezTo>
                    <a:pt x="2302" y="30124"/>
                    <a:pt x="2602" y="30791"/>
                    <a:pt x="2435" y="31325"/>
                  </a:cubicBezTo>
                  <a:cubicBezTo>
                    <a:pt x="2269" y="31859"/>
                    <a:pt x="1635" y="32226"/>
                    <a:pt x="1501" y="32759"/>
                  </a:cubicBezTo>
                  <a:cubicBezTo>
                    <a:pt x="1368" y="33293"/>
                    <a:pt x="1735" y="33960"/>
                    <a:pt x="1602" y="34494"/>
                  </a:cubicBezTo>
                  <a:cubicBezTo>
                    <a:pt x="1468" y="35028"/>
                    <a:pt x="868" y="35461"/>
                    <a:pt x="768" y="35995"/>
                  </a:cubicBezTo>
                  <a:cubicBezTo>
                    <a:pt x="668" y="36529"/>
                    <a:pt x="1068" y="37162"/>
                    <a:pt x="1001" y="37696"/>
                  </a:cubicBezTo>
                  <a:cubicBezTo>
                    <a:pt x="901" y="38230"/>
                    <a:pt x="334" y="38730"/>
                    <a:pt x="267" y="39264"/>
                  </a:cubicBezTo>
                  <a:cubicBezTo>
                    <a:pt x="201" y="39831"/>
                    <a:pt x="668" y="40398"/>
                    <a:pt x="634" y="40932"/>
                  </a:cubicBezTo>
                  <a:cubicBezTo>
                    <a:pt x="567" y="41466"/>
                    <a:pt x="34" y="41999"/>
                    <a:pt x="34" y="42533"/>
                  </a:cubicBezTo>
                  <a:cubicBezTo>
                    <a:pt x="34" y="43100"/>
                    <a:pt x="501" y="43667"/>
                    <a:pt x="501" y="44201"/>
                  </a:cubicBezTo>
                  <a:cubicBezTo>
                    <a:pt x="501" y="44768"/>
                    <a:pt x="0" y="45335"/>
                    <a:pt x="34" y="45869"/>
                  </a:cubicBezTo>
                  <a:cubicBezTo>
                    <a:pt x="67" y="46436"/>
                    <a:pt x="601" y="46969"/>
                    <a:pt x="634" y="47503"/>
                  </a:cubicBezTo>
                  <a:cubicBezTo>
                    <a:pt x="668" y="48037"/>
                    <a:pt x="201" y="48637"/>
                    <a:pt x="267" y="49171"/>
                  </a:cubicBezTo>
                  <a:cubicBezTo>
                    <a:pt x="334" y="49705"/>
                    <a:pt x="901" y="50205"/>
                    <a:pt x="1001" y="50739"/>
                  </a:cubicBezTo>
                  <a:cubicBezTo>
                    <a:pt x="1068" y="51273"/>
                    <a:pt x="668" y="51906"/>
                    <a:pt x="768" y="52440"/>
                  </a:cubicBezTo>
                  <a:cubicBezTo>
                    <a:pt x="868" y="52974"/>
                    <a:pt x="1468" y="53407"/>
                    <a:pt x="1602" y="53941"/>
                  </a:cubicBezTo>
                  <a:cubicBezTo>
                    <a:pt x="1735" y="54475"/>
                    <a:pt x="1368" y="55142"/>
                    <a:pt x="1501" y="55676"/>
                  </a:cubicBezTo>
                  <a:cubicBezTo>
                    <a:pt x="1635" y="56176"/>
                    <a:pt x="2269" y="56576"/>
                    <a:pt x="2435" y="57110"/>
                  </a:cubicBezTo>
                  <a:cubicBezTo>
                    <a:pt x="2602" y="57644"/>
                    <a:pt x="2302" y="58311"/>
                    <a:pt x="2469" y="58845"/>
                  </a:cubicBezTo>
                  <a:cubicBezTo>
                    <a:pt x="2669" y="59345"/>
                    <a:pt x="3303" y="59679"/>
                    <a:pt x="3536" y="60212"/>
                  </a:cubicBezTo>
                  <a:cubicBezTo>
                    <a:pt x="3736" y="60713"/>
                    <a:pt x="3470" y="61413"/>
                    <a:pt x="3670" y="61913"/>
                  </a:cubicBezTo>
                  <a:cubicBezTo>
                    <a:pt x="3903" y="62414"/>
                    <a:pt x="4604" y="62714"/>
                    <a:pt x="4837" y="63181"/>
                  </a:cubicBezTo>
                  <a:cubicBezTo>
                    <a:pt x="5071" y="63681"/>
                    <a:pt x="4871" y="64415"/>
                    <a:pt x="5137" y="64882"/>
                  </a:cubicBezTo>
                  <a:cubicBezTo>
                    <a:pt x="5371" y="65383"/>
                    <a:pt x="6071" y="65616"/>
                    <a:pt x="6372" y="66083"/>
                  </a:cubicBezTo>
                  <a:cubicBezTo>
                    <a:pt x="6672" y="66550"/>
                    <a:pt x="6505" y="67284"/>
                    <a:pt x="6805" y="67751"/>
                  </a:cubicBezTo>
                  <a:cubicBezTo>
                    <a:pt x="7072" y="68218"/>
                    <a:pt x="7806" y="68385"/>
                    <a:pt x="8106" y="68852"/>
                  </a:cubicBezTo>
                  <a:cubicBezTo>
                    <a:pt x="8440" y="69285"/>
                    <a:pt x="8340" y="70053"/>
                    <a:pt x="8673" y="70486"/>
                  </a:cubicBezTo>
                  <a:cubicBezTo>
                    <a:pt x="8973" y="70920"/>
                    <a:pt x="9707" y="71053"/>
                    <a:pt x="10074" y="71487"/>
                  </a:cubicBezTo>
                  <a:cubicBezTo>
                    <a:pt x="10408" y="71921"/>
                    <a:pt x="10374" y="72655"/>
                    <a:pt x="10741" y="73055"/>
                  </a:cubicBezTo>
                  <a:cubicBezTo>
                    <a:pt x="11075" y="73488"/>
                    <a:pt x="11809" y="73555"/>
                    <a:pt x="12209" y="73955"/>
                  </a:cubicBezTo>
                  <a:cubicBezTo>
                    <a:pt x="12576" y="74356"/>
                    <a:pt x="12576" y="75123"/>
                    <a:pt x="12976" y="75490"/>
                  </a:cubicBezTo>
                  <a:cubicBezTo>
                    <a:pt x="13377" y="75890"/>
                    <a:pt x="14110" y="75924"/>
                    <a:pt x="14511" y="76257"/>
                  </a:cubicBezTo>
                  <a:cubicBezTo>
                    <a:pt x="14911" y="76624"/>
                    <a:pt x="14978" y="77391"/>
                    <a:pt x="15411" y="77758"/>
                  </a:cubicBezTo>
                  <a:cubicBezTo>
                    <a:pt x="15812" y="78092"/>
                    <a:pt x="16546" y="78058"/>
                    <a:pt x="16979" y="78392"/>
                  </a:cubicBezTo>
                  <a:cubicBezTo>
                    <a:pt x="17413" y="78759"/>
                    <a:pt x="17546" y="79493"/>
                    <a:pt x="17980" y="79793"/>
                  </a:cubicBezTo>
                  <a:cubicBezTo>
                    <a:pt x="18414" y="80127"/>
                    <a:pt x="19181" y="80026"/>
                    <a:pt x="19614" y="80360"/>
                  </a:cubicBezTo>
                  <a:cubicBezTo>
                    <a:pt x="20081" y="80660"/>
                    <a:pt x="20248" y="81394"/>
                    <a:pt x="20715" y="81661"/>
                  </a:cubicBezTo>
                  <a:cubicBezTo>
                    <a:pt x="21182" y="81961"/>
                    <a:pt x="21916" y="81828"/>
                    <a:pt x="22383" y="82095"/>
                  </a:cubicBezTo>
                  <a:cubicBezTo>
                    <a:pt x="22850" y="82361"/>
                    <a:pt x="23084" y="83062"/>
                    <a:pt x="23584" y="83329"/>
                  </a:cubicBezTo>
                  <a:cubicBezTo>
                    <a:pt x="24051" y="83596"/>
                    <a:pt x="24785" y="83396"/>
                    <a:pt x="25285" y="83629"/>
                  </a:cubicBezTo>
                  <a:cubicBezTo>
                    <a:pt x="25785" y="83863"/>
                    <a:pt x="26052" y="84563"/>
                    <a:pt x="26553" y="84797"/>
                  </a:cubicBezTo>
                  <a:cubicBezTo>
                    <a:pt x="26708" y="84859"/>
                    <a:pt x="26883" y="84876"/>
                    <a:pt x="27067" y="84876"/>
                  </a:cubicBezTo>
                  <a:cubicBezTo>
                    <a:pt x="27289" y="84876"/>
                    <a:pt x="27524" y="84851"/>
                    <a:pt x="27752" y="84851"/>
                  </a:cubicBezTo>
                  <a:cubicBezTo>
                    <a:pt x="27939" y="84851"/>
                    <a:pt x="28121" y="84868"/>
                    <a:pt x="28287" y="84930"/>
                  </a:cubicBezTo>
                  <a:cubicBezTo>
                    <a:pt x="28788" y="85130"/>
                    <a:pt x="29121" y="85797"/>
                    <a:pt x="29655" y="85997"/>
                  </a:cubicBezTo>
                  <a:cubicBezTo>
                    <a:pt x="29779" y="86036"/>
                    <a:pt x="29909" y="86050"/>
                    <a:pt x="30041" y="86050"/>
                  </a:cubicBezTo>
                  <a:cubicBezTo>
                    <a:pt x="30346" y="86050"/>
                    <a:pt x="30665" y="85978"/>
                    <a:pt x="30970" y="85978"/>
                  </a:cubicBezTo>
                  <a:cubicBezTo>
                    <a:pt x="31102" y="85978"/>
                    <a:pt x="31232" y="85992"/>
                    <a:pt x="31356" y="86031"/>
                  </a:cubicBezTo>
                  <a:cubicBezTo>
                    <a:pt x="31890" y="86164"/>
                    <a:pt x="32290" y="86831"/>
                    <a:pt x="32790" y="86965"/>
                  </a:cubicBezTo>
                  <a:cubicBezTo>
                    <a:pt x="32882" y="86988"/>
                    <a:pt x="32977" y="86997"/>
                    <a:pt x="33075" y="86997"/>
                  </a:cubicBezTo>
                  <a:cubicBezTo>
                    <a:pt x="33472" y="86997"/>
                    <a:pt x="33911" y="86846"/>
                    <a:pt x="34304" y="86846"/>
                  </a:cubicBezTo>
                  <a:cubicBezTo>
                    <a:pt x="34380" y="86846"/>
                    <a:pt x="34453" y="86851"/>
                    <a:pt x="34525" y="86865"/>
                  </a:cubicBezTo>
                  <a:cubicBezTo>
                    <a:pt x="35059" y="86998"/>
                    <a:pt x="35492" y="87599"/>
                    <a:pt x="36026" y="87699"/>
                  </a:cubicBezTo>
                  <a:cubicBezTo>
                    <a:pt x="36086" y="87710"/>
                    <a:pt x="36147" y="87715"/>
                    <a:pt x="36209" y="87715"/>
                  </a:cubicBezTo>
                  <a:cubicBezTo>
                    <a:pt x="36658" y="87715"/>
                    <a:pt x="37157" y="87458"/>
                    <a:pt x="37601" y="87458"/>
                  </a:cubicBezTo>
                  <a:cubicBezTo>
                    <a:pt x="37644" y="87458"/>
                    <a:pt x="37686" y="87460"/>
                    <a:pt x="37727" y="87465"/>
                  </a:cubicBezTo>
                  <a:cubicBezTo>
                    <a:pt x="38294" y="87565"/>
                    <a:pt x="38761" y="88132"/>
                    <a:pt x="39295" y="88199"/>
                  </a:cubicBezTo>
                  <a:cubicBezTo>
                    <a:pt x="39333" y="88203"/>
                    <a:pt x="39371" y="88206"/>
                    <a:pt x="39409" y="88206"/>
                  </a:cubicBezTo>
                  <a:cubicBezTo>
                    <a:pt x="39918" y="88206"/>
                    <a:pt x="40426" y="87830"/>
                    <a:pt x="40908" y="87830"/>
                  </a:cubicBezTo>
                  <a:cubicBezTo>
                    <a:pt x="40926" y="87830"/>
                    <a:pt x="40945" y="87831"/>
                    <a:pt x="40963" y="87832"/>
                  </a:cubicBezTo>
                  <a:cubicBezTo>
                    <a:pt x="41497" y="87865"/>
                    <a:pt x="42030" y="88399"/>
                    <a:pt x="42597" y="88432"/>
                  </a:cubicBezTo>
                  <a:cubicBezTo>
                    <a:pt x="42615" y="88434"/>
                    <a:pt x="42632" y="88434"/>
                    <a:pt x="42649" y="88434"/>
                  </a:cubicBezTo>
                  <a:cubicBezTo>
                    <a:pt x="43168" y="88434"/>
                    <a:pt x="43717" y="87965"/>
                    <a:pt x="44265" y="87965"/>
                  </a:cubicBezTo>
                  <a:cubicBezTo>
                    <a:pt x="44814" y="87965"/>
                    <a:pt x="45332" y="88434"/>
                    <a:pt x="45878" y="88434"/>
                  </a:cubicBezTo>
                  <a:cubicBezTo>
                    <a:pt x="45897" y="88434"/>
                    <a:pt x="45915" y="88434"/>
                    <a:pt x="45933" y="88432"/>
                  </a:cubicBezTo>
                  <a:cubicBezTo>
                    <a:pt x="46467" y="88432"/>
                    <a:pt x="47001" y="87865"/>
                    <a:pt x="47534" y="87832"/>
                  </a:cubicBezTo>
                  <a:cubicBezTo>
                    <a:pt x="47553" y="87831"/>
                    <a:pt x="47571" y="87830"/>
                    <a:pt x="47590" y="87830"/>
                  </a:cubicBezTo>
                  <a:cubicBezTo>
                    <a:pt x="48074" y="87830"/>
                    <a:pt x="48607" y="88206"/>
                    <a:pt x="49094" y="88206"/>
                  </a:cubicBezTo>
                  <a:cubicBezTo>
                    <a:pt x="49131" y="88206"/>
                    <a:pt x="49167" y="88203"/>
                    <a:pt x="49202" y="88199"/>
                  </a:cubicBezTo>
                  <a:cubicBezTo>
                    <a:pt x="49736" y="88132"/>
                    <a:pt x="50236" y="87565"/>
                    <a:pt x="50770" y="87465"/>
                  </a:cubicBezTo>
                  <a:cubicBezTo>
                    <a:pt x="50811" y="87460"/>
                    <a:pt x="50853" y="87458"/>
                    <a:pt x="50896" y="87458"/>
                  </a:cubicBezTo>
                  <a:cubicBezTo>
                    <a:pt x="51340" y="87458"/>
                    <a:pt x="51840" y="87715"/>
                    <a:pt x="52288" y="87715"/>
                  </a:cubicBezTo>
                  <a:cubicBezTo>
                    <a:pt x="52350" y="87715"/>
                    <a:pt x="52411" y="87710"/>
                    <a:pt x="52471" y="87699"/>
                  </a:cubicBezTo>
                  <a:cubicBezTo>
                    <a:pt x="53005" y="87599"/>
                    <a:pt x="53439" y="86998"/>
                    <a:pt x="53972" y="86865"/>
                  </a:cubicBezTo>
                  <a:cubicBezTo>
                    <a:pt x="54057" y="86844"/>
                    <a:pt x="54145" y="86835"/>
                    <a:pt x="54235" y="86835"/>
                  </a:cubicBezTo>
                  <a:cubicBezTo>
                    <a:pt x="54624" y="86835"/>
                    <a:pt x="55055" y="86994"/>
                    <a:pt x="55444" y="86994"/>
                  </a:cubicBezTo>
                  <a:cubicBezTo>
                    <a:pt x="55534" y="86994"/>
                    <a:pt x="55622" y="86986"/>
                    <a:pt x="55707" y="86965"/>
                  </a:cubicBezTo>
                  <a:cubicBezTo>
                    <a:pt x="56241" y="86831"/>
                    <a:pt x="56641" y="86198"/>
                    <a:pt x="57141" y="86031"/>
                  </a:cubicBezTo>
                  <a:cubicBezTo>
                    <a:pt x="57265" y="85992"/>
                    <a:pt x="57397" y="85978"/>
                    <a:pt x="57532" y="85978"/>
                  </a:cubicBezTo>
                  <a:cubicBezTo>
                    <a:pt x="57843" y="85978"/>
                    <a:pt x="58174" y="86050"/>
                    <a:pt x="58485" y="86050"/>
                  </a:cubicBezTo>
                  <a:cubicBezTo>
                    <a:pt x="58620" y="86050"/>
                    <a:pt x="58752" y="86036"/>
                    <a:pt x="58876" y="85997"/>
                  </a:cubicBezTo>
                  <a:cubicBezTo>
                    <a:pt x="59376" y="85797"/>
                    <a:pt x="59710" y="85163"/>
                    <a:pt x="60243" y="84930"/>
                  </a:cubicBezTo>
                  <a:cubicBezTo>
                    <a:pt x="60399" y="84868"/>
                    <a:pt x="60574" y="84851"/>
                    <a:pt x="60756" y="84851"/>
                  </a:cubicBezTo>
                  <a:cubicBezTo>
                    <a:pt x="60978" y="84851"/>
                    <a:pt x="61210" y="84876"/>
                    <a:pt x="61432" y="84876"/>
                  </a:cubicBezTo>
                  <a:cubicBezTo>
                    <a:pt x="61614" y="84876"/>
                    <a:pt x="61789" y="84859"/>
                    <a:pt x="61945" y="84797"/>
                  </a:cubicBezTo>
                  <a:cubicBezTo>
                    <a:pt x="62445" y="84563"/>
                    <a:pt x="62745" y="83863"/>
                    <a:pt x="63246" y="83629"/>
                  </a:cubicBezTo>
                  <a:cubicBezTo>
                    <a:pt x="63713" y="83396"/>
                    <a:pt x="64446" y="83596"/>
                    <a:pt x="64913" y="83329"/>
                  </a:cubicBezTo>
                  <a:cubicBezTo>
                    <a:pt x="65414" y="83095"/>
                    <a:pt x="65647" y="82395"/>
                    <a:pt x="66114" y="82095"/>
                  </a:cubicBezTo>
                  <a:cubicBezTo>
                    <a:pt x="66581" y="81794"/>
                    <a:pt x="67315" y="81961"/>
                    <a:pt x="67782" y="81661"/>
                  </a:cubicBezTo>
                  <a:cubicBezTo>
                    <a:pt x="68249" y="81394"/>
                    <a:pt x="68449" y="80660"/>
                    <a:pt x="68883" y="80360"/>
                  </a:cubicBezTo>
                  <a:cubicBezTo>
                    <a:pt x="69317" y="80026"/>
                    <a:pt x="70084" y="80127"/>
                    <a:pt x="70517" y="79793"/>
                  </a:cubicBezTo>
                  <a:cubicBezTo>
                    <a:pt x="70951" y="79493"/>
                    <a:pt x="71084" y="78759"/>
                    <a:pt x="71518" y="78392"/>
                  </a:cubicBezTo>
                  <a:cubicBezTo>
                    <a:pt x="71952" y="78058"/>
                    <a:pt x="72686" y="78092"/>
                    <a:pt x="73119" y="77758"/>
                  </a:cubicBezTo>
                  <a:cubicBezTo>
                    <a:pt x="73520" y="77391"/>
                    <a:pt x="73586" y="76657"/>
                    <a:pt x="73987" y="76257"/>
                  </a:cubicBezTo>
                  <a:cubicBezTo>
                    <a:pt x="74387" y="75890"/>
                    <a:pt x="75154" y="75890"/>
                    <a:pt x="75521" y="75490"/>
                  </a:cubicBezTo>
                  <a:cubicBezTo>
                    <a:pt x="75921" y="75090"/>
                    <a:pt x="75955" y="74356"/>
                    <a:pt x="76322" y="73955"/>
                  </a:cubicBezTo>
                  <a:cubicBezTo>
                    <a:pt x="76655" y="73555"/>
                    <a:pt x="77422" y="73488"/>
                    <a:pt x="77789" y="73055"/>
                  </a:cubicBezTo>
                  <a:cubicBezTo>
                    <a:pt x="78123" y="72655"/>
                    <a:pt x="78089" y="71921"/>
                    <a:pt x="78423" y="71487"/>
                  </a:cubicBezTo>
                  <a:cubicBezTo>
                    <a:pt x="78790" y="71053"/>
                    <a:pt x="79524" y="70920"/>
                    <a:pt x="79824" y="70486"/>
                  </a:cubicBezTo>
                  <a:cubicBezTo>
                    <a:pt x="80158" y="70053"/>
                    <a:pt x="80058" y="69319"/>
                    <a:pt x="80391" y="68852"/>
                  </a:cubicBezTo>
                  <a:cubicBezTo>
                    <a:pt x="80691" y="68385"/>
                    <a:pt x="81425" y="68218"/>
                    <a:pt x="81725" y="67751"/>
                  </a:cubicBezTo>
                  <a:cubicBezTo>
                    <a:pt x="81992" y="67284"/>
                    <a:pt x="81859" y="66550"/>
                    <a:pt x="82126" y="66083"/>
                  </a:cubicBezTo>
                  <a:cubicBezTo>
                    <a:pt x="82393" y="65616"/>
                    <a:pt x="83093" y="65383"/>
                    <a:pt x="83393" y="64882"/>
                  </a:cubicBezTo>
                  <a:cubicBezTo>
                    <a:pt x="83660" y="64415"/>
                    <a:pt x="83427" y="63681"/>
                    <a:pt x="83660" y="63181"/>
                  </a:cubicBezTo>
                  <a:cubicBezTo>
                    <a:pt x="83894" y="62714"/>
                    <a:pt x="84594" y="62414"/>
                    <a:pt x="84828" y="61913"/>
                  </a:cubicBezTo>
                  <a:cubicBezTo>
                    <a:pt x="85028" y="61413"/>
                    <a:pt x="84794" y="60713"/>
                    <a:pt x="84961" y="60212"/>
                  </a:cubicBezTo>
                  <a:cubicBezTo>
                    <a:pt x="85161" y="59679"/>
                    <a:pt x="85828" y="59378"/>
                    <a:pt x="86028" y="58845"/>
                  </a:cubicBezTo>
                  <a:cubicBezTo>
                    <a:pt x="86195" y="58311"/>
                    <a:pt x="85895" y="57644"/>
                    <a:pt x="86062" y="57110"/>
                  </a:cubicBezTo>
                  <a:cubicBezTo>
                    <a:pt x="86229" y="56576"/>
                    <a:pt x="86862" y="56209"/>
                    <a:pt x="86996" y="55676"/>
                  </a:cubicBezTo>
                  <a:cubicBezTo>
                    <a:pt x="87129" y="55142"/>
                    <a:pt x="86796" y="54475"/>
                    <a:pt x="86896" y="53941"/>
                  </a:cubicBezTo>
                  <a:cubicBezTo>
                    <a:pt x="87029" y="53407"/>
                    <a:pt x="87630" y="52974"/>
                    <a:pt x="87730" y="52440"/>
                  </a:cubicBezTo>
                  <a:cubicBezTo>
                    <a:pt x="87830" y="51906"/>
                    <a:pt x="87429" y="51273"/>
                    <a:pt x="87530" y="50739"/>
                  </a:cubicBezTo>
                  <a:cubicBezTo>
                    <a:pt x="87596" y="50205"/>
                    <a:pt x="88163" y="49705"/>
                    <a:pt x="88230" y="49171"/>
                  </a:cubicBezTo>
                  <a:cubicBezTo>
                    <a:pt x="88297" y="48637"/>
                    <a:pt x="87830" y="48037"/>
                    <a:pt x="87863" y="47503"/>
                  </a:cubicBezTo>
                  <a:cubicBezTo>
                    <a:pt x="87930" y="46969"/>
                    <a:pt x="88464" y="46436"/>
                    <a:pt x="88464" y="45902"/>
                  </a:cubicBezTo>
                  <a:cubicBezTo>
                    <a:pt x="88497" y="45335"/>
                    <a:pt x="87997" y="44768"/>
                    <a:pt x="87997" y="44234"/>
                  </a:cubicBezTo>
                  <a:cubicBezTo>
                    <a:pt x="87997" y="43667"/>
                    <a:pt x="88497" y="43100"/>
                    <a:pt x="88464" y="42566"/>
                  </a:cubicBezTo>
                  <a:cubicBezTo>
                    <a:pt x="88430" y="41999"/>
                    <a:pt x="87896" y="41499"/>
                    <a:pt x="87863" y="40932"/>
                  </a:cubicBezTo>
                  <a:cubicBezTo>
                    <a:pt x="87830" y="40398"/>
                    <a:pt x="88297" y="39798"/>
                    <a:pt x="88230" y="39264"/>
                  </a:cubicBezTo>
                  <a:cubicBezTo>
                    <a:pt x="88163" y="38764"/>
                    <a:pt x="87596" y="38263"/>
                    <a:pt x="87496" y="37696"/>
                  </a:cubicBezTo>
                  <a:cubicBezTo>
                    <a:pt x="87429" y="37162"/>
                    <a:pt x="87830" y="36529"/>
                    <a:pt x="87730" y="35995"/>
                  </a:cubicBezTo>
                  <a:cubicBezTo>
                    <a:pt x="87630" y="35461"/>
                    <a:pt x="87029" y="35028"/>
                    <a:pt x="86896" y="34494"/>
                  </a:cubicBezTo>
                  <a:cubicBezTo>
                    <a:pt x="86762" y="33960"/>
                    <a:pt x="87129" y="33293"/>
                    <a:pt x="86996" y="32759"/>
                  </a:cubicBezTo>
                  <a:cubicBezTo>
                    <a:pt x="86862" y="32259"/>
                    <a:pt x="86195" y="31859"/>
                    <a:pt x="86028" y="31325"/>
                  </a:cubicBezTo>
                  <a:cubicBezTo>
                    <a:pt x="85895" y="30791"/>
                    <a:pt x="86195" y="30124"/>
                    <a:pt x="86028" y="29624"/>
                  </a:cubicBezTo>
                  <a:cubicBezTo>
                    <a:pt x="85828" y="29090"/>
                    <a:pt x="85195" y="28756"/>
                    <a:pt x="84961" y="28256"/>
                  </a:cubicBezTo>
                  <a:cubicBezTo>
                    <a:pt x="84761" y="27722"/>
                    <a:pt x="85028" y="27022"/>
                    <a:pt x="84794" y="26521"/>
                  </a:cubicBezTo>
                  <a:cubicBezTo>
                    <a:pt x="84594" y="26021"/>
                    <a:pt x="83894" y="25721"/>
                    <a:pt x="83660" y="25254"/>
                  </a:cubicBezTo>
                  <a:cubicBezTo>
                    <a:pt x="83427" y="24754"/>
                    <a:pt x="83627" y="24020"/>
                    <a:pt x="83360" y="23553"/>
                  </a:cubicBezTo>
                  <a:cubicBezTo>
                    <a:pt x="83126" y="23052"/>
                    <a:pt x="82393" y="22819"/>
                    <a:pt x="82126" y="22352"/>
                  </a:cubicBezTo>
                  <a:cubicBezTo>
                    <a:pt x="81825" y="21885"/>
                    <a:pt x="81992" y="21151"/>
                    <a:pt x="81692" y="20684"/>
                  </a:cubicBezTo>
                  <a:cubicBezTo>
                    <a:pt x="81392" y="20217"/>
                    <a:pt x="80691" y="20050"/>
                    <a:pt x="80358" y="19583"/>
                  </a:cubicBezTo>
                  <a:cubicBezTo>
                    <a:pt x="80058" y="19150"/>
                    <a:pt x="80158" y="18382"/>
                    <a:pt x="79824" y="17949"/>
                  </a:cubicBezTo>
                  <a:cubicBezTo>
                    <a:pt x="79490" y="17515"/>
                    <a:pt x="78757" y="17382"/>
                    <a:pt x="78423" y="16948"/>
                  </a:cubicBezTo>
                  <a:cubicBezTo>
                    <a:pt x="78089" y="16548"/>
                    <a:pt x="78123" y="15780"/>
                    <a:pt x="77756" y="15380"/>
                  </a:cubicBezTo>
                  <a:cubicBezTo>
                    <a:pt x="77422" y="14947"/>
                    <a:pt x="76655" y="14880"/>
                    <a:pt x="76288" y="14480"/>
                  </a:cubicBezTo>
                  <a:cubicBezTo>
                    <a:pt x="75921" y="14079"/>
                    <a:pt x="75888" y="13345"/>
                    <a:pt x="75521" y="12945"/>
                  </a:cubicBezTo>
                  <a:cubicBezTo>
                    <a:pt x="75121" y="12545"/>
                    <a:pt x="74387" y="12545"/>
                    <a:pt x="73987" y="12178"/>
                  </a:cubicBezTo>
                  <a:cubicBezTo>
                    <a:pt x="73586" y="11811"/>
                    <a:pt x="73520" y="11044"/>
                    <a:pt x="73086" y="10710"/>
                  </a:cubicBezTo>
                  <a:cubicBezTo>
                    <a:pt x="72686" y="10343"/>
                    <a:pt x="71918" y="10377"/>
                    <a:pt x="71518" y="10043"/>
                  </a:cubicBezTo>
                  <a:cubicBezTo>
                    <a:pt x="71084" y="9676"/>
                    <a:pt x="70951" y="8942"/>
                    <a:pt x="70517" y="8642"/>
                  </a:cubicBezTo>
                  <a:cubicBezTo>
                    <a:pt x="70084" y="8308"/>
                    <a:pt x="69317" y="8409"/>
                    <a:pt x="68883" y="8075"/>
                  </a:cubicBezTo>
                  <a:cubicBezTo>
                    <a:pt x="68416" y="7775"/>
                    <a:pt x="68249" y="7041"/>
                    <a:pt x="67782" y="6774"/>
                  </a:cubicBezTo>
                  <a:cubicBezTo>
                    <a:pt x="67315" y="6474"/>
                    <a:pt x="66581" y="6607"/>
                    <a:pt x="66114" y="6340"/>
                  </a:cubicBezTo>
                  <a:cubicBezTo>
                    <a:pt x="65614" y="6074"/>
                    <a:pt x="65380" y="5373"/>
                    <a:pt x="64913" y="5106"/>
                  </a:cubicBezTo>
                  <a:cubicBezTo>
                    <a:pt x="64413" y="4839"/>
                    <a:pt x="63713" y="5039"/>
                    <a:pt x="63212" y="4806"/>
                  </a:cubicBezTo>
                  <a:cubicBezTo>
                    <a:pt x="62712" y="4572"/>
                    <a:pt x="62445" y="3872"/>
                    <a:pt x="61945" y="3672"/>
                  </a:cubicBezTo>
                  <a:cubicBezTo>
                    <a:pt x="61755" y="3589"/>
                    <a:pt x="61548" y="3569"/>
                    <a:pt x="61337" y="3569"/>
                  </a:cubicBezTo>
                  <a:cubicBezTo>
                    <a:pt x="61144" y="3569"/>
                    <a:pt x="60948" y="3585"/>
                    <a:pt x="60756" y="3585"/>
                  </a:cubicBezTo>
                  <a:cubicBezTo>
                    <a:pt x="60566" y="3585"/>
                    <a:pt x="60381" y="3569"/>
                    <a:pt x="60210" y="3505"/>
                  </a:cubicBezTo>
                  <a:cubicBezTo>
                    <a:pt x="59710" y="3305"/>
                    <a:pt x="59376" y="2638"/>
                    <a:pt x="58842" y="2438"/>
                  </a:cubicBezTo>
                  <a:cubicBezTo>
                    <a:pt x="58718" y="2399"/>
                    <a:pt x="58587" y="2385"/>
                    <a:pt x="58452" y="2385"/>
                  </a:cubicBezTo>
                  <a:cubicBezTo>
                    <a:pt x="58142" y="2385"/>
                    <a:pt x="57814" y="2457"/>
                    <a:pt x="57514" y="2457"/>
                  </a:cubicBezTo>
                  <a:cubicBezTo>
                    <a:pt x="57383" y="2457"/>
                    <a:pt x="57258" y="2443"/>
                    <a:pt x="57141" y="2404"/>
                  </a:cubicBezTo>
                  <a:cubicBezTo>
                    <a:pt x="56607" y="2237"/>
                    <a:pt x="56207" y="1604"/>
                    <a:pt x="55673" y="1470"/>
                  </a:cubicBezTo>
                  <a:cubicBezTo>
                    <a:pt x="55594" y="1449"/>
                    <a:pt x="55511" y="1441"/>
                    <a:pt x="55424" y="1441"/>
                  </a:cubicBezTo>
                  <a:cubicBezTo>
                    <a:pt x="55052" y="1441"/>
                    <a:pt x="54623" y="1600"/>
                    <a:pt x="54235" y="1600"/>
                  </a:cubicBezTo>
                  <a:cubicBezTo>
                    <a:pt x="54145" y="1600"/>
                    <a:pt x="54057" y="1591"/>
                    <a:pt x="53972" y="1570"/>
                  </a:cubicBezTo>
                  <a:cubicBezTo>
                    <a:pt x="53439" y="1437"/>
                    <a:pt x="53005" y="836"/>
                    <a:pt x="52471" y="736"/>
                  </a:cubicBezTo>
                  <a:cubicBezTo>
                    <a:pt x="52408" y="725"/>
                    <a:pt x="52344" y="720"/>
                    <a:pt x="52279" y="720"/>
                  </a:cubicBezTo>
                  <a:cubicBezTo>
                    <a:pt x="51815" y="720"/>
                    <a:pt x="51336" y="977"/>
                    <a:pt x="50896" y="977"/>
                  </a:cubicBezTo>
                  <a:cubicBezTo>
                    <a:pt x="50853" y="977"/>
                    <a:pt x="50811" y="975"/>
                    <a:pt x="50770" y="970"/>
                  </a:cubicBezTo>
                  <a:cubicBezTo>
                    <a:pt x="50203" y="870"/>
                    <a:pt x="49736" y="303"/>
                    <a:pt x="49202" y="236"/>
                  </a:cubicBezTo>
                  <a:cubicBezTo>
                    <a:pt x="49164" y="232"/>
                    <a:pt x="49126" y="229"/>
                    <a:pt x="49089" y="229"/>
                  </a:cubicBezTo>
                  <a:cubicBezTo>
                    <a:pt x="48579" y="229"/>
                    <a:pt x="48071" y="605"/>
                    <a:pt x="47590" y="605"/>
                  </a:cubicBezTo>
                  <a:cubicBezTo>
                    <a:pt x="47571" y="605"/>
                    <a:pt x="47553" y="604"/>
                    <a:pt x="47534" y="603"/>
                  </a:cubicBezTo>
                  <a:cubicBezTo>
                    <a:pt x="47001" y="536"/>
                    <a:pt x="46467" y="36"/>
                    <a:pt x="45900" y="3"/>
                  </a:cubicBezTo>
                  <a:cubicBezTo>
                    <a:pt x="45883" y="1"/>
                    <a:pt x="45865" y="1"/>
                    <a:pt x="45848" y="1"/>
                  </a:cubicBezTo>
                  <a:cubicBezTo>
                    <a:pt x="45330" y="1"/>
                    <a:pt x="44781" y="470"/>
                    <a:pt x="44232" y="470"/>
                  </a:cubicBezTo>
                  <a:cubicBezTo>
                    <a:pt x="43683" y="470"/>
                    <a:pt x="43166" y="1"/>
                    <a:pt x="42619" y="1"/>
                  </a:cubicBezTo>
                  <a:close/>
                </a:path>
              </a:pathLst>
            </a:custGeom>
            <a:solidFill>
              <a:srgbClr val="FF8D00"/>
            </a:solidFill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89;p69">
              <a:extLst>
                <a:ext uri="{FF2B5EF4-FFF2-40B4-BE49-F238E27FC236}">
                  <a16:creationId xmlns:a16="http://schemas.microsoft.com/office/drawing/2014/main" id="{D49F3B8D-FD19-487B-A79B-018A85A73F8D}"/>
                </a:ext>
              </a:extLst>
            </p:cNvPr>
            <p:cNvSpPr/>
            <p:nvPr/>
          </p:nvSpPr>
          <p:spPr>
            <a:xfrm>
              <a:off x="3335875" y="1263850"/>
              <a:ext cx="19225" cy="53400"/>
            </a:xfrm>
            <a:custGeom>
              <a:avLst/>
              <a:gdLst/>
              <a:ahLst/>
              <a:cxnLst/>
              <a:rect l="l" t="t" r="r" b="b"/>
              <a:pathLst>
                <a:path w="769" h="2136" fill="none" extrusionOk="0">
                  <a:moveTo>
                    <a:pt x="1" y="0"/>
                  </a:moveTo>
                  <a:lnTo>
                    <a:pt x="768" y="2135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90;p69">
              <a:extLst>
                <a:ext uri="{FF2B5EF4-FFF2-40B4-BE49-F238E27FC236}">
                  <a16:creationId xmlns:a16="http://schemas.microsoft.com/office/drawing/2014/main" id="{7D188EC2-2B4E-4D55-B8B2-F25B8115248B}"/>
                </a:ext>
              </a:extLst>
            </p:cNvPr>
            <p:cNvSpPr/>
            <p:nvPr/>
          </p:nvSpPr>
          <p:spPr>
            <a:xfrm>
              <a:off x="3262500" y="1292200"/>
              <a:ext cx="17550" cy="42550"/>
            </a:xfrm>
            <a:custGeom>
              <a:avLst/>
              <a:gdLst/>
              <a:ahLst/>
              <a:cxnLst/>
              <a:rect l="l" t="t" r="r" b="b"/>
              <a:pathLst>
                <a:path w="702" h="1702" fill="none" extrusionOk="0">
                  <a:moveTo>
                    <a:pt x="1" y="1"/>
                  </a:moveTo>
                  <a:lnTo>
                    <a:pt x="701" y="1702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91;p69">
              <a:extLst>
                <a:ext uri="{FF2B5EF4-FFF2-40B4-BE49-F238E27FC236}">
                  <a16:creationId xmlns:a16="http://schemas.microsoft.com/office/drawing/2014/main" id="{ABF5B3BD-A8CD-4AD8-9A94-BAC27BDFBCC0}"/>
                </a:ext>
              </a:extLst>
            </p:cNvPr>
            <p:cNvSpPr/>
            <p:nvPr/>
          </p:nvSpPr>
          <p:spPr>
            <a:xfrm>
              <a:off x="4499225" y="1759200"/>
              <a:ext cx="106750" cy="64250"/>
            </a:xfrm>
            <a:custGeom>
              <a:avLst/>
              <a:gdLst/>
              <a:ahLst/>
              <a:cxnLst/>
              <a:rect l="l" t="t" r="r" b="b"/>
              <a:pathLst>
                <a:path w="4270" h="2570" fill="none" extrusionOk="0">
                  <a:moveTo>
                    <a:pt x="4270" y="1"/>
                  </a:moveTo>
                  <a:cubicBezTo>
                    <a:pt x="3002" y="1101"/>
                    <a:pt x="1568" y="1969"/>
                    <a:pt x="0" y="2569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92;p69">
              <a:extLst>
                <a:ext uri="{FF2B5EF4-FFF2-40B4-BE49-F238E27FC236}">
                  <a16:creationId xmlns:a16="http://schemas.microsoft.com/office/drawing/2014/main" id="{96A96005-AD40-40F1-9F82-6DA4528025D0}"/>
                </a:ext>
              </a:extLst>
            </p:cNvPr>
            <p:cNvSpPr/>
            <p:nvPr/>
          </p:nvSpPr>
          <p:spPr>
            <a:xfrm>
              <a:off x="4600125" y="1830925"/>
              <a:ext cx="44225" cy="25025"/>
            </a:xfrm>
            <a:custGeom>
              <a:avLst/>
              <a:gdLst/>
              <a:ahLst/>
              <a:cxnLst/>
              <a:rect l="l" t="t" r="r" b="b"/>
              <a:pathLst>
                <a:path w="1769" h="1001" fill="none" extrusionOk="0">
                  <a:moveTo>
                    <a:pt x="1768" y="0"/>
                  </a:moveTo>
                  <a:cubicBezTo>
                    <a:pt x="1201" y="367"/>
                    <a:pt x="601" y="701"/>
                    <a:pt x="0" y="1001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93;p69">
              <a:extLst>
                <a:ext uri="{FF2B5EF4-FFF2-40B4-BE49-F238E27FC236}">
                  <a16:creationId xmlns:a16="http://schemas.microsoft.com/office/drawing/2014/main" id="{544392EB-7302-49A4-8179-C38B51E8FBEE}"/>
                </a:ext>
              </a:extLst>
            </p:cNvPr>
            <p:cNvSpPr/>
            <p:nvPr/>
          </p:nvSpPr>
          <p:spPr>
            <a:xfrm>
              <a:off x="3042350" y="3118500"/>
              <a:ext cx="54225" cy="90925"/>
            </a:xfrm>
            <a:custGeom>
              <a:avLst/>
              <a:gdLst/>
              <a:ahLst/>
              <a:cxnLst/>
              <a:rect l="l" t="t" r="r" b="b"/>
              <a:pathLst>
                <a:path w="2169" h="3637" fill="none" extrusionOk="0">
                  <a:moveTo>
                    <a:pt x="0" y="3637"/>
                  </a:moveTo>
                  <a:cubicBezTo>
                    <a:pt x="0" y="3637"/>
                    <a:pt x="1868" y="1535"/>
                    <a:pt x="2168" y="1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94;p69">
              <a:extLst>
                <a:ext uri="{FF2B5EF4-FFF2-40B4-BE49-F238E27FC236}">
                  <a16:creationId xmlns:a16="http://schemas.microsoft.com/office/drawing/2014/main" id="{197B8DDB-7881-4AEA-B1A4-D2B3B3C3C98E}"/>
                </a:ext>
              </a:extLst>
            </p:cNvPr>
            <p:cNvSpPr/>
            <p:nvPr/>
          </p:nvSpPr>
          <p:spPr>
            <a:xfrm>
              <a:off x="2913075" y="3046800"/>
              <a:ext cx="46725" cy="55900"/>
            </a:xfrm>
            <a:custGeom>
              <a:avLst/>
              <a:gdLst/>
              <a:ahLst/>
              <a:cxnLst/>
              <a:rect l="l" t="t" r="r" b="b"/>
              <a:pathLst>
                <a:path w="1869" h="2236" fill="none" extrusionOk="0">
                  <a:moveTo>
                    <a:pt x="1" y="2235"/>
                  </a:moveTo>
                  <a:cubicBezTo>
                    <a:pt x="1" y="2235"/>
                    <a:pt x="1569" y="300"/>
                    <a:pt x="1869" y="0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95;p69">
              <a:extLst>
                <a:ext uri="{FF2B5EF4-FFF2-40B4-BE49-F238E27FC236}">
                  <a16:creationId xmlns:a16="http://schemas.microsoft.com/office/drawing/2014/main" id="{94140E5F-1EC2-49BA-8EEC-ACDCB39CF08D}"/>
                </a:ext>
              </a:extLst>
            </p:cNvPr>
            <p:cNvSpPr/>
            <p:nvPr/>
          </p:nvSpPr>
          <p:spPr>
            <a:xfrm>
              <a:off x="3889625" y="3280300"/>
              <a:ext cx="15850" cy="84250"/>
            </a:xfrm>
            <a:custGeom>
              <a:avLst/>
              <a:gdLst/>
              <a:ahLst/>
              <a:cxnLst/>
              <a:rect l="l" t="t" r="r" b="b"/>
              <a:pathLst>
                <a:path w="634" h="3370" fill="none" extrusionOk="0">
                  <a:moveTo>
                    <a:pt x="634" y="3369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96;p69">
              <a:extLst>
                <a:ext uri="{FF2B5EF4-FFF2-40B4-BE49-F238E27FC236}">
                  <a16:creationId xmlns:a16="http://schemas.microsoft.com/office/drawing/2014/main" id="{C0FE1100-D31D-4116-9C9B-27256CD13AD2}"/>
                </a:ext>
              </a:extLst>
            </p:cNvPr>
            <p:cNvSpPr/>
            <p:nvPr/>
          </p:nvSpPr>
          <p:spPr>
            <a:xfrm>
              <a:off x="3978850" y="3299475"/>
              <a:ext cx="10850" cy="48400"/>
            </a:xfrm>
            <a:custGeom>
              <a:avLst/>
              <a:gdLst/>
              <a:ahLst/>
              <a:cxnLst/>
              <a:rect l="l" t="t" r="r" b="b"/>
              <a:pathLst>
                <a:path w="434" h="1936" fill="none" extrusionOk="0">
                  <a:moveTo>
                    <a:pt x="434" y="1935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97;p69">
              <a:extLst>
                <a:ext uri="{FF2B5EF4-FFF2-40B4-BE49-F238E27FC236}">
                  <a16:creationId xmlns:a16="http://schemas.microsoft.com/office/drawing/2014/main" id="{7B4F4A5D-BB8A-41D2-AA3A-1E9BD3749442}"/>
                </a:ext>
              </a:extLst>
            </p:cNvPr>
            <p:cNvSpPr/>
            <p:nvPr/>
          </p:nvSpPr>
          <p:spPr>
            <a:xfrm>
              <a:off x="4277400" y="3083475"/>
              <a:ext cx="65900" cy="73425"/>
            </a:xfrm>
            <a:custGeom>
              <a:avLst/>
              <a:gdLst/>
              <a:ahLst/>
              <a:cxnLst/>
              <a:rect l="l" t="t" r="r" b="b"/>
              <a:pathLst>
                <a:path w="2636" h="2937" fill="none" extrusionOk="0">
                  <a:moveTo>
                    <a:pt x="2635" y="2936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98;p69">
              <a:extLst>
                <a:ext uri="{FF2B5EF4-FFF2-40B4-BE49-F238E27FC236}">
                  <a16:creationId xmlns:a16="http://schemas.microsoft.com/office/drawing/2014/main" id="{91EE15D8-4AB5-434A-85F5-E1D6349A4316}"/>
                </a:ext>
              </a:extLst>
            </p:cNvPr>
            <p:cNvSpPr/>
            <p:nvPr/>
          </p:nvSpPr>
          <p:spPr>
            <a:xfrm>
              <a:off x="4553425" y="2726550"/>
              <a:ext cx="98425" cy="51750"/>
            </a:xfrm>
            <a:custGeom>
              <a:avLst/>
              <a:gdLst/>
              <a:ahLst/>
              <a:cxnLst/>
              <a:rect l="l" t="t" r="r" b="b"/>
              <a:pathLst>
                <a:path w="3937" h="2070" fill="none" extrusionOk="0">
                  <a:moveTo>
                    <a:pt x="3937" y="2069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99;p69">
              <a:extLst>
                <a:ext uri="{FF2B5EF4-FFF2-40B4-BE49-F238E27FC236}">
                  <a16:creationId xmlns:a16="http://schemas.microsoft.com/office/drawing/2014/main" id="{A15512A9-F64A-4E5C-95AE-05F79A3B4D5F}"/>
                </a:ext>
              </a:extLst>
            </p:cNvPr>
            <p:cNvSpPr/>
            <p:nvPr/>
          </p:nvSpPr>
          <p:spPr>
            <a:xfrm>
              <a:off x="2577850" y="2305425"/>
              <a:ext cx="82575" cy="1700"/>
            </a:xfrm>
            <a:custGeom>
              <a:avLst/>
              <a:gdLst/>
              <a:ahLst/>
              <a:cxnLst/>
              <a:rect l="l" t="t" r="r" b="b"/>
              <a:pathLst>
                <a:path w="3303" h="68" fill="none" extrusionOk="0">
                  <a:moveTo>
                    <a:pt x="0" y="1"/>
                  </a:moveTo>
                  <a:lnTo>
                    <a:pt x="3303" y="67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00;p69">
              <a:extLst>
                <a:ext uri="{FF2B5EF4-FFF2-40B4-BE49-F238E27FC236}">
                  <a16:creationId xmlns:a16="http://schemas.microsoft.com/office/drawing/2014/main" id="{FED66829-723E-4145-B2F6-075F5403BB02}"/>
                </a:ext>
              </a:extLst>
            </p:cNvPr>
            <p:cNvSpPr/>
            <p:nvPr/>
          </p:nvSpPr>
          <p:spPr>
            <a:xfrm>
              <a:off x="2695425" y="2309600"/>
              <a:ext cx="40050" cy="1700"/>
            </a:xfrm>
            <a:custGeom>
              <a:avLst/>
              <a:gdLst/>
              <a:ahLst/>
              <a:cxnLst/>
              <a:rect l="l" t="t" r="r" b="b"/>
              <a:pathLst>
                <a:path w="1602" h="68" fill="none" extrusionOk="0">
                  <a:moveTo>
                    <a:pt x="1" y="0"/>
                  </a:moveTo>
                  <a:lnTo>
                    <a:pt x="1602" y="67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01;p69">
              <a:extLst>
                <a:ext uri="{FF2B5EF4-FFF2-40B4-BE49-F238E27FC236}">
                  <a16:creationId xmlns:a16="http://schemas.microsoft.com/office/drawing/2014/main" id="{D9971111-D1F8-4009-A0B2-CFD6FB8718E8}"/>
                </a:ext>
              </a:extLst>
            </p:cNvPr>
            <p:cNvSpPr/>
            <p:nvPr/>
          </p:nvSpPr>
          <p:spPr>
            <a:xfrm>
              <a:off x="2683750" y="2763250"/>
              <a:ext cx="72575" cy="20875"/>
            </a:xfrm>
            <a:custGeom>
              <a:avLst/>
              <a:gdLst/>
              <a:ahLst/>
              <a:cxnLst/>
              <a:rect l="l" t="t" r="r" b="b"/>
              <a:pathLst>
                <a:path w="2903" h="835" fill="none" extrusionOk="0">
                  <a:moveTo>
                    <a:pt x="1" y="835"/>
                  </a:moveTo>
                  <a:cubicBezTo>
                    <a:pt x="368" y="668"/>
                    <a:pt x="2903" y="1"/>
                    <a:pt x="2903" y="1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02;p69">
              <a:extLst>
                <a:ext uri="{FF2B5EF4-FFF2-40B4-BE49-F238E27FC236}">
                  <a16:creationId xmlns:a16="http://schemas.microsoft.com/office/drawing/2014/main" id="{8A1F2ED8-1F95-438C-B55B-5774180F50D9}"/>
                </a:ext>
              </a:extLst>
            </p:cNvPr>
            <p:cNvSpPr/>
            <p:nvPr/>
          </p:nvSpPr>
          <p:spPr>
            <a:xfrm>
              <a:off x="3887950" y="1239675"/>
              <a:ext cx="17525" cy="79225"/>
            </a:xfrm>
            <a:custGeom>
              <a:avLst/>
              <a:gdLst/>
              <a:ahLst/>
              <a:cxnLst/>
              <a:rect l="l" t="t" r="r" b="b"/>
              <a:pathLst>
                <a:path w="701" h="3169" fill="none" extrusionOk="0">
                  <a:moveTo>
                    <a:pt x="701" y="0"/>
                  </a:moveTo>
                  <a:cubicBezTo>
                    <a:pt x="467" y="467"/>
                    <a:pt x="0" y="3169"/>
                    <a:pt x="0" y="3169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03;p69">
              <a:extLst>
                <a:ext uri="{FF2B5EF4-FFF2-40B4-BE49-F238E27FC236}">
                  <a16:creationId xmlns:a16="http://schemas.microsoft.com/office/drawing/2014/main" id="{F35275CD-EAD2-4C92-A777-5D56C3C892C0}"/>
                </a:ext>
              </a:extLst>
            </p:cNvPr>
            <p:cNvSpPr/>
            <p:nvPr/>
          </p:nvSpPr>
          <p:spPr>
            <a:xfrm>
              <a:off x="3973000" y="1265525"/>
              <a:ext cx="8375" cy="44225"/>
            </a:xfrm>
            <a:custGeom>
              <a:avLst/>
              <a:gdLst/>
              <a:ahLst/>
              <a:cxnLst/>
              <a:rect l="l" t="t" r="r" b="b"/>
              <a:pathLst>
                <a:path w="335" h="1769" fill="none" extrusionOk="0">
                  <a:moveTo>
                    <a:pt x="334" y="0"/>
                  </a:moveTo>
                  <a:lnTo>
                    <a:pt x="1" y="1768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04;p69">
              <a:extLst>
                <a:ext uri="{FF2B5EF4-FFF2-40B4-BE49-F238E27FC236}">
                  <a16:creationId xmlns:a16="http://schemas.microsoft.com/office/drawing/2014/main" id="{F8E31DB2-72E4-4752-9F11-9295CA1C2ED2}"/>
                </a:ext>
              </a:extLst>
            </p:cNvPr>
            <p:cNvSpPr/>
            <p:nvPr/>
          </p:nvSpPr>
          <p:spPr>
            <a:xfrm>
              <a:off x="4259050" y="1408950"/>
              <a:ext cx="23375" cy="29225"/>
            </a:xfrm>
            <a:custGeom>
              <a:avLst/>
              <a:gdLst/>
              <a:ahLst/>
              <a:cxnLst/>
              <a:rect l="l" t="t" r="r" b="b"/>
              <a:pathLst>
                <a:path w="935" h="1169" fill="none" extrusionOk="0">
                  <a:moveTo>
                    <a:pt x="934" y="1"/>
                  </a:moveTo>
                  <a:lnTo>
                    <a:pt x="0" y="1168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05;p69">
              <a:extLst>
                <a:ext uri="{FF2B5EF4-FFF2-40B4-BE49-F238E27FC236}">
                  <a16:creationId xmlns:a16="http://schemas.microsoft.com/office/drawing/2014/main" id="{5BFE18FF-33E2-45AA-8841-54A2D9884CB7}"/>
                </a:ext>
              </a:extLst>
            </p:cNvPr>
            <p:cNvSpPr/>
            <p:nvPr/>
          </p:nvSpPr>
          <p:spPr>
            <a:xfrm>
              <a:off x="2757975" y="1689150"/>
              <a:ext cx="58400" cy="32550"/>
            </a:xfrm>
            <a:custGeom>
              <a:avLst/>
              <a:gdLst/>
              <a:ahLst/>
              <a:cxnLst/>
              <a:rect l="l" t="t" r="r" b="b"/>
              <a:pathLst>
                <a:path w="2336" h="1302" fill="none" extrusionOk="0">
                  <a:moveTo>
                    <a:pt x="0" y="1"/>
                  </a:moveTo>
                  <a:lnTo>
                    <a:pt x="2335" y="1301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06;p69">
              <a:extLst>
                <a:ext uri="{FF2B5EF4-FFF2-40B4-BE49-F238E27FC236}">
                  <a16:creationId xmlns:a16="http://schemas.microsoft.com/office/drawing/2014/main" id="{31E918C8-B3BA-44EE-95E1-E3D3DAE2CD75}"/>
                </a:ext>
              </a:extLst>
            </p:cNvPr>
            <p:cNvSpPr/>
            <p:nvPr/>
          </p:nvSpPr>
          <p:spPr>
            <a:xfrm>
              <a:off x="2851375" y="1739175"/>
              <a:ext cx="46725" cy="25900"/>
            </a:xfrm>
            <a:custGeom>
              <a:avLst/>
              <a:gdLst/>
              <a:ahLst/>
              <a:cxnLst/>
              <a:rect l="l" t="t" r="r" b="b"/>
              <a:pathLst>
                <a:path w="1869" h="1036" fill="none" extrusionOk="0">
                  <a:moveTo>
                    <a:pt x="0" y="1"/>
                  </a:moveTo>
                  <a:lnTo>
                    <a:pt x="1868" y="1035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07;p69">
              <a:extLst>
                <a:ext uri="{FF2B5EF4-FFF2-40B4-BE49-F238E27FC236}">
                  <a16:creationId xmlns:a16="http://schemas.microsoft.com/office/drawing/2014/main" id="{F09FD38A-0977-4123-A5B8-C47A4D2F49DF}"/>
                </a:ext>
              </a:extLst>
            </p:cNvPr>
            <p:cNvSpPr/>
            <p:nvPr/>
          </p:nvSpPr>
          <p:spPr>
            <a:xfrm>
              <a:off x="2887225" y="1462050"/>
              <a:ext cx="1084975" cy="1509075"/>
            </a:xfrm>
            <a:custGeom>
              <a:avLst/>
              <a:gdLst/>
              <a:ahLst/>
              <a:cxnLst/>
              <a:rect l="l" t="t" r="r" b="b"/>
              <a:pathLst>
                <a:path w="43399" h="60363" extrusionOk="0">
                  <a:moveTo>
                    <a:pt x="10685" y="0"/>
                  </a:moveTo>
                  <a:cubicBezTo>
                    <a:pt x="9609" y="0"/>
                    <a:pt x="8581" y="622"/>
                    <a:pt x="7840" y="2847"/>
                  </a:cubicBezTo>
                  <a:cubicBezTo>
                    <a:pt x="7039" y="5248"/>
                    <a:pt x="8007" y="11286"/>
                    <a:pt x="8674" y="13154"/>
                  </a:cubicBezTo>
                  <a:cubicBezTo>
                    <a:pt x="9307" y="14989"/>
                    <a:pt x="11242" y="16190"/>
                    <a:pt x="12443" y="16657"/>
                  </a:cubicBezTo>
                  <a:cubicBezTo>
                    <a:pt x="13677" y="17157"/>
                    <a:pt x="16413" y="18458"/>
                    <a:pt x="16413" y="19625"/>
                  </a:cubicBezTo>
                  <a:cubicBezTo>
                    <a:pt x="16413" y="20793"/>
                    <a:pt x="16246" y="21026"/>
                    <a:pt x="15745" y="21093"/>
                  </a:cubicBezTo>
                  <a:cubicBezTo>
                    <a:pt x="15245" y="21193"/>
                    <a:pt x="4170" y="22828"/>
                    <a:pt x="2436" y="23328"/>
                  </a:cubicBezTo>
                  <a:cubicBezTo>
                    <a:pt x="735" y="23828"/>
                    <a:pt x="1" y="26931"/>
                    <a:pt x="501" y="29399"/>
                  </a:cubicBezTo>
                  <a:cubicBezTo>
                    <a:pt x="968" y="31868"/>
                    <a:pt x="2903" y="32635"/>
                    <a:pt x="2336" y="34369"/>
                  </a:cubicBezTo>
                  <a:cubicBezTo>
                    <a:pt x="1735" y="36104"/>
                    <a:pt x="735" y="38139"/>
                    <a:pt x="1735" y="40474"/>
                  </a:cubicBezTo>
                  <a:cubicBezTo>
                    <a:pt x="2736" y="42775"/>
                    <a:pt x="4571" y="42408"/>
                    <a:pt x="3870" y="44210"/>
                  </a:cubicBezTo>
                  <a:cubicBezTo>
                    <a:pt x="3136" y="46011"/>
                    <a:pt x="3136" y="48112"/>
                    <a:pt x="4070" y="49480"/>
                  </a:cubicBezTo>
                  <a:cubicBezTo>
                    <a:pt x="4971" y="50814"/>
                    <a:pt x="6205" y="51682"/>
                    <a:pt x="6205" y="53350"/>
                  </a:cubicBezTo>
                  <a:cubicBezTo>
                    <a:pt x="6172" y="54984"/>
                    <a:pt x="9041" y="58587"/>
                    <a:pt x="10842" y="59087"/>
                  </a:cubicBezTo>
                  <a:cubicBezTo>
                    <a:pt x="11743" y="59354"/>
                    <a:pt x="19782" y="60255"/>
                    <a:pt x="27654" y="60321"/>
                  </a:cubicBezTo>
                  <a:cubicBezTo>
                    <a:pt x="28774" y="60350"/>
                    <a:pt x="29890" y="60362"/>
                    <a:pt x="30979" y="60362"/>
                  </a:cubicBezTo>
                  <a:cubicBezTo>
                    <a:pt x="37519" y="60362"/>
                    <a:pt x="43132" y="59921"/>
                    <a:pt x="43132" y="59921"/>
                  </a:cubicBezTo>
                  <a:cubicBezTo>
                    <a:pt x="43198" y="46912"/>
                    <a:pt x="43298" y="33936"/>
                    <a:pt x="43398" y="20960"/>
                  </a:cubicBezTo>
                  <a:cubicBezTo>
                    <a:pt x="43398" y="20960"/>
                    <a:pt x="42698" y="19826"/>
                    <a:pt x="39095" y="17557"/>
                  </a:cubicBezTo>
                  <a:cubicBezTo>
                    <a:pt x="35493" y="15289"/>
                    <a:pt x="26153" y="13121"/>
                    <a:pt x="22484" y="11153"/>
                  </a:cubicBezTo>
                  <a:cubicBezTo>
                    <a:pt x="18814" y="9085"/>
                    <a:pt x="14711" y="5248"/>
                    <a:pt x="13277" y="3380"/>
                  </a:cubicBezTo>
                  <a:cubicBezTo>
                    <a:pt x="11843" y="1512"/>
                    <a:pt x="12076" y="111"/>
                    <a:pt x="10942" y="11"/>
                  </a:cubicBezTo>
                  <a:cubicBezTo>
                    <a:pt x="10856" y="4"/>
                    <a:pt x="10770" y="0"/>
                    <a:pt x="10685" y="0"/>
                  </a:cubicBezTo>
                  <a:close/>
                </a:path>
              </a:pathLst>
            </a:custGeom>
            <a:solidFill>
              <a:srgbClr val="FFFFFF"/>
            </a:solidFill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08;p69">
              <a:extLst>
                <a:ext uri="{FF2B5EF4-FFF2-40B4-BE49-F238E27FC236}">
                  <a16:creationId xmlns:a16="http://schemas.microsoft.com/office/drawing/2014/main" id="{FE97339D-BFBA-4AA8-8CE6-707B42EBC90F}"/>
                </a:ext>
              </a:extLst>
            </p:cNvPr>
            <p:cNvSpPr/>
            <p:nvPr/>
          </p:nvSpPr>
          <p:spPr>
            <a:xfrm>
              <a:off x="3953875" y="1971025"/>
              <a:ext cx="470325" cy="997425"/>
            </a:xfrm>
            <a:custGeom>
              <a:avLst/>
              <a:gdLst/>
              <a:ahLst/>
              <a:cxnLst/>
              <a:rect l="l" t="t" r="r" b="b"/>
              <a:pathLst>
                <a:path w="18813" h="39897" extrusionOk="0">
                  <a:moveTo>
                    <a:pt x="2500" y="0"/>
                  </a:moveTo>
                  <a:cubicBezTo>
                    <a:pt x="1199" y="34"/>
                    <a:pt x="165" y="1101"/>
                    <a:pt x="232" y="2402"/>
                  </a:cubicBezTo>
                  <a:cubicBezTo>
                    <a:pt x="165" y="14110"/>
                    <a:pt x="132" y="25852"/>
                    <a:pt x="99" y="37594"/>
                  </a:cubicBezTo>
                  <a:cubicBezTo>
                    <a:pt x="0" y="38842"/>
                    <a:pt x="1034" y="39896"/>
                    <a:pt x="2276" y="39896"/>
                  </a:cubicBezTo>
                  <a:cubicBezTo>
                    <a:pt x="2295" y="39896"/>
                    <a:pt x="2314" y="39896"/>
                    <a:pt x="2334" y="39896"/>
                  </a:cubicBezTo>
                  <a:cubicBezTo>
                    <a:pt x="7037" y="39562"/>
                    <a:pt x="11740" y="39028"/>
                    <a:pt x="16410" y="38328"/>
                  </a:cubicBezTo>
                  <a:cubicBezTo>
                    <a:pt x="17678" y="38094"/>
                    <a:pt x="18645" y="36993"/>
                    <a:pt x="18679" y="35693"/>
                  </a:cubicBezTo>
                  <a:cubicBezTo>
                    <a:pt x="18712" y="24785"/>
                    <a:pt x="18779" y="13877"/>
                    <a:pt x="18812" y="3002"/>
                  </a:cubicBezTo>
                  <a:cubicBezTo>
                    <a:pt x="18812" y="1735"/>
                    <a:pt x="17845" y="667"/>
                    <a:pt x="16577" y="601"/>
                  </a:cubicBezTo>
                  <a:cubicBezTo>
                    <a:pt x="11907" y="334"/>
                    <a:pt x="7204" y="134"/>
                    <a:pt x="2500" y="0"/>
                  </a:cubicBezTo>
                  <a:close/>
                </a:path>
              </a:pathLst>
            </a:custGeom>
            <a:solidFill>
              <a:srgbClr val="2E353A"/>
            </a:solidFill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09;p69">
              <a:extLst>
                <a:ext uri="{FF2B5EF4-FFF2-40B4-BE49-F238E27FC236}">
                  <a16:creationId xmlns:a16="http://schemas.microsoft.com/office/drawing/2014/main" id="{0A1BE639-D156-4D9F-BA32-1AD5C1341130}"/>
                </a:ext>
              </a:extLst>
            </p:cNvPr>
            <p:cNvSpPr/>
            <p:nvPr/>
          </p:nvSpPr>
          <p:spPr>
            <a:xfrm>
              <a:off x="4014775" y="2819925"/>
              <a:ext cx="89175" cy="92725"/>
            </a:xfrm>
            <a:custGeom>
              <a:avLst/>
              <a:gdLst/>
              <a:ahLst/>
              <a:cxnLst/>
              <a:rect l="l" t="t" r="r" b="b"/>
              <a:pathLst>
                <a:path w="3567" h="3709" extrusionOk="0">
                  <a:moveTo>
                    <a:pt x="1857" y="1"/>
                  </a:moveTo>
                  <a:cubicBezTo>
                    <a:pt x="1838" y="1"/>
                    <a:pt x="1818" y="1"/>
                    <a:pt x="1799" y="2"/>
                  </a:cubicBezTo>
                  <a:cubicBezTo>
                    <a:pt x="798" y="135"/>
                    <a:pt x="64" y="969"/>
                    <a:pt x="64" y="1970"/>
                  </a:cubicBezTo>
                  <a:cubicBezTo>
                    <a:pt x="0" y="2901"/>
                    <a:pt x="739" y="3708"/>
                    <a:pt x="1687" y="3708"/>
                  </a:cubicBezTo>
                  <a:cubicBezTo>
                    <a:pt x="1724" y="3708"/>
                    <a:pt x="1761" y="3707"/>
                    <a:pt x="1799" y="3705"/>
                  </a:cubicBezTo>
                  <a:cubicBezTo>
                    <a:pt x="2800" y="3571"/>
                    <a:pt x="3534" y="2737"/>
                    <a:pt x="3534" y="1737"/>
                  </a:cubicBezTo>
                  <a:cubicBezTo>
                    <a:pt x="3566" y="789"/>
                    <a:pt x="2798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10;p69">
              <a:extLst>
                <a:ext uri="{FF2B5EF4-FFF2-40B4-BE49-F238E27FC236}">
                  <a16:creationId xmlns:a16="http://schemas.microsoft.com/office/drawing/2014/main" id="{EF5BB715-4DAD-48AB-B556-E21567D6A73D}"/>
                </a:ext>
              </a:extLst>
            </p:cNvPr>
            <p:cNvSpPr/>
            <p:nvPr/>
          </p:nvSpPr>
          <p:spPr>
            <a:xfrm>
              <a:off x="3759525" y="1459825"/>
              <a:ext cx="418650" cy="418650"/>
            </a:xfrm>
            <a:custGeom>
              <a:avLst/>
              <a:gdLst/>
              <a:ahLst/>
              <a:cxnLst/>
              <a:rect l="l" t="t" r="r" b="b"/>
              <a:pathLst>
                <a:path w="16746" h="16746" extrusionOk="0">
                  <a:moveTo>
                    <a:pt x="8373" y="0"/>
                  </a:moveTo>
                  <a:cubicBezTo>
                    <a:pt x="3736" y="0"/>
                    <a:pt x="0" y="3736"/>
                    <a:pt x="0" y="8373"/>
                  </a:cubicBezTo>
                  <a:cubicBezTo>
                    <a:pt x="0" y="12976"/>
                    <a:pt x="3736" y="16746"/>
                    <a:pt x="8373" y="16746"/>
                  </a:cubicBezTo>
                  <a:cubicBezTo>
                    <a:pt x="12976" y="16746"/>
                    <a:pt x="16746" y="12976"/>
                    <a:pt x="16746" y="8373"/>
                  </a:cubicBezTo>
                  <a:cubicBezTo>
                    <a:pt x="16746" y="3736"/>
                    <a:pt x="12976" y="0"/>
                    <a:pt x="8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11;p69">
              <a:extLst>
                <a:ext uri="{FF2B5EF4-FFF2-40B4-BE49-F238E27FC236}">
                  <a16:creationId xmlns:a16="http://schemas.microsoft.com/office/drawing/2014/main" id="{222A95EC-46E9-48E9-BA96-116EFE18AAC5}"/>
                </a:ext>
              </a:extLst>
            </p:cNvPr>
            <p:cNvSpPr/>
            <p:nvPr/>
          </p:nvSpPr>
          <p:spPr>
            <a:xfrm>
              <a:off x="4181500" y="1845925"/>
              <a:ext cx="170125" cy="155775"/>
            </a:xfrm>
            <a:custGeom>
              <a:avLst/>
              <a:gdLst/>
              <a:ahLst/>
              <a:cxnLst/>
              <a:rect l="l" t="t" r="r" b="b"/>
              <a:pathLst>
                <a:path w="6805" h="6231" extrusionOk="0">
                  <a:moveTo>
                    <a:pt x="3390" y="1"/>
                  </a:moveTo>
                  <a:cubicBezTo>
                    <a:pt x="2594" y="1"/>
                    <a:pt x="1801" y="301"/>
                    <a:pt x="1201" y="901"/>
                  </a:cubicBezTo>
                  <a:cubicBezTo>
                    <a:pt x="0" y="2136"/>
                    <a:pt x="0" y="4104"/>
                    <a:pt x="1201" y="5305"/>
                  </a:cubicBezTo>
                  <a:cubicBezTo>
                    <a:pt x="1801" y="5922"/>
                    <a:pt x="2594" y="6230"/>
                    <a:pt x="3390" y="6230"/>
                  </a:cubicBezTo>
                  <a:cubicBezTo>
                    <a:pt x="4186" y="6230"/>
                    <a:pt x="4987" y="5922"/>
                    <a:pt x="5604" y="5305"/>
                  </a:cubicBezTo>
                  <a:cubicBezTo>
                    <a:pt x="6805" y="4104"/>
                    <a:pt x="6805" y="2136"/>
                    <a:pt x="5604" y="901"/>
                  </a:cubicBezTo>
                  <a:cubicBezTo>
                    <a:pt x="4987" y="301"/>
                    <a:pt x="4186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12;p69">
              <a:extLst>
                <a:ext uri="{FF2B5EF4-FFF2-40B4-BE49-F238E27FC236}">
                  <a16:creationId xmlns:a16="http://schemas.microsoft.com/office/drawing/2014/main" id="{D81D058B-69F8-4112-8A6D-A0808C734FBA}"/>
                </a:ext>
              </a:extLst>
            </p:cNvPr>
            <p:cNvSpPr/>
            <p:nvPr/>
          </p:nvSpPr>
          <p:spPr>
            <a:xfrm>
              <a:off x="2632050" y="2061925"/>
              <a:ext cx="2102350" cy="1314325"/>
            </a:xfrm>
            <a:custGeom>
              <a:avLst/>
              <a:gdLst/>
              <a:ahLst/>
              <a:cxnLst/>
              <a:rect l="l" t="t" r="r" b="b"/>
              <a:pathLst>
                <a:path w="84094" h="52573" extrusionOk="0">
                  <a:moveTo>
                    <a:pt x="82526" y="0"/>
                  </a:moveTo>
                  <a:cubicBezTo>
                    <a:pt x="61668" y="17777"/>
                    <a:pt x="37189" y="21962"/>
                    <a:pt x="18806" y="21962"/>
                  </a:cubicBezTo>
                  <a:cubicBezTo>
                    <a:pt x="11318" y="21962"/>
                    <a:pt x="4842" y="21268"/>
                    <a:pt x="34" y="20515"/>
                  </a:cubicBezTo>
                  <a:cubicBezTo>
                    <a:pt x="1" y="20615"/>
                    <a:pt x="34" y="20715"/>
                    <a:pt x="34" y="20848"/>
                  </a:cubicBezTo>
                  <a:cubicBezTo>
                    <a:pt x="201" y="21349"/>
                    <a:pt x="801" y="21716"/>
                    <a:pt x="968" y="22216"/>
                  </a:cubicBezTo>
                  <a:cubicBezTo>
                    <a:pt x="1101" y="22716"/>
                    <a:pt x="801" y="23384"/>
                    <a:pt x="1001" y="23884"/>
                  </a:cubicBezTo>
                  <a:cubicBezTo>
                    <a:pt x="1168" y="24384"/>
                    <a:pt x="1835" y="24718"/>
                    <a:pt x="2002" y="25218"/>
                  </a:cubicBezTo>
                  <a:cubicBezTo>
                    <a:pt x="2169" y="25685"/>
                    <a:pt x="1935" y="26386"/>
                    <a:pt x="2169" y="26886"/>
                  </a:cubicBezTo>
                  <a:cubicBezTo>
                    <a:pt x="2369" y="27386"/>
                    <a:pt x="3036" y="27653"/>
                    <a:pt x="3270" y="28120"/>
                  </a:cubicBezTo>
                  <a:cubicBezTo>
                    <a:pt x="3503" y="28621"/>
                    <a:pt x="3303" y="29288"/>
                    <a:pt x="3536" y="29755"/>
                  </a:cubicBezTo>
                  <a:cubicBezTo>
                    <a:pt x="3803" y="30222"/>
                    <a:pt x="4470" y="30455"/>
                    <a:pt x="4737" y="30922"/>
                  </a:cubicBezTo>
                  <a:cubicBezTo>
                    <a:pt x="5004" y="31389"/>
                    <a:pt x="4871" y="32090"/>
                    <a:pt x="5171" y="32524"/>
                  </a:cubicBezTo>
                  <a:cubicBezTo>
                    <a:pt x="5438" y="32991"/>
                    <a:pt x="6138" y="33157"/>
                    <a:pt x="6438" y="33591"/>
                  </a:cubicBezTo>
                  <a:cubicBezTo>
                    <a:pt x="6739" y="34025"/>
                    <a:pt x="6639" y="34758"/>
                    <a:pt x="6972" y="35192"/>
                  </a:cubicBezTo>
                  <a:cubicBezTo>
                    <a:pt x="7272" y="35592"/>
                    <a:pt x="8006" y="35726"/>
                    <a:pt x="8306" y="36126"/>
                  </a:cubicBezTo>
                  <a:cubicBezTo>
                    <a:pt x="8640" y="36560"/>
                    <a:pt x="8607" y="37260"/>
                    <a:pt x="8974" y="37661"/>
                  </a:cubicBezTo>
                  <a:cubicBezTo>
                    <a:pt x="9307" y="38094"/>
                    <a:pt x="10008" y="38161"/>
                    <a:pt x="10375" y="38528"/>
                  </a:cubicBezTo>
                  <a:cubicBezTo>
                    <a:pt x="10742" y="38928"/>
                    <a:pt x="10775" y="39629"/>
                    <a:pt x="11142" y="40029"/>
                  </a:cubicBezTo>
                  <a:cubicBezTo>
                    <a:pt x="11509" y="40396"/>
                    <a:pt x="12243" y="40396"/>
                    <a:pt x="12610" y="40763"/>
                  </a:cubicBezTo>
                  <a:cubicBezTo>
                    <a:pt x="13010" y="41130"/>
                    <a:pt x="13077" y="41830"/>
                    <a:pt x="13477" y="42197"/>
                  </a:cubicBezTo>
                  <a:cubicBezTo>
                    <a:pt x="13877" y="42531"/>
                    <a:pt x="14611" y="42497"/>
                    <a:pt x="15011" y="42831"/>
                  </a:cubicBezTo>
                  <a:cubicBezTo>
                    <a:pt x="15445" y="43164"/>
                    <a:pt x="15545" y="43865"/>
                    <a:pt x="15979" y="44199"/>
                  </a:cubicBezTo>
                  <a:cubicBezTo>
                    <a:pt x="16412" y="44499"/>
                    <a:pt x="17113" y="44399"/>
                    <a:pt x="17546" y="44699"/>
                  </a:cubicBezTo>
                  <a:cubicBezTo>
                    <a:pt x="17980" y="44999"/>
                    <a:pt x="18180" y="45700"/>
                    <a:pt x="18614" y="46000"/>
                  </a:cubicBezTo>
                  <a:cubicBezTo>
                    <a:pt x="19081" y="46267"/>
                    <a:pt x="19781" y="46133"/>
                    <a:pt x="20215" y="46400"/>
                  </a:cubicBezTo>
                  <a:cubicBezTo>
                    <a:pt x="20682" y="46700"/>
                    <a:pt x="20915" y="47367"/>
                    <a:pt x="21382" y="47601"/>
                  </a:cubicBezTo>
                  <a:cubicBezTo>
                    <a:pt x="21849" y="47868"/>
                    <a:pt x="22550" y="47668"/>
                    <a:pt x="23017" y="47901"/>
                  </a:cubicBezTo>
                  <a:cubicBezTo>
                    <a:pt x="23484" y="48135"/>
                    <a:pt x="23784" y="48768"/>
                    <a:pt x="24285" y="49002"/>
                  </a:cubicBezTo>
                  <a:cubicBezTo>
                    <a:pt x="24446" y="49071"/>
                    <a:pt x="24631" y="49089"/>
                    <a:pt x="24827" y="49089"/>
                  </a:cubicBezTo>
                  <a:cubicBezTo>
                    <a:pt x="25024" y="49089"/>
                    <a:pt x="25231" y="49071"/>
                    <a:pt x="25435" y="49071"/>
                  </a:cubicBezTo>
                  <a:cubicBezTo>
                    <a:pt x="25614" y="49071"/>
                    <a:pt x="25789" y="49084"/>
                    <a:pt x="25952" y="49135"/>
                  </a:cubicBezTo>
                  <a:cubicBezTo>
                    <a:pt x="26453" y="49336"/>
                    <a:pt x="26786" y="49969"/>
                    <a:pt x="27253" y="50169"/>
                  </a:cubicBezTo>
                  <a:cubicBezTo>
                    <a:pt x="27370" y="50208"/>
                    <a:pt x="27495" y="50222"/>
                    <a:pt x="27626" y="50222"/>
                  </a:cubicBezTo>
                  <a:cubicBezTo>
                    <a:pt x="27925" y="50222"/>
                    <a:pt x="28250" y="50150"/>
                    <a:pt x="28549" y="50150"/>
                  </a:cubicBezTo>
                  <a:cubicBezTo>
                    <a:pt x="28679" y="50150"/>
                    <a:pt x="28805" y="50164"/>
                    <a:pt x="28921" y="50203"/>
                  </a:cubicBezTo>
                  <a:cubicBezTo>
                    <a:pt x="29455" y="50336"/>
                    <a:pt x="29822" y="50970"/>
                    <a:pt x="30322" y="51103"/>
                  </a:cubicBezTo>
                  <a:cubicBezTo>
                    <a:pt x="30408" y="51126"/>
                    <a:pt x="30497" y="51135"/>
                    <a:pt x="30590" y="51135"/>
                  </a:cubicBezTo>
                  <a:cubicBezTo>
                    <a:pt x="30964" y="51135"/>
                    <a:pt x="31384" y="50984"/>
                    <a:pt x="31771" y="50984"/>
                  </a:cubicBezTo>
                  <a:cubicBezTo>
                    <a:pt x="31845" y="50984"/>
                    <a:pt x="31918" y="50990"/>
                    <a:pt x="31990" y="51003"/>
                  </a:cubicBezTo>
                  <a:cubicBezTo>
                    <a:pt x="32524" y="51137"/>
                    <a:pt x="32924" y="51704"/>
                    <a:pt x="33458" y="51804"/>
                  </a:cubicBezTo>
                  <a:cubicBezTo>
                    <a:pt x="33514" y="51815"/>
                    <a:pt x="33572" y="51820"/>
                    <a:pt x="33631" y="51820"/>
                  </a:cubicBezTo>
                  <a:cubicBezTo>
                    <a:pt x="34034" y="51820"/>
                    <a:pt x="34486" y="51588"/>
                    <a:pt x="34909" y="51588"/>
                  </a:cubicBezTo>
                  <a:cubicBezTo>
                    <a:pt x="34971" y="51588"/>
                    <a:pt x="35032" y="51593"/>
                    <a:pt x="35092" y="51604"/>
                  </a:cubicBezTo>
                  <a:cubicBezTo>
                    <a:pt x="35626" y="51671"/>
                    <a:pt x="36093" y="52238"/>
                    <a:pt x="36593" y="52271"/>
                  </a:cubicBezTo>
                  <a:cubicBezTo>
                    <a:pt x="36638" y="52277"/>
                    <a:pt x="36682" y="52279"/>
                    <a:pt x="36726" y="52279"/>
                  </a:cubicBezTo>
                  <a:cubicBezTo>
                    <a:pt x="37183" y="52279"/>
                    <a:pt x="37597" y="52002"/>
                    <a:pt x="38058" y="52002"/>
                  </a:cubicBezTo>
                  <a:cubicBezTo>
                    <a:pt x="38081" y="52002"/>
                    <a:pt x="38104" y="52003"/>
                    <a:pt x="38128" y="52004"/>
                  </a:cubicBezTo>
                  <a:cubicBezTo>
                    <a:pt x="38661" y="52037"/>
                    <a:pt x="39162" y="52538"/>
                    <a:pt x="39696" y="52571"/>
                  </a:cubicBezTo>
                  <a:cubicBezTo>
                    <a:pt x="39713" y="52572"/>
                    <a:pt x="39730" y="52573"/>
                    <a:pt x="39747" y="52573"/>
                  </a:cubicBezTo>
                  <a:cubicBezTo>
                    <a:pt x="40264" y="52573"/>
                    <a:pt x="40779" y="52104"/>
                    <a:pt x="41263" y="52104"/>
                  </a:cubicBezTo>
                  <a:cubicBezTo>
                    <a:pt x="41797" y="52104"/>
                    <a:pt x="42364" y="52571"/>
                    <a:pt x="42864" y="52571"/>
                  </a:cubicBezTo>
                  <a:cubicBezTo>
                    <a:pt x="43398" y="52538"/>
                    <a:pt x="43899" y="52037"/>
                    <a:pt x="44432" y="52004"/>
                  </a:cubicBezTo>
                  <a:cubicBezTo>
                    <a:pt x="44452" y="52003"/>
                    <a:pt x="44472" y="52002"/>
                    <a:pt x="44492" y="52002"/>
                  </a:cubicBezTo>
                  <a:cubicBezTo>
                    <a:pt x="44970" y="52002"/>
                    <a:pt x="45472" y="52345"/>
                    <a:pt x="45952" y="52345"/>
                  </a:cubicBezTo>
                  <a:cubicBezTo>
                    <a:pt x="45990" y="52345"/>
                    <a:pt x="46029" y="52342"/>
                    <a:pt x="46067" y="52338"/>
                  </a:cubicBezTo>
                  <a:cubicBezTo>
                    <a:pt x="46600" y="52238"/>
                    <a:pt x="47067" y="51737"/>
                    <a:pt x="47568" y="51637"/>
                  </a:cubicBezTo>
                  <a:cubicBezTo>
                    <a:pt x="47609" y="51632"/>
                    <a:pt x="47651" y="51630"/>
                    <a:pt x="47693" y="51630"/>
                  </a:cubicBezTo>
                  <a:cubicBezTo>
                    <a:pt x="48133" y="51630"/>
                    <a:pt x="48611" y="51887"/>
                    <a:pt x="49054" y="51887"/>
                  </a:cubicBezTo>
                  <a:cubicBezTo>
                    <a:pt x="49115" y="51887"/>
                    <a:pt x="49176" y="51882"/>
                    <a:pt x="49236" y="51871"/>
                  </a:cubicBezTo>
                  <a:cubicBezTo>
                    <a:pt x="49769" y="51771"/>
                    <a:pt x="50203" y="51170"/>
                    <a:pt x="50703" y="51070"/>
                  </a:cubicBezTo>
                  <a:cubicBezTo>
                    <a:pt x="50790" y="51047"/>
                    <a:pt x="50880" y="51038"/>
                    <a:pt x="50973" y="51038"/>
                  </a:cubicBezTo>
                  <a:cubicBezTo>
                    <a:pt x="51326" y="51038"/>
                    <a:pt x="51720" y="51169"/>
                    <a:pt x="52087" y="51169"/>
                  </a:cubicBezTo>
                  <a:cubicBezTo>
                    <a:pt x="52184" y="51169"/>
                    <a:pt x="52279" y="51160"/>
                    <a:pt x="52371" y="51137"/>
                  </a:cubicBezTo>
                  <a:cubicBezTo>
                    <a:pt x="52872" y="51003"/>
                    <a:pt x="53272" y="50403"/>
                    <a:pt x="53772" y="50236"/>
                  </a:cubicBezTo>
                  <a:cubicBezTo>
                    <a:pt x="53889" y="50197"/>
                    <a:pt x="54014" y="50184"/>
                    <a:pt x="54145" y="50184"/>
                  </a:cubicBezTo>
                  <a:cubicBezTo>
                    <a:pt x="54444" y="50184"/>
                    <a:pt x="54769" y="50255"/>
                    <a:pt x="55068" y="50255"/>
                  </a:cubicBezTo>
                  <a:cubicBezTo>
                    <a:pt x="55198" y="50255"/>
                    <a:pt x="55324" y="50242"/>
                    <a:pt x="55440" y="50203"/>
                  </a:cubicBezTo>
                  <a:cubicBezTo>
                    <a:pt x="55940" y="50036"/>
                    <a:pt x="56274" y="49369"/>
                    <a:pt x="56741" y="49202"/>
                  </a:cubicBezTo>
                  <a:cubicBezTo>
                    <a:pt x="56900" y="49149"/>
                    <a:pt x="57076" y="49137"/>
                    <a:pt x="57258" y="49137"/>
                  </a:cubicBezTo>
                  <a:cubicBezTo>
                    <a:pt x="57422" y="49137"/>
                    <a:pt x="57592" y="49147"/>
                    <a:pt x="57759" y="49147"/>
                  </a:cubicBezTo>
                  <a:cubicBezTo>
                    <a:pt x="57988" y="49147"/>
                    <a:pt x="58211" y="49127"/>
                    <a:pt x="58409" y="49035"/>
                  </a:cubicBezTo>
                  <a:cubicBezTo>
                    <a:pt x="58909" y="48835"/>
                    <a:pt x="59176" y="48168"/>
                    <a:pt x="59676" y="47935"/>
                  </a:cubicBezTo>
                  <a:cubicBezTo>
                    <a:pt x="60143" y="47701"/>
                    <a:pt x="60844" y="47901"/>
                    <a:pt x="61311" y="47634"/>
                  </a:cubicBezTo>
                  <a:cubicBezTo>
                    <a:pt x="61778" y="47401"/>
                    <a:pt x="62011" y="46700"/>
                    <a:pt x="62478" y="46467"/>
                  </a:cubicBezTo>
                  <a:cubicBezTo>
                    <a:pt x="62912" y="46200"/>
                    <a:pt x="63646" y="46333"/>
                    <a:pt x="64080" y="46033"/>
                  </a:cubicBezTo>
                  <a:cubicBezTo>
                    <a:pt x="64513" y="45733"/>
                    <a:pt x="64713" y="45066"/>
                    <a:pt x="65147" y="44766"/>
                  </a:cubicBezTo>
                  <a:cubicBezTo>
                    <a:pt x="65581" y="44465"/>
                    <a:pt x="66281" y="44532"/>
                    <a:pt x="66715" y="44232"/>
                  </a:cubicBezTo>
                  <a:cubicBezTo>
                    <a:pt x="67148" y="43898"/>
                    <a:pt x="67282" y="43198"/>
                    <a:pt x="67682" y="42864"/>
                  </a:cubicBezTo>
                  <a:cubicBezTo>
                    <a:pt x="68082" y="42531"/>
                    <a:pt x="68816" y="42597"/>
                    <a:pt x="69217" y="42230"/>
                  </a:cubicBezTo>
                  <a:cubicBezTo>
                    <a:pt x="69617" y="41897"/>
                    <a:pt x="69684" y="41163"/>
                    <a:pt x="70084" y="40829"/>
                  </a:cubicBezTo>
                  <a:cubicBezTo>
                    <a:pt x="70451" y="40463"/>
                    <a:pt x="71185" y="40429"/>
                    <a:pt x="71552" y="40062"/>
                  </a:cubicBezTo>
                  <a:cubicBezTo>
                    <a:pt x="71919" y="39695"/>
                    <a:pt x="71952" y="38961"/>
                    <a:pt x="72319" y="38595"/>
                  </a:cubicBezTo>
                  <a:cubicBezTo>
                    <a:pt x="72652" y="38194"/>
                    <a:pt x="73386" y="38128"/>
                    <a:pt x="73720" y="37727"/>
                  </a:cubicBezTo>
                  <a:cubicBezTo>
                    <a:pt x="74087" y="37327"/>
                    <a:pt x="74053" y="36593"/>
                    <a:pt x="74387" y="36193"/>
                  </a:cubicBezTo>
                  <a:cubicBezTo>
                    <a:pt x="74687" y="35759"/>
                    <a:pt x="75421" y="35659"/>
                    <a:pt x="75721" y="35225"/>
                  </a:cubicBezTo>
                  <a:cubicBezTo>
                    <a:pt x="76055" y="34792"/>
                    <a:pt x="75955" y="34091"/>
                    <a:pt x="76255" y="33658"/>
                  </a:cubicBezTo>
                  <a:cubicBezTo>
                    <a:pt x="76555" y="33191"/>
                    <a:pt x="77256" y="33024"/>
                    <a:pt x="77523" y="32590"/>
                  </a:cubicBezTo>
                  <a:cubicBezTo>
                    <a:pt x="77823" y="32123"/>
                    <a:pt x="77656" y="31423"/>
                    <a:pt x="77956" y="30956"/>
                  </a:cubicBezTo>
                  <a:cubicBezTo>
                    <a:pt x="78223" y="30522"/>
                    <a:pt x="78890" y="30289"/>
                    <a:pt x="79157" y="29822"/>
                  </a:cubicBezTo>
                  <a:cubicBezTo>
                    <a:pt x="79391" y="29355"/>
                    <a:pt x="79190" y="28654"/>
                    <a:pt x="79424" y="28187"/>
                  </a:cubicBezTo>
                  <a:cubicBezTo>
                    <a:pt x="79657" y="27687"/>
                    <a:pt x="80325" y="27420"/>
                    <a:pt x="80525" y="26919"/>
                  </a:cubicBezTo>
                  <a:cubicBezTo>
                    <a:pt x="80758" y="26419"/>
                    <a:pt x="80491" y="25752"/>
                    <a:pt x="80691" y="25252"/>
                  </a:cubicBezTo>
                  <a:cubicBezTo>
                    <a:pt x="80892" y="24751"/>
                    <a:pt x="81525" y="24418"/>
                    <a:pt x="81692" y="23951"/>
                  </a:cubicBezTo>
                  <a:cubicBezTo>
                    <a:pt x="81892" y="23450"/>
                    <a:pt x="81592" y="22783"/>
                    <a:pt x="81726" y="22283"/>
                  </a:cubicBezTo>
                  <a:cubicBezTo>
                    <a:pt x="81892" y="21749"/>
                    <a:pt x="82493" y="21382"/>
                    <a:pt x="82660" y="20882"/>
                  </a:cubicBezTo>
                  <a:cubicBezTo>
                    <a:pt x="82793" y="20348"/>
                    <a:pt x="82426" y="19748"/>
                    <a:pt x="82559" y="19214"/>
                  </a:cubicBezTo>
                  <a:cubicBezTo>
                    <a:pt x="82660" y="18680"/>
                    <a:pt x="83260" y="18280"/>
                    <a:pt x="83360" y="17746"/>
                  </a:cubicBezTo>
                  <a:cubicBezTo>
                    <a:pt x="83460" y="17246"/>
                    <a:pt x="83060" y="16645"/>
                    <a:pt x="83127" y="16078"/>
                  </a:cubicBezTo>
                  <a:cubicBezTo>
                    <a:pt x="83227" y="15545"/>
                    <a:pt x="83760" y="15111"/>
                    <a:pt x="83827" y="14577"/>
                  </a:cubicBezTo>
                  <a:cubicBezTo>
                    <a:pt x="83894" y="14044"/>
                    <a:pt x="83460" y="13477"/>
                    <a:pt x="83493" y="12943"/>
                  </a:cubicBezTo>
                  <a:cubicBezTo>
                    <a:pt x="83527" y="12409"/>
                    <a:pt x="84027" y="11909"/>
                    <a:pt x="84061" y="11375"/>
                  </a:cubicBezTo>
                  <a:cubicBezTo>
                    <a:pt x="84061" y="10841"/>
                    <a:pt x="83594" y="10308"/>
                    <a:pt x="83594" y="9774"/>
                  </a:cubicBezTo>
                  <a:cubicBezTo>
                    <a:pt x="83594" y="9240"/>
                    <a:pt x="84094" y="8706"/>
                    <a:pt x="84061" y="8173"/>
                  </a:cubicBezTo>
                  <a:cubicBezTo>
                    <a:pt x="84027" y="7639"/>
                    <a:pt x="83527" y="7139"/>
                    <a:pt x="83493" y="6638"/>
                  </a:cubicBezTo>
                  <a:cubicBezTo>
                    <a:pt x="83460" y="6105"/>
                    <a:pt x="83894" y="5538"/>
                    <a:pt x="83827" y="5004"/>
                  </a:cubicBezTo>
                  <a:cubicBezTo>
                    <a:pt x="83760" y="4470"/>
                    <a:pt x="83227" y="4003"/>
                    <a:pt x="83127" y="3469"/>
                  </a:cubicBezTo>
                  <a:cubicBezTo>
                    <a:pt x="83060" y="2969"/>
                    <a:pt x="83460" y="2369"/>
                    <a:pt x="83360" y="1802"/>
                  </a:cubicBezTo>
                  <a:cubicBezTo>
                    <a:pt x="83260" y="1268"/>
                    <a:pt x="82660" y="868"/>
                    <a:pt x="82559" y="367"/>
                  </a:cubicBezTo>
                  <a:cubicBezTo>
                    <a:pt x="82526" y="234"/>
                    <a:pt x="82526" y="134"/>
                    <a:pt x="82526" y="0"/>
                  </a:cubicBezTo>
                  <a:close/>
                </a:path>
              </a:pathLst>
            </a:custGeom>
            <a:solidFill>
              <a:srgbClr val="000000">
                <a:alpha val="12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C42146-CF61-4670-A11E-399009D0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6" y="185587"/>
            <a:ext cx="4053806" cy="711746"/>
          </a:xfrm>
        </p:spPr>
        <p:txBody>
          <a:bodyPr/>
          <a:lstStyle/>
          <a:p>
            <a:r>
              <a:rPr lang="ru-RU" sz="3200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699307F-82E3-4EF3-9B2D-287C2C2E5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26" y="734620"/>
            <a:ext cx="5127469" cy="3274275"/>
          </a:xfrm>
        </p:spPr>
        <p:txBody>
          <a:bodyPr/>
          <a:lstStyle/>
          <a:p>
            <a:pPr algn="l"/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Franklin Gothic Demi" panose="020B0703020102020204" pitchFamily="34" charset="0"/>
              </a:rPr>
              <a:t>	</a:t>
            </a:r>
            <a:r>
              <a:rPr lang="ru-RU" sz="2000" b="1" i="0" u="none" strike="noStrike" dirty="0">
                <a:solidFill>
                  <a:schemeClr val="tx2">
                    <a:lumMod val="25000"/>
                  </a:schemeClr>
                </a:solidFill>
                <a:effectLst/>
                <a:latin typeface="+mn-lt"/>
              </a:rPr>
              <a:t>В результате курсового проектирования были отточенные практические навыки программирования, а также в разработке баз данных. </a:t>
            </a:r>
          </a:p>
          <a:p>
            <a:pPr algn="l"/>
            <a:r>
              <a:rPr lang="ru-RU" sz="2000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	Получены новые знания и навыки, которые будут использоваться в дальнейшем.</a:t>
            </a:r>
          </a:p>
          <a:p>
            <a:pPr algn="l"/>
            <a:r>
              <a:rPr lang="ru-RU" sz="2000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	Проект завершился удачно.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8"/>
          <p:cNvSpPr txBox="1">
            <a:spLocks noGrp="1"/>
          </p:cNvSpPr>
          <p:nvPr>
            <p:ph type="title"/>
          </p:nvPr>
        </p:nvSpPr>
        <p:spPr>
          <a:xfrm>
            <a:off x="665181" y="533272"/>
            <a:ext cx="5146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ЗАДАЧА ПРОЕКТА</a:t>
            </a:r>
            <a:endParaRPr sz="3200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80" name="Google Shape;1080;p38"/>
          <p:cNvSpPr txBox="1">
            <a:spLocks noGrp="1"/>
          </p:cNvSpPr>
          <p:nvPr>
            <p:ph type="body" idx="1"/>
          </p:nvPr>
        </p:nvSpPr>
        <p:spPr>
          <a:xfrm>
            <a:off x="665700" y="1149100"/>
            <a:ext cx="3939651" cy="142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2800" b="1" dirty="0">
                <a:latin typeface="+mn-lt"/>
              </a:rPr>
              <a:t>Разработка сайта для</a:t>
            </a:r>
            <a:r>
              <a:rPr lang="en-US" sz="2800" b="1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продажи чайной продукции.</a:t>
            </a:r>
            <a:endParaRPr sz="2800" b="1" dirty="0">
              <a:latin typeface="+mn-lt"/>
            </a:endParaRPr>
          </a:p>
        </p:txBody>
      </p:sp>
      <p:grpSp>
        <p:nvGrpSpPr>
          <p:cNvPr id="4" name="Google Shape;1138;p42">
            <a:extLst>
              <a:ext uri="{FF2B5EF4-FFF2-40B4-BE49-F238E27FC236}">
                <a16:creationId xmlns:a16="http://schemas.microsoft.com/office/drawing/2014/main" id="{CDE71608-3661-4841-B7E2-03A84FCB8EF2}"/>
              </a:ext>
            </a:extLst>
          </p:cNvPr>
          <p:cNvGrpSpPr/>
          <p:nvPr/>
        </p:nvGrpSpPr>
        <p:grpSpPr>
          <a:xfrm>
            <a:off x="5029200" y="878681"/>
            <a:ext cx="3212481" cy="3451409"/>
            <a:chOff x="5145769" y="703953"/>
            <a:chExt cx="3095912" cy="3626137"/>
          </a:xfrm>
        </p:grpSpPr>
        <p:sp>
          <p:nvSpPr>
            <p:cNvPr id="5" name="Google Shape;1139;p42">
              <a:extLst>
                <a:ext uri="{FF2B5EF4-FFF2-40B4-BE49-F238E27FC236}">
                  <a16:creationId xmlns:a16="http://schemas.microsoft.com/office/drawing/2014/main" id="{4CE71B7C-560E-4D16-A869-1B5C4B523301}"/>
                </a:ext>
              </a:extLst>
            </p:cNvPr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40;p42">
              <a:extLst>
                <a:ext uri="{FF2B5EF4-FFF2-40B4-BE49-F238E27FC236}">
                  <a16:creationId xmlns:a16="http://schemas.microsoft.com/office/drawing/2014/main" id="{B158FC01-8541-4DF5-83BE-757E65709817}"/>
                </a:ext>
              </a:extLst>
            </p:cNvPr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1;p42">
              <a:extLst>
                <a:ext uri="{FF2B5EF4-FFF2-40B4-BE49-F238E27FC236}">
                  <a16:creationId xmlns:a16="http://schemas.microsoft.com/office/drawing/2014/main" id="{6647E9BA-BA63-4696-8970-910D24216925}"/>
                </a:ext>
              </a:extLst>
            </p:cNvPr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2;p42">
              <a:extLst>
                <a:ext uri="{FF2B5EF4-FFF2-40B4-BE49-F238E27FC236}">
                  <a16:creationId xmlns:a16="http://schemas.microsoft.com/office/drawing/2014/main" id="{211CC855-8B89-47B6-8740-19C020E876E7}"/>
                </a:ext>
              </a:extLst>
            </p:cNvPr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43;p42">
              <a:extLst>
                <a:ext uri="{FF2B5EF4-FFF2-40B4-BE49-F238E27FC236}">
                  <a16:creationId xmlns:a16="http://schemas.microsoft.com/office/drawing/2014/main" id="{AFD583A9-44F5-4820-AAD6-97959B5516AD}"/>
                </a:ext>
              </a:extLst>
            </p:cNvPr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4;p42">
              <a:extLst>
                <a:ext uri="{FF2B5EF4-FFF2-40B4-BE49-F238E27FC236}">
                  <a16:creationId xmlns:a16="http://schemas.microsoft.com/office/drawing/2014/main" id="{13F71C19-3C69-4FCF-8EE8-09851865666B}"/>
                </a:ext>
              </a:extLst>
            </p:cNvPr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45;p42">
              <a:extLst>
                <a:ext uri="{FF2B5EF4-FFF2-40B4-BE49-F238E27FC236}">
                  <a16:creationId xmlns:a16="http://schemas.microsoft.com/office/drawing/2014/main" id="{FB26E2F0-0DEC-498F-A4EF-2C53DBA9C6D6}"/>
                </a:ext>
              </a:extLst>
            </p:cNvPr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6;p42">
              <a:extLst>
                <a:ext uri="{FF2B5EF4-FFF2-40B4-BE49-F238E27FC236}">
                  <a16:creationId xmlns:a16="http://schemas.microsoft.com/office/drawing/2014/main" id="{85A10E18-03CD-4A0C-8E09-E0D0275D1E74}"/>
                </a:ext>
              </a:extLst>
            </p:cNvPr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47;p42">
              <a:extLst>
                <a:ext uri="{FF2B5EF4-FFF2-40B4-BE49-F238E27FC236}">
                  <a16:creationId xmlns:a16="http://schemas.microsoft.com/office/drawing/2014/main" id="{FB3384E6-96AD-4A4C-8F19-09CC846BFFF3}"/>
                </a:ext>
              </a:extLst>
            </p:cNvPr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48;p42">
              <a:extLst>
                <a:ext uri="{FF2B5EF4-FFF2-40B4-BE49-F238E27FC236}">
                  <a16:creationId xmlns:a16="http://schemas.microsoft.com/office/drawing/2014/main" id="{310A4866-0825-442D-A433-6D4D9FC75199}"/>
                </a:ext>
              </a:extLst>
            </p:cNvPr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9;p42">
              <a:extLst>
                <a:ext uri="{FF2B5EF4-FFF2-40B4-BE49-F238E27FC236}">
                  <a16:creationId xmlns:a16="http://schemas.microsoft.com/office/drawing/2014/main" id="{C8C1BE89-C934-4EBC-A714-0520FA7FB0EE}"/>
                </a:ext>
              </a:extLst>
            </p:cNvPr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0;p42">
              <a:extLst>
                <a:ext uri="{FF2B5EF4-FFF2-40B4-BE49-F238E27FC236}">
                  <a16:creationId xmlns:a16="http://schemas.microsoft.com/office/drawing/2014/main" id="{7D1F2EB3-BE5C-41C4-8232-37889A27C390}"/>
                </a:ext>
              </a:extLst>
            </p:cNvPr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1;p42">
              <a:extLst>
                <a:ext uri="{FF2B5EF4-FFF2-40B4-BE49-F238E27FC236}">
                  <a16:creationId xmlns:a16="http://schemas.microsoft.com/office/drawing/2014/main" id="{6DEB58BF-6881-4727-9F54-1412B63B7F17}"/>
                </a:ext>
              </a:extLst>
            </p:cNvPr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2;p42">
              <a:extLst>
                <a:ext uri="{FF2B5EF4-FFF2-40B4-BE49-F238E27FC236}">
                  <a16:creationId xmlns:a16="http://schemas.microsoft.com/office/drawing/2014/main" id="{209B67DB-7268-4DC9-8A05-F1A58AA52E89}"/>
                </a:ext>
              </a:extLst>
            </p:cNvPr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;p42">
              <a:extLst>
                <a:ext uri="{FF2B5EF4-FFF2-40B4-BE49-F238E27FC236}">
                  <a16:creationId xmlns:a16="http://schemas.microsoft.com/office/drawing/2014/main" id="{137C7ED8-C764-4110-A9A0-62D07ACFAD56}"/>
                </a:ext>
              </a:extLst>
            </p:cNvPr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4;p42">
              <a:extLst>
                <a:ext uri="{FF2B5EF4-FFF2-40B4-BE49-F238E27FC236}">
                  <a16:creationId xmlns:a16="http://schemas.microsoft.com/office/drawing/2014/main" id="{519E22F7-C6CC-4175-A968-9968E8BDB3C8}"/>
                </a:ext>
              </a:extLst>
            </p:cNvPr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5;p42">
              <a:extLst>
                <a:ext uri="{FF2B5EF4-FFF2-40B4-BE49-F238E27FC236}">
                  <a16:creationId xmlns:a16="http://schemas.microsoft.com/office/drawing/2014/main" id="{2DB459A3-1FFA-45D0-B648-DE04CB2BF8C7}"/>
                </a:ext>
              </a:extLst>
            </p:cNvPr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6;p42">
              <a:extLst>
                <a:ext uri="{FF2B5EF4-FFF2-40B4-BE49-F238E27FC236}">
                  <a16:creationId xmlns:a16="http://schemas.microsoft.com/office/drawing/2014/main" id="{05C5E70D-489D-4ABC-BFE5-99F199CA373C}"/>
                </a:ext>
              </a:extLst>
            </p:cNvPr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7;p42">
              <a:extLst>
                <a:ext uri="{FF2B5EF4-FFF2-40B4-BE49-F238E27FC236}">
                  <a16:creationId xmlns:a16="http://schemas.microsoft.com/office/drawing/2014/main" id="{BBB86BA7-8A5B-4B32-AD44-35B78C7FDE00}"/>
                </a:ext>
              </a:extLst>
            </p:cNvPr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8;p42">
              <a:extLst>
                <a:ext uri="{FF2B5EF4-FFF2-40B4-BE49-F238E27FC236}">
                  <a16:creationId xmlns:a16="http://schemas.microsoft.com/office/drawing/2014/main" id="{7C1582B3-429A-4645-B223-80029D620CA1}"/>
                </a:ext>
              </a:extLst>
            </p:cNvPr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9;p42">
              <a:extLst>
                <a:ext uri="{FF2B5EF4-FFF2-40B4-BE49-F238E27FC236}">
                  <a16:creationId xmlns:a16="http://schemas.microsoft.com/office/drawing/2014/main" id="{357DB29E-8757-43AF-989E-37D055579313}"/>
                </a:ext>
              </a:extLst>
            </p:cNvPr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0;p42">
              <a:extLst>
                <a:ext uri="{FF2B5EF4-FFF2-40B4-BE49-F238E27FC236}">
                  <a16:creationId xmlns:a16="http://schemas.microsoft.com/office/drawing/2014/main" id="{3498C357-C157-41D0-84A5-E2DF4BE30F89}"/>
                </a:ext>
              </a:extLst>
            </p:cNvPr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1;p42">
              <a:extLst>
                <a:ext uri="{FF2B5EF4-FFF2-40B4-BE49-F238E27FC236}">
                  <a16:creationId xmlns:a16="http://schemas.microsoft.com/office/drawing/2014/main" id="{830F2755-AEF0-4C87-8E9B-E919F1D52481}"/>
                </a:ext>
              </a:extLst>
            </p:cNvPr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2;p42">
              <a:extLst>
                <a:ext uri="{FF2B5EF4-FFF2-40B4-BE49-F238E27FC236}">
                  <a16:creationId xmlns:a16="http://schemas.microsoft.com/office/drawing/2014/main" id="{76589E76-E844-4B9A-848B-8CB1D507E9D0}"/>
                </a:ext>
              </a:extLst>
            </p:cNvPr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3;p42">
              <a:extLst>
                <a:ext uri="{FF2B5EF4-FFF2-40B4-BE49-F238E27FC236}">
                  <a16:creationId xmlns:a16="http://schemas.microsoft.com/office/drawing/2014/main" id="{B6A81A70-35D7-49B4-9069-4B274165F86F}"/>
                </a:ext>
              </a:extLst>
            </p:cNvPr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4;p42">
              <a:extLst>
                <a:ext uri="{FF2B5EF4-FFF2-40B4-BE49-F238E27FC236}">
                  <a16:creationId xmlns:a16="http://schemas.microsoft.com/office/drawing/2014/main" id="{4E14B4B0-535A-46AF-831F-5A7B0D851D76}"/>
                </a:ext>
              </a:extLst>
            </p:cNvPr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5;p42">
              <a:extLst>
                <a:ext uri="{FF2B5EF4-FFF2-40B4-BE49-F238E27FC236}">
                  <a16:creationId xmlns:a16="http://schemas.microsoft.com/office/drawing/2014/main" id="{BD32A929-C8FA-4E67-9A59-4B722B8633EC}"/>
                </a:ext>
              </a:extLst>
            </p:cNvPr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66;p42">
              <a:extLst>
                <a:ext uri="{FF2B5EF4-FFF2-40B4-BE49-F238E27FC236}">
                  <a16:creationId xmlns:a16="http://schemas.microsoft.com/office/drawing/2014/main" id="{FC2802BF-019B-47DB-9AD5-D3BB2F869D69}"/>
                </a:ext>
              </a:extLst>
            </p:cNvPr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67;p42">
              <a:extLst>
                <a:ext uri="{FF2B5EF4-FFF2-40B4-BE49-F238E27FC236}">
                  <a16:creationId xmlns:a16="http://schemas.microsoft.com/office/drawing/2014/main" id="{5C33E4E1-CE54-41B0-ACB5-83F898117622}"/>
                </a:ext>
              </a:extLst>
            </p:cNvPr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8;p42">
              <a:extLst>
                <a:ext uri="{FF2B5EF4-FFF2-40B4-BE49-F238E27FC236}">
                  <a16:creationId xmlns:a16="http://schemas.microsoft.com/office/drawing/2014/main" id="{D6876168-3940-432C-806F-7F0D417653B7}"/>
                </a:ext>
              </a:extLst>
            </p:cNvPr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9;p42">
              <a:extLst>
                <a:ext uri="{FF2B5EF4-FFF2-40B4-BE49-F238E27FC236}">
                  <a16:creationId xmlns:a16="http://schemas.microsoft.com/office/drawing/2014/main" id="{FC525ABD-5313-42B9-A9B3-120F67711DC7}"/>
                </a:ext>
              </a:extLst>
            </p:cNvPr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 txBox="1">
            <a:spLocks noGrp="1"/>
          </p:cNvSpPr>
          <p:nvPr>
            <p:ph type="title"/>
          </p:nvPr>
        </p:nvSpPr>
        <p:spPr>
          <a:xfrm>
            <a:off x="237008" y="1701127"/>
            <a:ext cx="5406051" cy="1262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>
                <a:solidFill>
                  <a:schemeClr val="tx2">
                    <a:lumMod val="25000"/>
                  </a:schemeClr>
                </a:solidFill>
                <a:latin typeface="Arial Black" panose="020B0A04020102020204" pitchFamily="34" charset="0"/>
              </a:rPr>
              <a:t>ИСПОЛЬЗОВАННЫЕ ТЕХНОЛОГИИ</a:t>
            </a:r>
            <a:endParaRPr sz="3200" dirty="0">
              <a:solidFill>
                <a:schemeClr val="tx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A2CCCA4-1314-41ED-A2CE-3DAF227B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26" y="246397"/>
            <a:ext cx="1189748" cy="13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8CCBAAA-9ADF-4440-A946-52787B5A5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31" y="406311"/>
            <a:ext cx="1061266" cy="106126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B8AB4C0-1E2D-4F72-B4D3-AC9EC3F35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425" y="281106"/>
            <a:ext cx="1294809" cy="129480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01DDCCC-B023-4C20-997D-865865F7B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666" y="3292717"/>
            <a:ext cx="1294809" cy="129480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5003B2D-0A0F-4A1C-9752-DE55CAAC1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3059" y="1870177"/>
            <a:ext cx="1294809" cy="129480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0E8B423-573D-4D01-94A6-C46F4D00C8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425" y="1824803"/>
            <a:ext cx="1294809" cy="133600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679A47F-C980-42A8-A9B7-08663E2050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5079" y="3567586"/>
            <a:ext cx="1787463" cy="965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8"/>
          <p:cNvSpPr txBox="1">
            <a:spLocks noGrp="1"/>
          </p:cNvSpPr>
          <p:nvPr>
            <p:ph type="title"/>
          </p:nvPr>
        </p:nvSpPr>
        <p:spPr>
          <a:xfrm>
            <a:off x="771731" y="3827064"/>
            <a:ext cx="5453113" cy="800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rgbClr val="36393B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IDEF1X </a:t>
            </a:r>
            <a:r>
              <a:rPr lang="ru-RU" sz="3200" kern="1200" dirty="0">
                <a:solidFill>
                  <a:srgbClr val="36393B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МОДЕЛЬ</a:t>
            </a:r>
            <a:endParaRPr kumimoji="0" lang="ru-RU" sz="3200" i="0" u="none" strike="noStrike" kern="1200" cap="none" normalizeH="0" baseline="0" noProof="0" dirty="0">
              <a:ln>
                <a:noFill/>
              </a:ln>
              <a:solidFill>
                <a:srgbClr val="36393B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6A4D63-8394-4423-8096-97C8ED24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1" y="890914"/>
            <a:ext cx="7018020" cy="2841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4"/>
          <p:cNvSpPr txBox="1">
            <a:spLocks noGrp="1"/>
          </p:cNvSpPr>
          <p:nvPr>
            <p:ph type="title" idx="4"/>
          </p:nvPr>
        </p:nvSpPr>
        <p:spPr>
          <a:xfrm>
            <a:off x="357549" y="209540"/>
            <a:ext cx="5923975" cy="1108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rial Black" panose="020B0A04020102020204" pitchFamily="34" charset="0"/>
              </a:rPr>
              <a:t>IDEF0</a:t>
            </a:r>
            <a:r>
              <a:rPr lang="ru-RU" sz="3200" dirty="0">
                <a:latin typeface="Arial Black" panose="020B0A04020102020204" pitchFamily="34" charset="0"/>
              </a:rPr>
              <a:t> И КОНТЕКСТНАЯ ДИАГРАММА</a:t>
            </a:r>
            <a:endParaRPr sz="3200" dirty="0">
              <a:latin typeface="Arial Black" panose="020B0A040201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D4907D-4BC8-4A72-9120-FDF87F4F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41" y="121920"/>
            <a:ext cx="4171659" cy="28117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32F5B9-0ACD-4367-A0C0-C25FF8666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" y="1580488"/>
            <a:ext cx="5393627" cy="3353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154426" y="236732"/>
            <a:ext cx="7802508" cy="93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all" normalizeH="0" baseline="0" noProof="0" dirty="0">
                <a:ln>
                  <a:noFill/>
                </a:ln>
                <a:solidFill>
                  <a:srgbClr val="36393B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Интерфейс регистрации пользователя</a:t>
            </a:r>
            <a:endParaRPr kumimoji="0" lang="ru-RU" sz="2800" b="0" i="0" u="none" strike="noStrike" kern="1200" cap="none" normalizeH="0" baseline="0" noProof="0" dirty="0">
              <a:ln>
                <a:noFill/>
              </a:ln>
              <a:solidFill>
                <a:srgbClr val="36393B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92F33-A77A-4C15-BE73-7335F71EB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1" y="1234440"/>
            <a:ext cx="4922499" cy="23705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B7F35A-2EA5-41ED-8F67-E7F04E7FD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240" y="2419640"/>
            <a:ext cx="4040254" cy="2370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0"/>
          <p:cNvSpPr txBox="1">
            <a:spLocks noGrp="1"/>
          </p:cNvSpPr>
          <p:nvPr>
            <p:ph type="title" idx="15"/>
          </p:nvPr>
        </p:nvSpPr>
        <p:spPr>
          <a:xfrm>
            <a:off x="185600" y="99061"/>
            <a:ext cx="4386400" cy="1249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0" lang="ru-RU" sz="2800" b="0" i="0" u="none" strike="noStrike" kern="1200" cap="all" normalizeH="0" baseline="0" noProof="0" dirty="0">
                <a:ln>
                  <a:noFill/>
                </a:ln>
                <a:solidFill>
                  <a:srgbClr val="36393B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Arial" panose="020B0604020202020204" pitchFamily="34" charset="0"/>
              </a:rPr>
              <a:t>Интерфейс Входа пользователя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20A4A00-C3FA-4085-9A62-E43F12F3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348741"/>
            <a:ext cx="5276911" cy="253840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12BC07B-5FA9-4F62-9A0E-1D431931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40" y="2567986"/>
            <a:ext cx="4918251" cy="2429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0"/>
          <p:cNvSpPr txBox="1">
            <a:spLocks noGrp="1"/>
          </p:cNvSpPr>
          <p:nvPr>
            <p:ph type="title"/>
          </p:nvPr>
        </p:nvSpPr>
        <p:spPr>
          <a:xfrm>
            <a:off x="2499360" y="197445"/>
            <a:ext cx="6644640" cy="579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Arial Black" panose="020B0A04020102020204" pitchFamily="34" charset="0"/>
              </a:rPr>
              <a:t>РАЗРАБОТКА ШАПКИ (</a:t>
            </a:r>
            <a:r>
              <a:rPr lang="en-US" sz="2800" dirty="0">
                <a:latin typeface="Arial Black" panose="020B0A04020102020204" pitchFamily="34" charset="0"/>
              </a:rPr>
              <a:t>HEADER)</a:t>
            </a:r>
            <a:endParaRPr sz="28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4F001-5EFA-4A99-BA62-B99957EB9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77240"/>
            <a:ext cx="8511540" cy="4610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406139-0FD7-4C8C-960B-9BFCD3C6A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334678"/>
            <a:ext cx="8511540" cy="5253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35488D-A292-41E1-BAC2-F3F11329F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56383"/>
            <a:ext cx="4501191" cy="17004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633F56-3A05-4D46-8FF5-DB44AFCD2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45" y="2186496"/>
            <a:ext cx="4501191" cy="27507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3"/>
          <p:cNvSpPr txBox="1">
            <a:spLocks noGrp="1"/>
          </p:cNvSpPr>
          <p:nvPr>
            <p:ph type="title"/>
          </p:nvPr>
        </p:nvSpPr>
        <p:spPr>
          <a:xfrm>
            <a:off x="1399650" y="373640"/>
            <a:ext cx="63447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all" normalizeH="0" baseline="0" noProof="0" dirty="0">
                <a:ln>
                  <a:noFill/>
                </a:ln>
                <a:solidFill>
                  <a:srgbClr val="36393B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Разработка Базы Данных</a:t>
            </a:r>
            <a:endParaRPr kumimoji="0" lang="ru-RU" sz="2800" b="0" i="0" u="none" strike="noStrike" kern="1200" cap="none" normalizeH="0" baseline="0" noProof="0" dirty="0">
              <a:ln>
                <a:noFill/>
              </a:ln>
              <a:solidFill>
                <a:srgbClr val="36393B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B47C5F-0B4C-4B26-BC0A-890888FA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43" y="878840"/>
            <a:ext cx="2842260" cy="12240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BFBFD-8E2A-4536-A284-E18B9AF72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51"/>
          <a:stretch/>
        </p:blipFill>
        <p:spPr>
          <a:xfrm>
            <a:off x="5003527" y="947612"/>
            <a:ext cx="4140473" cy="3949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00474A-12DD-489C-A89C-1E1BFE7F3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" y="2153457"/>
            <a:ext cx="4085198" cy="2990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 Digital Marketing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FFC100"/>
      </a:accent1>
      <a:accent2>
        <a:srgbClr val="FF8D00"/>
      </a:accent2>
      <a:accent3>
        <a:srgbClr val="EDC28F"/>
      </a:accent3>
      <a:accent4>
        <a:srgbClr val="F3D36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77</Words>
  <Application>Microsoft Office PowerPoint</Application>
  <PresentationFormat>Экран (16:9)</PresentationFormat>
  <Paragraphs>16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Kulim Park</vt:lpstr>
      <vt:lpstr>Poppins SemiBold</vt:lpstr>
      <vt:lpstr>Poppins Medium</vt:lpstr>
      <vt:lpstr>Franklin Gothic Demi</vt:lpstr>
      <vt:lpstr>Poppins ExtraBold</vt:lpstr>
      <vt:lpstr>Poppins</vt:lpstr>
      <vt:lpstr>Arial</vt:lpstr>
      <vt:lpstr>Arial Black</vt:lpstr>
      <vt:lpstr>Roboto Condensed Light</vt:lpstr>
      <vt:lpstr>Orange Waves Digital Marketing by Slidesgo</vt:lpstr>
      <vt:lpstr>Разработка веб-приложения По продаже чая</vt:lpstr>
      <vt:lpstr>ЗАДАЧА ПРОЕКТА</vt:lpstr>
      <vt:lpstr>ИСПОЛЬЗОВАННЫЕ ТЕХНОЛОГИИ</vt:lpstr>
      <vt:lpstr>IDEF1X МОДЕЛЬ</vt:lpstr>
      <vt:lpstr>IDEF0 И КОНТЕКСТНАЯ ДИАГРАММА</vt:lpstr>
      <vt:lpstr>Интерфейс регистрации пользователя</vt:lpstr>
      <vt:lpstr>Интерфейс Входа пользователя</vt:lpstr>
      <vt:lpstr>РАЗРАБОТКА ШАПКИ (HEADER)</vt:lpstr>
      <vt:lpstr>Разработка Базы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веб-приложенияПо продаже чая</dc:title>
  <dc:creator>Ксения Харитонова</dc:creator>
  <cp:lastModifiedBy>Ксения Харитонова</cp:lastModifiedBy>
  <cp:revision>9</cp:revision>
  <dcterms:modified xsi:type="dcterms:W3CDTF">2024-05-04T02:15:58Z</dcterms:modified>
</cp:coreProperties>
</file>