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tableStyles" Target="tableStyle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theme" Target="theme/theme1.xml" /><Relationship Id="rId5" Type="http://schemas.openxmlformats.org/officeDocument/2006/relationships/slide" Target="slides/slide4.xml" /><Relationship Id="rId10" Type="http://schemas.openxmlformats.org/officeDocument/2006/relationships/viewProps" Target="viewProps.xml" /><Relationship Id="rId4" Type="http://schemas.openxmlformats.org/officeDocument/2006/relationships/slide" Target="slides/slide3.xml" /><Relationship Id="rId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543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879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6582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592251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1353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12/28/2022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0854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12/28/2022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0412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690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399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503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432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608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12/28/2022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076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12/28/2022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788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12/28/2022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818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12/28/2022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54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969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21" Type="http://schemas.openxmlformats.org/officeDocument/2006/relationships/image" Target="../media/image4.png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20" Type="http://schemas.openxmlformats.org/officeDocument/2006/relationships/image" Target="../media/image3.png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2.pn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Relationship Id="rId22" Type="http://schemas.openxmlformats.org/officeDocument/2006/relationships/image" Target="../media/image5.png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12/28/2022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6609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  <p:sldLayoutId id="2147483736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 /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reecodecamp.org/news/cron-jobs-in-linux/" TargetMode="External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AABD0-C228-44AB-A9A4-93F135F8BE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3005" y="139636"/>
            <a:ext cx="9325056" cy="3447626"/>
          </a:xfrm>
        </p:spPr>
        <p:txBody>
          <a:bodyPr/>
          <a:lstStyle/>
          <a:p>
            <a:r>
              <a:rPr lang="en-US" sz="7200" dirty="0"/>
              <a:t>Cronjobs in Linux</a:t>
            </a:r>
          </a:p>
        </p:txBody>
      </p:sp>
    </p:spTree>
    <p:extLst>
      <p:ext uri="{BB962C8B-B14F-4D97-AF65-F5344CB8AC3E}">
        <p14:creationId xmlns:p14="http://schemas.microsoft.com/office/powerpoint/2010/main" val="351799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0ECFF-6D9B-4C10-A923-084F6FC53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167" y="191112"/>
            <a:ext cx="8776155" cy="6561380"/>
          </a:xfrm>
        </p:spPr>
        <p:txBody>
          <a:bodyPr/>
          <a:lstStyle/>
          <a:p>
            <a:pPr fontAlgn="base"/>
            <a:r>
              <a:rPr lang="en-US" sz="3200" dirty="0"/>
              <a:t>If you're working in IT, you might need to schedule various repetitive tasks as part of your automation processes.</a:t>
            </a:r>
          </a:p>
          <a:p>
            <a:pPr fontAlgn="base"/>
            <a:r>
              <a:rPr lang="en-US" sz="3200" dirty="0"/>
              <a:t>For example, you could schedule a particular job to periodically execute at specific times of the day. This is helpful for performing daily backups, monthly log archiving, weekly file deletion to create space, and so on.</a:t>
            </a:r>
          </a:p>
          <a:p>
            <a:pPr fontAlgn="base"/>
            <a:r>
              <a:rPr lang="en-US" sz="3200" dirty="0"/>
              <a:t>And if you use Linux as your OS, you'll use something called a </a:t>
            </a:r>
            <a:r>
              <a:rPr lang="en-US" sz="3200" dirty="0" err="1"/>
              <a:t>cron</a:t>
            </a:r>
            <a:r>
              <a:rPr lang="en-US" sz="3200" dirty="0"/>
              <a:t> job to make this happen.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60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48051-7BF8-4BDB-8389-C71126DB8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79239"/>
            <a:ext cx="8596668" cy="1320800"/>
          </a:xfrm>
        </p:spPr>
        <p:txBody>
          <a:bodyPr/>
          <a:lstStyle/>
          <a:p>
            <a:r>
              <a:rPr lang="en-US" b="1" dirty="0"/>
              <a:t>What is a </a:t>
            </a:r>
            <a:r>
              <a:rPr lang="en-US" b="1" dirty="0" err="1"/>
              <a:t>cron</a:t>
            </a:r>
            <a:r>
              <a:rPr lang="en-US" b="1" dirty="0"/>
              <a:t>?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F9A9C-0FA1-4E9E-9544-7D552429C6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839639"/>
            <a:ext cx="8832426" cy="2495550"/>
          </a:xfrm>
        </p:spPr>
        <p:txBody>
          <a:bodyPr/>
          <a:lstStyle/>
          <a:p>
            <a:pPr fontAlgn="base"/>
            <a:r>
              <a:rPr lang="en-US" sz="2400" dirty="0"/>
              <a:t>Cron is a job scheduling utility present in Unix like systems. The </a:t>
            </a:r>
            <a:r>
              <a:rPr lang="en-US" sz="2400" dirty="0" err="1"/>
              <a:t>crond</a:t>
            </a:r>
            <a:r>
              <a:rPr lang="en-US" sz="2400" dirty="0"/>
              <a:t> daemon enables </a:t>
            </a:r>
            <a:r>
              <a:rPr lang="en-US" sz="2400" dirty="0" err="1"/>
              <a:t>cron</a:t>
            </a:r>
            <a:r>
              <a:rPr lang="en-US" sz="2400" dirty="0"/>
              <a:t> functionality and runs in background. The </a:t>
            </a:r>
            <a:r>
              <a:rPr lang="en-US" sz="2400" dirty="0" err="1"/>
              <a:t>cron</a:t>
            </a:r>
            <a:r>
              <a:rPr lang="en-US" sz="2400" dirty="0"/>
              <a:t> reads the </a:t>
            </a:r>
            <a:r>
              <a:rPr lang="en-US" sz="2400" b="1" dirty="0"/>
              <a:t>crontab</a:t>
            </a:r>
            <a:r>
              <a:rPr lang="en-US" sz="2400" dirty="0"/>
              <a:t> (</a:t>
            </a:r>
            <a:r>
              <a:rPr lang="en-US" sz="2400" dirty="0" err="1"/>
              <a:t>cron</a:t>
            </a:r>
            <a:r>
              <a:rPr lang="en-US" sz="2400" dirty="0"/>
              <a:t> tables) for running predefined scripts.</a:t>
            </a:r>
          </a:p>
          <a:p>
            <a:pPr fontAlgn="base"/>
            <a:r>
              <a:rPr lang="en-US" sz="2400" dirty="0"/>
              <a:t>By using a specific syntax, you can configure a </a:t>
            </a:r>
            <a:r>
              <a:rPr lang="en-US" sz="2400" dirty="0" err="1"/>
              <a:t>cron</a:t>
            </a:r>
            <a:r>
              <a:rPr lang="en-US" sz="2400" dirty="0"/>
              <a:t> job to schedule scripts or other commands to run automatically.</a:t>
            </a:r>
          </a:p>
          <a:p>
            <a:endParaRPr lang="en-US" dirty="0"/>
          </a:p>
        </p:txBody>
      </p:sp>
      <p:pic>
        <p:nvPicPr>
          <p:cNvPr id="1026" name="Picture 2" descr="Content of /var/spool/cron/crontabs ">
            <a:extLst>
              <a:ext uri="{FF2B5EF4-FFF2-40B4-BE49-F238E27FC236}">
                <a16:creationId xmlns:a16="http://schemas.microsoft.com/office/drawing/2014/main" id="{711CC9D5-A91C-4995-B6A8-7BB6EAD742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0" y="3429000"/>
            <a:ext cx="9042274" cy="324976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139851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FCA66-5B7F-4F13-960B-1703D57EB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41726"/>
            <a:ext cx="8596668" cy="1320800"/>
          </a:xfrm>
        </p:spPr>
        <p:txBody>
          <a:bodyPr/>
          <a:lstStyle/>
          <a:p>
            <a:r>
              <a:rPr lang="en-US" b="1" dirty="0"/>
              <a:t>What are </a:t>
            </a:r>
            <a:r>
              <a:rPr lang="en-US" b="1" dirty="0" err="1"/>
              <a:t>cron</a:t>
            </a:r>
            <a:r>
              <a:rPr lang="en-US" b="1" dirty="0"/>
              <a:t> jobs in Linux?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CB47F-EF2F-45BE-86AC-E1BFBC8675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844739"/>
            <a:ext cx="8596668" cy="1268411"/>
          </a:xfrm>
        </p:spPr>
        <p:txBody>
          <a:bodyPr/>
          <a:lstStyle/>
          <a:p>
            <a:r>
              <a:rPr lang="en-US" dirty="0"/>
              <a:t>Any task that you schedule through </a:t>
            </a:r>
            <a:r>
              <a:rPr lang="en-US" dirty="0" err="1"/>
              <a:t>crons</a:t>
            </a:r>
            <a:r>
              <a:rPr lang="en-US" dirty="0"/>
              <a:t> is called a </a:t>
            </a:r>
            <a:r>
              <a:rPr lang="en-US" dirty="0" err="1"/>
              <a:t>cron</a:t>
            </a:r>
            <a:r>
              <a:rPr lang="en-US" dirty="0"/>
              <a:t> job. Cron jobs help us automate our routine tasks, whether they're hourly, daily, monthly, or yearly.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378815F-6DE0-4006-B2E6-693167F8DD0C}"/>
              </a:ext>
            </a:extLst>
          </p:cNvPr>
          <p:cNvSpPr txBox="1">
            <a:spLocks/>
          </p:cNvSpPr>
          <p:nvPr/>
        </p:nvSpPr>
        <p:spPr>
          <a:xfrm>
            <a:off x="677334" y="1788082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/>
              <a:t>How to Control Access to </a:t>
            </a:r>
            <a:r>
              <a:rPr lang="en-US" b="1" dirty="0" err="1"/>
              <a:t>crons</a:t>
            </a:r>
            <a:br>
              <a:rPr lang="en-US" b="1" dirty="0"/>
            </a:b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DE59527-C442-43C4-8CF4-91D5EAF40674}"/>
              </a:ext>
            </a:extLst>
          </p:cNvPr>
          <p:cNvSpPr txBox="1">
            <a:spLocks/>
          </p:cNvSpPr>
          <p:nvPr/>
        </p:nvSpPr>
        <p:spPr>
          <a:xfrm>
            <a:off x="677334" y="2438706"/>
            <a:ext cx="8596668" cy="12684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dirty="0"/>
              <a:t>In order to use </a:t>
            </a:r>
            <a:r>
              <a:rPr lang="en-US" dirty="0" err="1"/>
              <a:t>cron</a:t>
            </a:r>
            <a:r>
              <a:rPr lang="en-US" dirty="0"/>
              <a:t> jobs, an admin needs to allow </a:t>
            </a:r>
            <a:r>
              <a:rPr lang="en-US" dirty="0" err="1"/>
              <a:t>cron</a:t>
            </a:r>
            <a:r>
              <a:rPr lang="en-US" dirty="0"/>
              <a:t> jobs to be added for users in the '/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cron.allow</a:t>
            </a:r>
            <a:r>
              <a:rPr lang="en-US" dirty="0"/>
              <a:t>' file.</a:t>
            </a:r>
          </a:p>
          <a:p>
            <a:pPr fontAlgn="base"/>
            <a:r>
              <a:rPr lang="en-US" dirty="0"/>
              <a:t>If you get a prompt like this, it means you don't have permission to use </a:t>
            </a:r>
            <a:r>
              <a:rPr lang="en-US" dirty="0" err="1"/>
              <a:t>cron</a:t>
            </a:r>
            <a:r>
              <a:rPr lang="en-US" dirty="0"/>
              <a:t>.</a:t>
            </a:r>
          </a:p>
        </p:txBody>
      </p:sp>
      <p:pic>
        <p:nvPicPr>
          <p:cNvPr id="2050" name="Picture 2" descr="Cron job addition denied for user John.">
            <a:extLst>
              <a:ext uri="{FF2B5EF4-FFF2-40B4-BE49-F238E27FC236}">
                <a16:creationId xmlns:a16="http://schemas.microsoft.com/office/drawing/2014/main" id="{8B5585F5-64C6-4065-B42E-57076A6955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4393" y="3707117"/>
            <a:ext cx="6032177" cy="2928141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7908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B6138-3F04-47B6-913D-676891A34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574" y="117230"/>
            <a:ext cx="8596668" cy="81123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How to Add </a:t>
            </a:r>
            <a:r>
              <a:rPr lang="en-US" b="1" dirty="0" err="1"/>
              <a:t>cron</a:t>
            </a:r>
            <a:r>
              <a:rPr lang="en-US" b="1" dirty="0"/>
              <a:t> Jobs in Linux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502A5-548A-4AB2-AD73-814BA4A17C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574" y="928467"/>
            <a:ext cx="8596668" cy="1268411"/>
          </a:xfrm>
        </p:spPr>
        <p:txBody>
          <a:bodyPr>
            <a:normAutofit/>
          </a:bodyPr>
          <a:lstStyle/>
          <a:p>
            <a:r>
              <a:rPr lang="en-US" sz="2000" dirty="0"/>
              <a:t>First, to use </a:t>
            </a:r>
            <a:r>
              <a:rPr lang="en-US" sz="2000" dirty="0" err="1"/>
              <a:t>cron</a:t>
            </a:r>
            <a:r>
              <a:rPr lang="en-US" sz="2000" dirty="0"/>
              <a:t> jobs, you'll need to check the status of the </a:t>
            </a:r>
            <a:r>
              <a:rPr lang="en-US" sz="2000" dirty="0" err="1"/>
              <a:t>cron</a:t>
            </a:r>
            <a:r>
              <a:rPr lang="en-US" sz="2000" dirty="0"/>
              <a:t> service. If </a:t>
            </a:r>
            <a:r>
              <a:rPr lang="en-US" sz="2000" dirty="0" err="1"/>
              <a:t>cron</a:t>
            </a:r>
            <a:r>
              <a:rPr lang="en-US" sz="2000" dirty="0"/>
              <a:t> is not installed, you can easily download it through the package manager. Just use this to check: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4430A6-7B91-48BD-8C76-3B8B7684F9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9444" y="2068704"/>
            <a:ext cx="5124064" cy="9394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751CC2A-081D-4569-A339-099DE5163F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9245" y="3203314"/>
            <a:ext cx="7964080" cy="3426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291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6A3BC-8378-44E0-B10E-CFEBC0E40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335121"/>
            <a:ext cx="8596668" cy="1320800"/>
          </a:xfrm>
        </p:spPr>
        <p:txBody>
          <a:bodyPr>
            <a:normAutofit/>
          </a:bodyPr>
          <a:lstStyle/>
          <a:p>
            <a:pPr fontAlgn="base"/>
            <a:r>
              <a:rPr lang="en-US" sz="4000" b="1" dirty="0"/>
              <a:t>Cron job examples</a:t>
            </a:r>
            <a:br>
              <a:rPr lang="en-US" sz="4000" b="1" dirty="0"/>
            </a:b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F0F52-2EDA-437B-B3CF-EDCCE4E26D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318" y="1356671"/>
            <a:ext cx="8807683" cy="812018"/>
          </a:xfrm>
        </p:spPr>
        <p:txBody>
          <a:bodyPr>
            <a:normAutofit/>
          </a:bodyPr>
          <a:lstStyle/>
          <a:p>
            <a:r>
              <a:rPr lang="en-US" sz="2400" dirty="0"/>
              <a:t>Below are some examples of scheduling </a:t>
            </a:r>
            <a:r>
              <a:rPr lang="en-US" sz="2400" dirty="0" err="1"/>
              <a:t>cron</a:t>
            </a:r>
            <a:r>
              <a:rPr lang="en-US" sz="2400" dirty="0"/>
              <a:t> jobs.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8635EA-98AD-493D-8C7A-DCEACB74BD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406" y="2406978"/>
            <a:ext cx="8487595" cy="2924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787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2BBC2-DFA1-4636-9DA9-4456AEF83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Reference: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40DE8-EF8F-4380-9EE3-C678322E8A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55679"/>
            <a:ext cx="8596668" cy="1004642"/>
          </a:xfrm>
        </p:spPr>
        <p:txBody>
          <a:bodyPr>
            <a:normAutofit/>
          </a:bodyPr>
          <a:lstStyle/>
          <a:p>
            <a:r>
              <a:rPr lang="en-US" sz="2400" dirty="0">
                <a:hlinkClick r:id="rId2"/>
              </a:rPr>
              <a:t>https://www.freecodecamp.org/news/cron-jobs-in-linux/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371300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Ион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</TotalTime>
  <Words>325</Words>
  <Application>Microsoft Office PowerPoint</Application>
  <PresentationFormat>Широкоэкранный</PresentationFormat>
  <Paragraphs>18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Ион</vt:lpstr>
      <vt:lpstr>Cronjobs in Linux</vt:lpstr>
      <vt:lpstr>Презентация PowerPoint</vt:lpstr>
      <vt:lpstr>What is a cron? </vt:lpstr>
      <vt:lpstr>What are cron jobs in Linux? </vt:lpstr>
      <vt:lpstr>How to Add cron Jobs in Linux </vt:lpstr>
      <vt:lpstr>Cron job examples </vt:lpstr>
      <vt:lpstr>Reference: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Cronjobs in Linux</dc:title>
  <dc:creator>user</dc:creator>
  <cp:lastModifiedBy>Сабина Аскерова</cp:lastModifiedBy>
  <cp:revision>2</cp:revision>
  <dcterms:created xsi:type="dcterms:W3CDTF">2022-10-21T19:40:13Z</dcterms:created>
  <dcterms:modified xsi:type="dcterms:W3CDTF">2022-12-28T04:33:15Z</dcterms:modified>
</cp:coreProperties>
</file>