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00526" y="310022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</a:t>
            </a:r>
            <a:r>
              <a:rPr lang="en-GB" sz="2400"/>
              <a:t> </a:t>
            </a:r>
            <a:r>
              <a:rPr lang="en-US" sz="2400"/>
              <a:t>:</a:t>
            </a:r>
            <a:r>
              <a:rPr lang="en-GB" sz="2400"/>
              <a:t> k.shiva guru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GB" sz="2400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312217699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GB" sz="2400" dirty="0"/>
              <a:t>      </a:t>
            </a:r>
            <a:r>
              <a:rPr lang="en-US" sz="2400" dirty="0"/>
              <a:t>:</a:t>
            </a:r>
            <a:r>
              <a:rPr lang="en-GB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              : government arts&amp; science college  Thiruvottiyur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13</cp:revision>
  <dcterms:created xsi:type="dcterms:W3CDTF">2024-03-29T15:07:22Z</dcterms:created>
  <dcterms:modified xsi:type="dcterms:W3CDTF">2024-09-11T09:05:09Z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