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500" y="-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B0338A-5936-4A9A-ACF0-1A44138E1715}"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246842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0338A-5936-4A9A-ACF0-1A44138E1715}"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356015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0338A-5936-4A9A-ACF0-1A44138E1715}"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143979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0338A-5936-4A9A-ACF0-1A44138E1715}"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313470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B0338A-5936-4A9A-ACF0-1A44138E1715}"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121719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B0338A-5936-4A9A-ACF0-1A44138E1715}"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202307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B0338A-5936-4A9A-ACF0-1A44138E1715}"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1025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B0338A-5936-4A9A-ACF0-1A44138E1715}"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337598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0338A-5936-4A9A-ACF0-1A44138E1715}"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270510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0338A-5936-4A9A-ACF0-1A44138E1715}"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202574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0338A-5936-4A9A-ACF0-1A44138E1715}"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601B0-C71A-4BE9-865D-49882D2EA9FE}" type="slidenum">
              <a:rPr lang="en-US" smtClean="0"/>
              <a:t>‹#›</a:t>
            </a:fld>
            <a:endParaRPr lang="en-US"/>
          </a:p>
        </p:txBody>
      </p:sp>
    </p:spTree>
    <p:extLst>
      <p:ext uri="{BB962C8B-B14F-4D97-AF65-F5344CB8AC3E}">
        <p14:creationId xmlns:p14="http://schemas.microsoft.com/office/powerpoint/2010/main" val="140282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0338A-5936-4A9A-ACF0-1A44138E1715}" type="datetimeFigureOut">
              <a:rPr lang="en-US" smtClean="0"/>
              <a:t>5/25/2021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601B0-C71A-4BE9-865D-49882D2EA9FE}" type="slidenum">
              <a:rPr lang="en-US" smtClean="0"/>
              <a:t>‹#›</a:t>
            </a:fld>
            <a:endParaRPr lang="en-US"/>
          </a:p>
        </p:txBody>
      </p:sp>
    </p:spTree>
    <p:extLst>
      <p:ext uri="{BB962C8B-B14F-4D97-AF65-F5344CB8AC3E}">
        <p14:creationId xmlns:p14="http://schemas.microsoft.com/office/powerpoint/2010/main" val="290880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7696200" cy="2381250"/>
          </a:xfrm>
        </p:spPr>
        <p:txBody>
          <a:bodyPr>
            <a:normAutofit fontScale="90000"/>
          </a:bodyPr>
          <a:lstStyle/>
          <a:p>
            <a:pPr fontAlgn="base"/>
            <a:r>
              <a:rPr lang="en-US" dirty="0" smtClean="0"/>
              <a:t/>
            </a:r>
            <a:br>
              <a:rPr lang="en-US" dirty="0" smtClean="0"/>
            </a:br>
            <a:r>
              <a:rPr lang="en-US" dirty="0"/>
              <a:t/>
            </a:r>
            <a:br>
              <a:rPr lang="en-US" dirty="0"/>
            </a:br>
            <a:r>
              <a:rPr lang="en-US" dirty="0" smtClean="0"/>
              <a:t>Capstone </a:t>
            </a:r>
            <a:r>
              <a:rPr lang="en-US" dirty="0"/>
              <a:t>Project – The Battle of Neighborhoods | Finding a Better Place in Scarborough, Toronto</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6011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fontAlgn="base"/>
            <a:r>
              <a:rPr lang="en-US" b="1" dirty="0" smtClean="0"/>
              <a:t/>
            </a:r>
            <a:br>
              <a:rPr lang="en-US" b="1" dirty="0" smtClean="0"/>
            </a:br>
            <a:r>
              <a:rPr lang="en-US" b="1" dirty="0"/>
              <a:t/>
            </a:r>
            <a:br>
              <a:rPr lang="en-US" b="1" dirty="0"/>
            </a:br>
            <a:r>
              <a:rPr lang="en-US" b="1" dirty="0" smtClean="0"/>
              <a:t>School </a:t>
            </a:r>
            <a:r>
              <a:rPr lang="en-US" b="1" dirty="0"/>
              <a:t>Ratings by Clusters in Scarborough</a:t>
            </a:r>
            <a:r>
              <a:rPr lang="en-US" dirty="0"/>
              <a:t/>
            </a:r>
            <a:br>
              <a:rPr lang="en-US" dirty="0"/>
            </a:br>
            <a:r>
              <a:rPr lang="en-US" dirty="0"/>
              <a:t/>
            </a:r>
            <a:br>
              <a:rPr lang="en-US" dirty="0"/>
            </a:b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817211"/>
            <a:ext cx="7086600" cy="409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51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Location</a:t>
            </a:r>
            <a:endParaRPr lang="en-US" b="1"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Scarborough </a:t>
            </a:r>
            <a:r>
              <a:rPr lang="en-US" dirty="0"/>
              <a:t>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a:t>
            </a:r>
            <a:r>
              <a:rPr lang="en-US" dirty="0" err="1" smtClean="0"/>
              <a:t>thegeneral</a:t>
            </a:r>
            <a:r>
              <a:rPr lang="en-US" dirty="0" smtClean="0"/>
              <a:t> </a:t>
            </a:r>
            <a:r>
              <a:rPr lang="en-US" dirty="0"/>
              <a:t>trend of immigration into Canada has been one of on the rise.</a:t>
            </a:r>
          </a:p>
          <a:p>
            <a:pPr marL="0" indent="0" fontAlgn="base">
              <a:buNone/>
            </a:pPr>
            <a:r>
              <a:rPr lang="en-US" b="1" dirty="0"/>
              <a:t>Foursquare API:</a:t>
            </a:r>
          </a:p>
          <a:p>
            <a:pPr fontAlgn="base"/>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US" dirty="0"/>
          </a:p>
        </p:txBody>
      </p:sp>
    </p:spTree>
    <p:extLst>
      <p:ext uri="{BB962C8B-B14F-4D97-AF65-F5344CB8AC3E}">
        <p14:creationId xmlns:p14="http://schemas.microsoft.com/office/powerpoint/2010/main" val="224275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Discussion Section</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a:bodyPr>
          <a:lstStyle/>
          <a:p>
            <a:pPr fontAlgn="base"/>
            <a:r>
              <a:rPr lang="en-US" sz="1600" dirty="0"/>
              <a:t>Problem Which Tried to Solve:</a:t>
            </a:r>
          </a:p>
          <a:p>
            <a:pPr fontAlgn="base"/>
            <a:r>
              <a:rPr lang="en-US" sz="1600" dirty="0"/>
              <a:t>The major purpose of this project, is to suggest a better neighborhood in a new city for the person who are </a:t>
            </a:r>
            <a:r>
              <a:rPr lang="en-US" sz="1600" dirty="0" smtClean="0"/>
              <a:t>shifting </a:t>
            </a:r>
            <a:r>
              <a:rPr lang="en-US" sz="1600" dirty="0"/>
              <a:t>there. Social presence in society in terms of like minded people. Connectivity to the airport, bus stand, city center, markets and other daily needs things nearby.</a:t>
            </a:r>
          </a:p>
          <a:p>
            <a:pPr fontAlgn="base"/>
            <a:r>
              <a:rPr lang="en-US" sz="1600" dirty="0"/>
              <a:t>Sorted list of house in terms of housing prices in a ascending or descending order</a:t>
            </a:r>
          </a:p>
          <a:p>
            <a:pPr fontAlgn="base"/>
            <a:r>
              <a:rPr lang="en-US" sz="1600" dirty="0"/>
              <a:t>Sorted list of schools in terms of location, fees, rating and </a:t>
            </a:r>
            <a:r>
              <a:rPr lang="en-US" sz="1600" dirty="0" smtClean="0"/>
              <a:t>reviews</a:t>
            </a:r>
            <a:endParaRPr lang="en-US" sz="1600" dirty="0"/>
          </a:p>
        </p:txBody>
      </p:sp>
    </p:spTree>
    <p:extLst>
      <p:ext uri="{BB962C8B-B14F-4D97-AF65-F5344CB8AC3E}">
        <p14:creationId xmlns:p14="http://schemas.microsoft.com/office/powerpoint/2010/main" val="58995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Conclusion </a:t>
            </a:r>
            <a:r>
              <a:rPr lang="en-US" b="1" dirty="0"/>
              <a:t>Section</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fontScale="40000" lnSpcReduction="20000"/>
          </a:bodyPr>
          <a:lstStyle/>
          <a:p>
            <a:pPr fontAlgn="base"/>
            <a:r>
              <a:rPr lang="en-US" dirty="0"/>
              <a:t>In this Capstone project, using k-means cluster algorithm I separated the neighborhood into 10(Ten) different clusters and for 103 different </a:t>
            </a:r>
            <a:r>
              <a:rPr lang="en-US" dirty="0" smtClean="0"/>
              <a:t>latitude </a:t>
            </a:r>
            <a:r>
              <a:rPr lang="en-US" dirty="0"/>
              <a:t>and </a:t>
            </a:r>
            <a:r>
              <a:rPr lang="en-US" dirty="0" smtClean="0"/>
              <a:t>longitude </a:t>
            </a:r>
            <a:r>
              <a:rPr lang="en-US" dirty="0"/>
              <a:t>from dataset, which have very-similar neighborhoods around them. Using the charts above results presented to a particular neighborhood based on average house prices and school rating have been made.</a:t>
            </a:r>
          </a:p>
          <a:p>
            <a:pPr fontAlgn="base"/>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pPr marL="0" indent="0" fontAlgn="base">
              <a:buNone/>
            </a:pPr>
            <a:r>
              <a:rPr lang="en-US" b="1" dirty="0"/>
              <a:t>Future Works:</a:t>
            </a:r>
          </a:p>
          <a:p>
            <a:pPr fontAlgn="base"/>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a:p>
            <a:pPr fontAlgn="base"/>
            <a:r>
              <a:rPr lang="en-US" dirty="0"/>
              <a:t>Libraries Which are Used to </a:t>
            </a:r>
            <a:r>
              <a:rPr lang="en-US" dirty="0" smtClean="0"/>
              <a:t>Develop </a:t>
            </a:r>
            <a:r>
              <a:rPr lang="en-US" dirty="0"/>
              <a:t>the Project:</a:t>
            </a:r>
          </a:p>
          <a:p>
            <a:pPr fontAlgn="base"/>
            <a:r>
              <a:rPr lang="en-US" dirty="0"/>
              <a:t>Pandas: For creating and manipulating </a:t>
            </a:r>
            <a:r>
              <a:rPr lang="en-US" dirty="0" smtClean="0"/>
              <a:t>data frames.</a:t>
            </a:r>
            <a:endParaRPr lang="en-US" dirty="0"/>
          </a:p>
          <a:p>
            <a:pPr fontAlgn="base"/>
            <a:r>
              <a:rPr lang="en-US" dirty="0"/>
              <a:t>Folium: Python visualization library would be used to visualize the neighborhoods cluster distribution of using interactive leaflet map.</a:t>
            </a:r>
          </a:p>
          <a:p>
            <a:pPr fontAlgn="base"/>
            <a:r>
              <a:rPr lang="en-US" dirty="0"/>
              <a:t>Scikit Learn: For importing k-means clustering.</a:t>
            </a:r>
          </a:p>
          <a:p>
            <a:pPr fontAlgn="base"/>
            <a:r>
              <a:rPr lang="en-US" dirty="0"/>
              <a:t>JSON: Library to handle JSON files.</a:t>
            </a:r>
          </a:p>
          <a:p>
            <a:pPr fontAlgn="base"/>
            <a:r>
              <a:rPr lang="en-US" dirty="0"/>
              <a:t>XML: To separate data from presentation and XML stores data in plain text format.</a:t>
            </a:r>
          </a:p>
          <a:p>
            <a:pPr fontAlgn="base"/>
            <a:r>
              <a:rPr lang="en-US" dirty="0"/>
              <a:t>Geocoder: To retrieve Location Data.</a:t>
            </a:r>
          </a:p>
          <a:p>
            <a:pPr fontAlgn="base"/>
            <a:r>
              <a:rPr lang="en-US" dirty="0"/>
              <a:t>Beautiful Soup and Requests: To scrap and library to handle http requests.</a:t>
            </a:r>
          </a:p>
          <a:p>
            <a:pPr fontAlgn="base"/>
            <a:r>
              <a:rPr lang="en-US" dirty="0"/>
              <a:t>Matplotlib: Python Plotting Module.</a:t>
            </a:r>
          </a:p>
          <a:p>
            <a:endParaRPr lang="en-US" dirty="0"/>
          </a:p>
        </p:txBody>
      </p:sp>
    </p:spTree>
    <p:extLst>
      <p:ext uri="{BB962C8B-B14F-4D97-AF65-F5344CB8AC3E}">
        <p14:creationId xmlns:p14="http://schemas.microsoft.com/office/powerpoint/2010/main" val="161159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Introduction</a:t>
            </a:r>
            <a:endParaRPr lang="en-US" b="1" dirty="0"/>
          </a:p>
        </p:txBody>
      </p:sp>
      <p:sp>
        <p:nvSpPr>
          <p:cNvPr id="3" name="Content Placeholder 2"/>
          <p:cNvSpPr>
            <a:spLocks noGrp="1"/>
          </p:cNvSpPr>
          <p:nvPr>
            <p:ph idx="1"/>
          </p:nvPr>
        </p:nvSpPr>
        <p:spPr/>
        <p:txBody>
          <a:bodyPr>
            <a:normAutofit/>
          </a:bodyPr>
          <a:lstStyle/>
          <a:p>
            <a:pPr fontAlgn="base"/>
            <a:r>
              <a:rPr lang="en-US" sz="1600" dirty="0" smtClean="0"/>
              <a:t>The </a:t>
            </a:r>
            <a:r>
              <a:rPr lang="en-US" sz="1600" dirty="0"/>
              <a:t>purpose of this Capstone Project is to help people in exploring better facilities around their neighborhood. It will help people making smart and efficient decision on selecting great neighborhood out of numbers of other neighborhoods in Scarborough, </a:t>
            </a:r>
            <a:r>
              <a:rPr lang="en-US" sz="1600" dirty="0" smtClean="0"/>
              <a:t>Toronto.</a:t>
            </a:r>
            <a:endParaRPr lang="en-US" sz="1600" dirty="0"/>
          </a:p>
          <a:p>
            <a:pPr fontAlgn="base"/>
            <a:r>
              <a:rPr lang="en-US" sz="1600" dirty="0"/>
              <a:t>Lots of people are migrating to various states of Canada and needed lots of research for good housing prices and </a:t>
            </a:r>
            <a:r>
              <a:rPr lang="en-US" sz="1600" dirty="0" smtClean="0"/>
              <a:t>reputed </a:t>
            </a:r>
            <a:r>
              <a:rPr lang="en-US" sz="1600" dirty="0"/>
              <a:t>schools for their children. This project is for those people who are looking for better neighborhoods. For ease of accessing to Cafe, School, Super market, medical shops, grocery shops, mall, theatre, hospital, like minded people, etc.</a:t>
            </a:r>
          </a:p>
          <a:p>
            <a:pPr fontAlgn="base"/>
            <a:r>
              <a:rPr lang="en-US" sz="1600"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600" dirty="0" smtClean="0"/>
              <a:t>fresh </a:t>
            </a:r>
            <a:r>
              <a:rPr lang="en-US" sz="1600" dirty="0"/>
              <a:t>and waste water and excrement conveyed in sewers and recreational facilities.</a:t>
            </a:r>
          </a:p>
          <a:p>
            <a:pPr fontAlgn="base"/>
            <a:r>
              <a:rPr lang="en-US" sz="1600" dirty="0"/>
              <a:t>It will help people to get awareness of the area and neighborhood before moving to a new city, state, country or place for their work or to start a new fresh life.</a:t>
            </a:r>
          </a:p>
          <a:p>
            <a:endParaRPr lang="en-US" sz="1600" dirty="0"/>
          </a:p>
        </p:txBody>
      </p:sp>
    </p:spTree>
    <p:extLst>
      <p:ext uri="{BB962C8B-B14F-4D97-AF65-F5344CB8AC3E}">
        <p14:creationId xmlns:p14="http://schemas.microsoft.com/office/powerpoint/2010/main" val="23081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t>
            </a:r>
            <a:br>
              <a:rPr lang="en-US" b="1" dirty="0" smtClean="0"/>
            </a:br>
            <a:r>
              <a:rPr lang="en-US" b="1" dirty="0" smtClean="0"/>
              <a:t/>
            </a:r>
            <a:br>
              <a:rPr lang="en-US" b="1" dirty="0" smtClean="0"/>
            </a:br>
            <a:r>
              <a:rPr lang="en-US" b="1" dirty="0" smtClean="0"/>
              <a:t>Data </a:t>
            </a:r>
            <a:r>
              <a:rPr lang="en-US" b="1" dirty="0"/>
              <a:t>Section</a:t>
            </a:r>
            <a:br>
              <a:rPr lang="en-US" b="1" dirty="0"/>
            </a:br>
            <a:r>
              <a:rPr lang="en-US" b="1" dirty="0" smtClean="0"/>
              <a:t/>
            </a:r>
            <a:br>
              <a:rPr lang="en-US" b="1" dirty="0" smtClean="0"/>
            </a:br>
            <a:endParaRPr lang="en-US" b="1" dirty="0"/>
          </a:p>
        </p:txBody>
      </p:sp>
      <p:sp>
        <p:nvSpPr>
          <p:cNvPr id="3" name="Content Placeholder 2"/>
          <p:cNvSpPr>
            <a:spLocks noGrp="1"/>
          </p:cNvSpPr>
          <p:nvPr>
            <p:ph idx="1"/>
          </p:nvPr>
        </p:nvSpPr>
        <p:spPr>
          <a:xfrm>
            <a:off x="381000" y="1371600"/>
            <a:ext cx="8305800" cy="5410200"/>
          </a:xfrm>
        </p:spPr>
        <p:txBody>
          <a:bodyPr>
            <a:noAutofit/>
          </a:bodyPr>
          <a:lstStyle/>
          <a:p>
            <a:pPr fontAlgn="base"/>
            <a:r>
              <a:rPr lang="en-US" sz="1600" dirty="0"/>
              <a:t>Data Link: https://en.wikipedia.org/wiki/List_of_postal_codes_of_Canada:_M</a:t>
            </a:r>
          </a:p>
          <a:p>
            <a:pPr fontAlgn="base"/>
            <a:r>
              <a:rPr lang="en-US" sz="1600" dirty="0"/>
              <a:t>Will use Scarborough dataset which we scrapped from </a:t>
            </a:r>
            <a:r>
              <a:rPr lang="en-US" sz="1600" dirty="0" err="1"/>
              <a:t>wikipedia</a:t>
            </a:r>
            <a:r>
              <a:rPr lang="en-US" sz="1600" dirty="0"/>
              <a:t> on Week 3. Dataset consisting of latitude and longitude, zip codes.</a:t>
            </a:r>
          </a:p>
          <a:p>
            <a:pPr fontAlgn="base"/>
            <a:r>
              <a:rPr lang="en-US" sz="1600" dirty="0"/>
              <a:t>Foursquare API Data:</a:t>
            </a:r>
          </a:p>
          <a:p>
            <a:pPr fontAlgn="base"/>
            <a:r>
              <a:rPr lang="en-US" sz="1600" dirty="0"/>
              <a:t>We will need data about different venues in different neighborhoods of that specific borough.</a:t>
            </a:r>
            <a:br>
              <a:rPr lang="en-US" sz="1600" dirty="0"/>
            </a:br>
            <a:r>
              <a:rPr lang="en-US" sz="1600"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fontAlgn="base"/>
            <a:r>
              <a:rPr lang="en-US" sz="1600" dirty="0"/>
              <a:t>After finding the list of neighborhoods, we then connect to the Foursquare API to gather information about venues inside each and every neighborhood. For each neighborhood, we have chosen the radius to be 100 meter.</a:t>
            </a:r>
          </a:p>
          <a:p>
            <a:pPr fontAlgn="base"/>
            <a:r>
              <a:rPr lang="en-US" sz="1600" dirty="0"/>
              <a:t>The data retrieved from Foursquare contained information of venues within a specified distance of the longitude and latitude of the postcodes. The information obtained per venue as follows:</a:t>
            </a:r>
          </a:p>
          <a:p>
            <a:r>
              <a:rPr lang="en-US" sz="1600" dirty="0" smtClean="0"/>
              <a:t>1. Neighborhood 2. Neighborhood Latitude 3. Neighborhood Longitude 4. Venue 5. Name of the venue e.g. the name of a store or restaurant 6. Venue Latitude 7. Venue Longitude 8. Venue Category</a:t>
            </a:r>
            <a:endParaRPr lang="en-US" sz="1600" dirty="0"/>
          </a:p>
        </p:txBody>
      </p:sp>
    </p:spTree>
    <p:extLst>
      <p:ext uri="{BB962C8B-B14F-4D97-AF65-F5344CB8AC3E}">
        <p14:creationId xmlns:p14="http://schemas.microsoft.com/office/powerpoint/2010/main" val="64925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Map </a:t>
            </a:r>
            <a:r>
              <a:rPr lang="en-US" b="1" dirty="0"/>
              <a:t>of Scarborough</a:t>
            </a:r>
            <a:r>
              <a:rPr lang="en-US" dirty="0"/>
              <a:t/>
            </a:r>
            <a:br>
              <a:rPr lang="en-US" dirty="0"/>
            </a:br>
            <a:r>
              <a:rPr lang="en-US" dirty="0"/>
              <a:t/>
            </a:r>
            <a:br>
              <a:rPr lang="en-US" dirty="0"/>
            </a:b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6305" y="1807686"/>
            <a:ext cx="7311390" cy="411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06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smtClean="0"/>
              <a:t/>
            </a:r>
            <a:br>
              <a:rPr lang="en-US" dirty="0" smtClean="0"/>
            </a:br>
            <a:r>
              <a:rPr lang="en-US" dirty="0"/>
              <a:t/>
            </a:r>
            <a:br>
              <a:rPr lang="en-US" dirty="0"/>
            </a:br>
            <a:r>
              <a:rPr lang="en-US" b="1" dirty="0" smtClean="0"/>
              <a:t>Methodology </a:t>
            </a:r>
            <a:r>
              <a:rPr lang="en-US" b="1" dirty="0"/>
              <a:t>Section</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r>
              <a:rPr lang="en-US" sz="1600" dirty="0"/>
              <a:t>Clustering Approach:</a:t>
            </a:r>
          </a:p>
          <a:p>
            <a:pPr fontAlgn="base"/>
            <a:r>
              <a:rPr lang="en-US" sz="1600"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sz="1600" dirty="0"/>
          </a:p>
        </p:txBody>
      </p:sp>
    </p:spTree>
    <p:extLst>
      <p:ext uri="{BB962C8B-B14F-4D97-AF65-F5344CB8AC3E}">
        <p14:creationId xmlns:p14="http://schemas.microsoft.com/office/powerpoint/2010/main" val="213271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smtClean="0"/>
              <a:t>Using </a:t>
            </a:r>
            <a:r>
              <a:rPr lang="en-US" b="1" dirty="0"/>
              <a:t>K-Means Clustering </a:t>
            </a:r>
            <a:r>
              <a:rPr lang="en-US" b="1" dirty="0" smtClean="0"/>
              <a:t>Approach</a:t>
            </a:r>
            <a:r>
              <a:rPr lang="en-US" dirty="0"/>
              <a:t/>
            </a:r>
            <a:br>
              <a:rPr lang="en-US" dirty="0"/>
            </a:br>
            <a:endParaRPr 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0120" y="1809591"/>
            <a:ext cx="7223760" cy="410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5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Most </a:t>
            </a:r>
            <a:r>
              <a:rPr lang="en-US" b="1" dirty="0"/>
              <a:t>Common Venues near Neighborhood</a:t>
            </a:r>
            <a:r>
              <a:rPr lang="en-US" dirty="0"/>
              <a:t> </a:t>
            </a:r>
            <a:br>
              <a:rPr lang="en-US" dirty="0"/>
            </a:br>
            <a:r>
              <a:rPr lang="en-US" dirty="0"/>
              <a:t/>
            </a:r>
            <a:br>
              <a:rPr lang="en-US" dirty="0"/>
            </a:br>
            <a:endParaRPr lang="en-US"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9165" y="1811496"/>
            <a:ext cx="7265670" cy="4103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840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smtClean="0"/>
              <a:t/>
            </a:r>
            <a:br>
              <a:rPr lang="en-US" dirty="0" smtClean="0"/>
            </a:br>
            <a:r>
              <a:rPr lang="en-US" dirty="0"/>
              <a:t/>
            </a:r>
            <a:br>
              <a:rPr lang="en-US" dirty="0"/>
            </a:br>
            <a:r>
              <a:rPr lang="en-US" dirty="0" smtClean="0"/>
              <a:t/>
            </a:r>
            <a:br>
              <a:rPr lang="en-US" dirty="0" smtClean="0"/>
            </a:br>
            <a:r>
              <a:rPr lang="en-US" b="1" dirty="0" smtClean="0"/>
              <a:t>Map </a:t>
            </a:r>
            <a:r>
              <a:rPr lang="en-US" b="1" dirty="0"/>
              <a:t>of Clusters in Scarborough</a:t>
            </a:r>
            <a:r>
              <a:rPr lang="en-US" dirty="0"/>
              <a:t/>
            </a:r>
            <a:br>
              <a:rPr lang="en-US" dirty="0"/>
            </a:br>
            <a:r>
              <a:rPr lang="en-US" dirty="0"/>
              <a:t/>
            </a:r>
            <a:br>
              <a:rPr lang="en-US" dirty="0"/>
            </a:br>
            <a:r>
              <a:rPr lang="en-US" dirty="0" smtClean="0"/>
              <a:t/>
            </a:r>
            <a:br>
              <a:rPr lang="en-US" dirty="0" smtClean="0"/>
            </a:br>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5355" y="1807686"/>
            <a:ext cx="7273290" cy="411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59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Average </a:t>
            </a:r>
            <a:r>
              <a:rPr lang="en-US" b="1" dirty="0"/>
              <a:t>Housing Price by Clusters in Scarborough</a:t>
            </a:r>
            <a:r>
              <a:rPr lang="en-US" dirty="0"/>
              <a:t/>
            </a:r>
            <a:br>
              <a:rPr lang="en-US" dirty="0"/>
            </a:br>
            <a:r>
              <a:rPr lang="en-US" dirty="0"/>
              <a:t/>
            </a:r>
            <a:br>
              <a:rPr lang="en-US"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4676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2018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634</Words>
  <Application>Microsoft Office PowerPoint</Application>
  <PresentationFormat>On-screen Show (4:3)</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Capstone Project – The Battle of Neighborhoods | Finding a Better Place in Scarborough, Toronto  </vt:lpstr>
      <vt:lpstr>Introduction</vt:lpstr>
      <vt:lpstr>   Data Section  </vt:lpstr>
      <vt:lpstr>  Map of Scarborough  </vt:lpstr>
      <vt:lpstr>  Methodology Section  </vt:lpstr>
      <vt:lpstr> Using K-Means Clustering Approach </vt:lpstr>
      <vt:lpstr>  Most Common Venues near Neighborhood   </vt:lpstr>
      <vt:lpstr>   Map of Clusters in Scarborough   </vt:lpstr>
      <vt:lpstr>  Average Housing Price by Clusters in Scarborough  </vt:lpstr>
      <vt:lpstr>  School Ratings by Clusters in Scarborough  </vt:lpstr>
      <vt:lpstr>Location</vt:lpstr>
      <vt:lpstr>  Discussion Section  </vt:lpstr>
      <vt:lpstr>  Conclusion Section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dc:title>
  <dc:creator>Chemyx XPS15</dc:creator>
  <cp:lastModifiedBy>Chemyx XPS15</cp:lastModifiedBy>
  <cp:revision>2</cp:revision>
  <dcterms:created xsi:type="dcterms:W3CDTF">2021-05-25T14:41:43Z</dcterms:created>
  <dcterms:modified xsi:type="dcterms:W3CDTF">2021-05-25T15:01:01Z</dcterms:modified>
</cp:coreProperties>
</file>