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61" r:id="rId6"/>
    <p:sldId id="260" r:id="rId7"/>
    <p:sldId id="262" r:id="rId8"/>
    <p:sldId id="266" r:id="rId9"/>
    <p:sldId id="263" r:id="rId10"/>
    <p:sldId id="264" r:id="rId11"/>
    <p:sldId id="267" r:id="rId12"/>
    <p:sldId id="269" r:id="rId13"/>
    <p:sldId id="268" r:id="rId14"/>
    <p:sldId id="270" r:id="rId15"/>
    <p:sldId id="271" r:id="rId16"/>
    <p:sldId id="259" r:id="rId17"/>
    <p:sldId id="273" r:id="rId18"/>
    <p:sldId id="272" r:id="rId19"/>
    <p:sldId id="274" r:id="rId20"/>
    <p:sldId id="275" r:id="rId21"/>
    <p:sldId id="277" r:id="rId22"/>
    <p:sldId id="278" r:id="rId23"/>
    <p:sldId id="276" r:id="rId24"/>
    <p:sldId id="281" r:id="rId25"/>
    <p:sldId id="280" r:id="rId26"/>
    <p:sldId id="282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6"/>
  </p:normalViewPr>
  <p:slideViewPr>
    <p:cSldViewPr snapToGrid="0">
      <p:cViewPr>
        <p:scale>
          <a:sx n="105" d="100"/>
          <a:sy n="105" d="100"/>
        </p:scale>
        <p:origin x="30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24575,'0'36'0,"0"0"0,0 32 0,-14 4 0,5-8 0,-13 24 0,-4-23 0,8 15 0,-15-9 0,13-16 0,-7 4 0,7-13 0,2-1 0,6-8 0,0-9 0,6-6 0,1-5 0,1-2 0,3 1 0,-8-5 0,8 4 0,-8-5 0,3 0 0,1 0 0,-4 0 0,8 0 0,-8 0 0,4 0 0,-1-1 0,2-4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24575,'20'5'0,"0"6"0,2 6 0,8 13 0,-6 0 0,7 7 0,0 1 0,2 0 0,-1 0 0,-1-1 0,-7-1 0,0 0 0,-5-6 0,2-1 0,-9-7 0,4 0 0,-5-6 0,0 5 0,-1-10 0,0 4 0,0-5 0,0 0 0,0 0 0,-5 0 0,0-5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7:57.25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1023 0 16383,'-98'0'0,"12"0"0,49 5 0,10 1 0,-3 19 0,11-6 0,-30 31 0,21-18 0,-12 9 0,-2 2 0,-1 11 0,-11 2 0,-1-1 0,5 1 0,-2-2 0,2 0 0,11-8 0,-4 9 0,3 2 0,9-4 0,3 6 0,1 1 0,6-7 0,3 22 0,8-29 0,9-7 0,-4 0 0,5 12 0,0 31 0,0-8 0,0 22 0,21-5 0,4-33 0,8 6 0,2-1 0,1-5 0,2-3 0,4 4 0,1 3 0,6 4 0,1-1 0,1-6 0,9 2 0,3-7 0,-1-2 0,-1-3 0,0-3 0,-1-4 0,12 6 0,5-9 0,-2-18 0,7-6 0,-10-4 0,-22-3 0,0-2 0,24 1 0,13-2 0,-1-5 0,-11-7 0,-1-5 0,1-1 0,6-2 0,3-2 0,-2-1 0,2-2 0,0-2 0,-8-1 0,3-6 0,-12-6 0,-15-6 0,-8-9 0,-12-5 0,-3-7 0,13-23 0,-6-2 0,-19 25 0,-5 0 0,1-10 0,-3-1 0,-7 13 0,-6-3 0,-14-9 0,-7-8 0,3 6 0,9-4 0,-4 2 0,-12 3 0,-9-4 0,4 11 0,8 21 0,-1 3 0,-20-32 0,0 1 0,-8-10 0,8 24 0,3 4 0,12 14 0,-18-9 0,10 11 0,-3 4 0,-16-6 0,-20-14 0,31 27 0,-36-24 0,55 37 0,-27-12 0,22 11 0,-26-6 0,20 9 0,-11 0 0,18 8 0,-41-12 0,23 3 0,-28-3 0,32 1 0,10 14 0,-22-13 0,27 13 0,-10-7 0,10 7 0,-12-2 0,12-1 0,-3 4 0,24-3 0,4 4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00.851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2424 0 16383,'-34'0'0,"10"0"0,-18 0 0,12 0 0,-14 0 0,0 0 0,5 0 0,-10 0 0,17 0 0,-11 0 0,0 0 0,-12 0 0,0 0 0,-7 0 0,-14 0 0,9 0 0,-6 0 0,-3 0 0,-11 0 0,-8 7 0,2 4 0,16 5 0,-12 9 0,0 2 0,13 5 0,16-6 0,0 1 0,-24 14 0,35-12 0,-4 8 0,-2 8 0,-4 7 0,4-3 0,-2-3 0,3 2 0,0 12 0,-1 6 0,11-8 0,3 6 0,12-17 0,2 8 0,2 35 0,6 0 0,8-41 0,2 3 0,-2 25 0,0 13 0,4-15 0,7 10 0,7 10 0,5-1 0,11-14 0,-7-17 0,4 6 0,21 11 0,3-2 0,-19-21 0,3 3 0,5 3 0,8 10 0,0-1 0,-7-11 0,-6-7 0,-1-4 0,15 13 0,6 5 0,-8-13 0,-1-9 0,29 26 0,-20-30 0,0-4 0,14 13 0,-2-6 0,4 2 0,-13-14 0,5 1 0,4-1 0,11 3 0,2 0 0,-8-3 0,17 7 0,0 0 0,-15-8 0,7 4 0,3-1 0,-4-4 0,14-2 0,-3-4 0,-3-1 0,-15-3 0,-4-2 0,6 1 0,3 1 0,5 2 0,3-2 0,0-4 0,3-5 0,2-3 0,0-3 0,-1-1 0,-6 0 0,-1-2 0,0-1 0,1 0 0,2 0 0,0-1 0,0-1 0,-2-6 0,23-11 0,-3-6 0,-17 0 0,12-14 0,-15 5 0,-3-4 0,-1-17 0,-18-2 0,-1-7 0,-12 14 0,-2-4 0,-3-4 0,-1-8 0,-8-1 0,-9-25 0,-7-1 0,-1 28 0,0-1 0,-5-7 0,-6-17 0,-7-11 0,-2-1 0,-2 10 0,1 17 0,-3 6 0,-4-7 0,-2-2 0,-6-10 0,-2-2 0,-2 4 0,0 12 0,-6 6 0,-2 11 0,-4-6 0,-6-12 0,-6-8 0,-1 1 0,6 11 0,-5-2 0,0 3 0,-2-6 0,-4-5 0,9 13 0,-11-4 0,0-1 0,1 1 0,4 13 0,19 16 0,-4-2 0,-24-13 0,1 5 0,6 3 0,2 3 0,-7-1 0,3 15 0,4 6 0,0-2 0,-2 2 0,-1 1 0,-2 2 0,-24-3 0,13 5 0,14 3 0,5 3 0,15 10 0,-54-18 0,63 21 0,-19-4 0,38 5 0,6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05.670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2120 208 16383,'-25'0'0,"0"0"0,-10 0 0,9 0 0,-15 0 0,3 0 0,1 0 0,-14 0 0,13 0 0,-21 0 0,12 0 0,-13 0 0,-24 0 0,5 11 0,-6 3 0,12-2 0,-3 2 0,-4 4 0,-6 3 0,9-1 0,11-2 0,4 2 0,-9 3 0,-1 7 0,12 4 0,-2 6 0,5 0 0,-3 9 0,1 2 0,7-10 0,-3 2 0,7 0 0,1 13 0,11-5 0,8-7 0,2 10 0,1 1 0,-2-9 0,6 10 0,1 2 0,0 4 0,12 0 0,2 13 0,2-7 0,-1 30 0,4-11 0,2-2 0,-1-8 0,7-6 0,2 0 0,7 19 0,5-13 0,6 13 0,-1-17 0,9-2 0,-1-4 0,6 12 0,-3-15 0,14-7 0,10 10 0,3-5 0,2-25 0,3-1 0,1-4 0,-6-15 0,16 3 0,2-2 0,-6-9 0,-15 1 0,3-2 0,-2-6 0,8-2 0,23 2 0,13 1 0,-7-2 0,-3 0 0,2-2 0,-6 1 0,14 0 0,-4 0 0,-20 0 0,-27 0 0,-6 0 0,32 0 0,-4 0 0,0 0 0,-11 0 0,-16-6 0,-1-3 0,5-4 0,-7-9 0,-4-4 0,-15-1 0,21-22 0,-1-10 0,-19 22 0,14-27 0,-11-8 0,-21 18 0,3-16 0,-2-2 0,-11-3 0,2-15 0,0-1 0,-3 13 0,0 16 0,0-8 0,-5 2 0,-1-7 0,-1 9 0,3 13 0,-2-2 0,-7-28 0,-2-12 0,0 17 0,-3 6 0,-5 5 0,0 3 0,5 3 0,-7 0 0,-2-2 0,8-7 0,-13-1 0,-1 2 0,7 3 0,3 18 0,-3 0 0,-23-26 0,19 28 0,-1 3 0,0 3 0,-1 12 0,-7-13 0,-28-7 0,35 20 0,-38-18 0,13 13 0,17 13 0,-20-13 0,1 10 0,21 9 0,-45-7 0,41 20 0,-18 4 0,0 1 0,17 0 0,-37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21.397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7665 4110 16383,'-33'-18'0,"-3"-11"0,-16 1 0,2-19 0,-28 2 0,7-21 0,25 36 0,-1 1 0,-4-7 0,0-2 0,0 0 0,1 2 0,-31-14 0,36 17 0,-1-2 0,-5-2 0,-4-2 0,3 4 0,-5-2 0,-8-7 0,2-1 0,-10-9 0,-5-4 0,-2 0 0,4 2 0,8 6 0,3 4 0,7 7 0,0-2 0,-8-6 0,0 0 0,-9-8 0,-5-4 0,-1-1 0,3 3 0,8 6 0,12 10 0,-20-12 0,7 7 0,-3-3 0,-6-4 0,-5 1 0,8 9 0,-6 1 0,1 2 0,3 1 0,1-2 0,3 3 0,-12-7 0,20 9 0,-11-5 0,-7-3 0,-3-3 0,-1 0 0,4 1 0,7 4 0,10 5 0,-20-12 0,13 7 0,-10-7 0,5 4 0,-12-7 0,-6-3 0,3 1 0,10 5 0,17 9 0,4-1 0,4 1 0,-16-8 0,-14-9 0,-1-2 0,14 8 0,3-4 0,4 2 0,1 5 0,-6-3 0,-1 0 0,11 9 0,-3-3 0,2 4 0,8 5 0,-1 2 0,-2 1 0,-9-6 0,-15-8 0,2 2 0,16 9 0,20 12 0,4 3 0,-28-14 0,1 2 0,0 2 0,11 13 0,-2 2 0,-30-10 0,23 18 0,-11 2 0,12 2 0,-13-2 0,-13 7 0,6 3 0,43 3 0,-39 14 0,55-2 0,-22 17 0,36-12 0,-21 27 0,21-18 0,-23 42 0,21-32 0,-3 3 0,0 2 0,3 3 0,1 7 0,2 1 0,4 3 0,-3 7 0,1 1 0,9-6 0,-10 9 0,1 1 0,8-9 0,-14 28 0,10-19 0,-5-7 0,2-5 0,1 4 0,2-7 0,0-2 0,-2-4 0,1-4 0,1 24 0,2 4 0,5-37 0,0 17 0,0 4 0,0 8 0,0-4 0,0 14 0,0-10 0,0 31 0,0-6 0,0-3 0,0-13 0,0-11 0,0 9 0,0-24 0,6 25 0,8 13 0,3 2 0,1 3 0,-7-36 0,2 0 0,5 14 0,3 7 0,-2-12 0,7 8 0,1-7 0,10 8 0,5-4 0,7 3 0,-3-4 0,-3-2 0,3 3 0,1 0 0,8 13 0,-1-2 0,-8-14 0,-7-11 0,-1-1 0,15 18 0,7 10 0,-6-8 0,-9-14 0,-1-3 0,-3-6 0,4 2 0,-3-1 0,9 16 0,3 6 0,-2-7 0,8 10 0,1 1 0,-8-8 0,-11-14 0,-6-5 0,6 7 0,6 6 0,7 11 0,3 2 0,-5-6 0,-11-16 0,-7-10 0,-5-5 0,14 21 0,4 5 0,-6-12 0,2 3 0,-7-8 0,16 28 0,-8-12 0,7 13 0,-8-13 0,4 7 0,-20-21 0,4 6 0,5 0 0,5 4 0,-2 1 0,5 21 0,-1 1 0,-5-20 0,2 1 0,1 3 0,6 16 0,0 3 0,-7-12 0,-15-28 0,0-1 0,10 14 0,5 7 0,-2-5 0,-4-4 0,5 3 0,6-2 0,11 11 0,6 6 0,-1-3 0,-9-9 0,-4-4 0,-5-7 0,7 8 0,-1-2 0,9 9 0,4 6 0,0-2 0,-6-8 0,-10-12 0,7 3 0,-5-6 0,-2 3 0,3 4 0,-3-3 0,8 2 0,-3-3 0,-9-3 0,-2-2 0,-2-7 0,-1-3 0,19 24 0,-18-18 0,1-3 0,15 6 0,-11-4 0,-2-6 0,-2-17 0,3 12 0,12-9 0,3-2 0,7 9 0,20 5 0,2-2 0,-14-11 0,3 1 0,9-4 0,-3-15 0,0-4 0,0 6 0,3-1 0,-8-6 0,3-3 0,-10 0 0,28 1 0,-2 0 0,-4 0 0,-16 0 0,-7 0 0,7 0 0,15 0 0,-2 0 0,-31 0 0,1 0 0,17 0 0,8 0 0,-14 0 0,-1 0 0,7-8 0,-6 0 0,-30 4 0,16-15 0,1-1 0,-10 8 0,4-7 0,1-1 0,-3 5 0,31-31 0,-51 29 0,16-32 0,-34 35 0,4-11 0,-5 10 0,1-1 0,-5-1 0,4-4 0,-4 5 0,10-42 0,-9 27 0,13-58 0,-17 52 0,8-51 0,-6 52 0,-4-56 0,4 54 0,-2-12 0,-1-1 0,-1 6 0,4-53 0,-5 37 0,0-3 0,0 12 0,0 12 0,5-8 0,-4-36 0,4 29 0,-5-11 0,5 22 0,-3-18 0,3 15 0,-5-10 0,0 21 0,0 11 0,0-5 0,0 16 0,0 9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24.43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571 1 16383,'31'0'0,"9"0"0,13 6 0,19 16 0,10 10 0,-30-6 0,1 4 0,1-1 0,0 1 0,7 7 0,-1 2 0,-3 0 0,-3-1 0,-9-6 0,-1 2 0,17 18 0,-2-2 0,8 3 0,-17-12 0,8 5 0,-7-3 0,-11-8 0,2 1 0,26 21 0,11 9 0,-9-5 0,-17-12 0,-2 2 0,1 1 0,8 8 0,-2 0 0,-9-8 0,-5-5 0,-3 2 0,12 24 0,5 13 0,-7-2 0,-16-18 0,-5 0 0,1 4 0,2 6 0,1 6 0,-1 1 0,-3-6 0,-2-4 0,-3-3 0,-1 2 0,3 17 0,-1 3 0,-4-14 0,4 9 0,-9-30 0,-2 3 0,-7 6 0,-3-3 0,2 1 0,-4-1 0,-1 12 0,-1-10 0,-1 13 0,0 17 0,0-1 0,0-17 0,0-21 0,0 3 0,0 1 0,0-5 0,0 6 0,0 18 0,-5 3 0,-17 10 0,12-42 0,-2 2 0,-9 9 0,-3-4 0,-13-2 0,-5 24 0,-2 1 0,-2-15 0,-3 16 0,4-5 0,21-37 0,-21 35 0,-13 6 0,18-30 0,-9 7 0,-1 0 0,4-11 0,1-2 0,-2-1 0,-4-4 0,-14 12 0,10-13 0,1-1 0,-15 10 0,-5 5 0,0-2 0,11-9 0,-15 9 0,32-21 0,-8 8 0,5-3 0,-2 2 0,-30 19 0,14-8 0,3-2 0,1-3 0,13-12 0,2-1 0,7-2 0,-28 10 0,36-18 0,-12 0 0,-6 0 0,-39 12 0,42-14 0,-1-1 0,-9 1 0,6-1 0,16-4 0,-25 0 0,22-2 0,-35 2 0,7 0 0,-2 5 0,-4-6 0,37-5 0,-50 0 0,60-6 0,-14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24575,'-21'11'0,"2"8"0,-10 12 0,-2 6 0,6-6 0,-14 14 0,19-13 0,-17 14 0,16-10 0,-11 9 0,8-7 0,-1 6 0,7-14 0,-5 4 0,11-10 0,-10 4 0,9 1 0,-2-11 0,-2 9 0,6-11 0,-10 6 0,9 0 0,-4-5 0,5 4 0,1-10 0,0 4 0,4-5 0,-2-4 0,7-2 0,-3-4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24575,'10'5'0,"2"3"0,5 8 0,-1 5 0,-1-10 0,-3 10 0,9-9 0,-9 4 0,9 0 0,-10-5 0,16 11 0,-9-11 0,10 11 0,0-4 0,2 0 0,7 5 0,-1-4 0,-6 4 0,4 1 0,-10-7 0,4 5 0,-6-10 0,-5 3 0,-2-4 0,-5-1 0,0-5 0,-5 4 0,4-8 0,-8 7 0,8-2 0,-4 0 0,1 2 0,3-7 0,-8 8 0,7-3 0,-7-1 0,4-1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08.88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2540 37 16383,'-27'0'0,"-6"0"0,3 0 0,-6 0 0,0 0 0,-25 0 0,3 0 0,-22 0 0,0 0 0,-3 0 0,1 0 0,2 0 0,0 0 0,19-1 0,-1 2 0,-30 5 0,33 3 0,4 3 0,-15 11 0,18 17 0,2 5 0,-18 9 0,19-11 0,-1 9 0,12-1 0,2 8 0,-3 5 0,-5 0 0,-3 6 0,0 2 0,1-3 0,-5 13 0,2-1 0,-3 7 0,8-12 0,-5 7 0,1 3 0,4-6 0,8-12 0,1 6 0,5-2 0,0 1 0,-4 10 0,1 1 0,5-9 0,1 6 0,4-3 0,-2 9 0,0 13 0,10-24 0,-1 14 0,1 3 0,2-4 0,2-12 0,0 12 0,3 1 0,-1-15 0,-2 13 0,0 4 0,1-4 0,3-11 0,2-6 0,3-8 0,1 5 0,0 5 0,1 5 0,1 2 0,-1-2 0,0 11 0,0-2 0,0 1 0,0 9 0,0 2 0,0-6 0,0-20 0,-1-5 0,2 4 0,0 14 0,1 3 0,2-4 0,1 14 0,5 1 0,5-2 0,3 5 0,4-17 0,-4-36 0,7-4 0,14 13 0,10 6 0,5-6 0,4-11 0,5-5 0,1-1 0,-3 3 0,1-1 0,6-1 0,2-7 0,7-1 0,0-3 0,-9-4 0,6 2 0,-3-4 0,-7-4 0,3-2 0,0-1 0,18 2 0,4-2 0,-1 2 0,6 1 0,-3-1 0,-20-7 0,-2-2 0,2 2 0,12 4 0,2 1 0,-6-4 0,3-8 0,0-5 0,-10-1 0,3 0 0,-2-3 0,17-6 0,1-6 0,-5-4 0,4-4 0,-14-1 0,-27 3 0,-4-5 0,14-14 0,6-8 0,-7 6 0,-15 13 0,1-2 0,27-29 0,10-13 0,-10 7 0,-23 20 0,-3 0 0,8-4 0,5-6 0,-6 1 0,0-7 0,-4-8 0,-7-1 0,2-13 0,0-2 0,-2 10 0,-4 15 0,-1 5 0,-1-6 0,2-11 0,1-9 0,-2-2 0,-5 5 0,0-3 0,-5 3 0,-3 6 0,-4 3 0,-1-3 0,3-10 0,4-15 0,-2 0 0,-5 15 0,-6 11 0,-4 2 0,0-1 0,0-9 0,0-1 0,-2 9 0,-1-10 0,-1 5 0,0-16 0,-2-5 0,-1 21 0,-2-3 0,1 9 0,0 14 0,0 1 0,4-35 0,-8-13 0,-12 23 0,-9-10 0,-1 2 0,4 12 0,5 3 0,-2 0 0,-5-1 0,-7-16 0,-3-4 0,0 5 0,5 18 0,-4 2 0,0 7 0,-2-1 0,-4-3 0,-2 1 0,-2 0 0,-3 2 0,2 3 0,-5-8 0,-5 0 0,6 13 0,-6-6 0,-1 2 0,8 8 0,3 2 0,-1 4 0,-17-10 0,-9-3 0,13 9 0,-4-6 0,-9 6 0,0 3 0,21 8 0,-5 1 0,0 4 0,13 10 0,-14-9 0,-30-6 0,49 25 0,-16-8 0,1 1 0,23 13 0,-51-10 0,44 11 0,-14-2 0,-1 0 0,5 5 0,-29-13 0,-11 10 0,44-1 0,-55-3 0,64 9 0,-24-4 0,35 5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11.720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1494 430 16383,'-15'0'0,"-4"0"0,3 0 0,-13 0 0,6 0 0,-12 0 0,11 0 0,-10 0 0,4 0 0,-13 0 0,5 0 0,-6 0 0,-23 6 0,0 12 0,-12 15 0,-2 4 0,0 5 0,2 6 0,7-1 0,29-18 0,-3 13 0,0 2 0,1-3 0,-7 29 0,1 3 0,9-17 0,2 7 0,4-3 0,14-19 0,-5 2 0,0 1 0,9 1 0,-7 8 0,1-1 0,10-14 0,-4 16 0,2-1 0,7-19 0,-7 39 0,16-13 0,10 25 0,4-9 0,9-20 0,6-1 0,28 17 0,-7-25 0,14 9 0,5 2 0,-6-6 0,-1-2 0,-3-5 0,3 3 0,0-1 0,3 2 0,0 0 0,-3-7 0,1-3 0,-3-5 0,-8-6 0,20 11 0,5-4 0,-1-2 0,-9-8 0,-12-6 0,5 0 0,8-5 0,-4-3 0,16 6 0,-11-7 0,0-1 0,9-3 0,-14-6 0,1 0 0,35 0 0,-17-13 0,-3-3 0,-7-3 0,11-28 0,0-12 0,-40 20 0,-3-3 0,26-20 0,-1-11 0,-27 7 0,-5-7 0,-4 8 0,-3 12 0,-3-1 0,4-24 0,1-11 0,-8 15 0,-4-5 0,-3 15 0,-1-6 0,-8-5 0,-2 2 0,3-17 0,-4-2 0,-4-2 0,-2 38 0,-4 0 0,-6-8 0,-5-8 0,-1 6 0,-4-4 0,-8-1 0,-7 3 0,-10-9 0,-2 2 0,5 12 0,4 8 0,-3 4 0,-13-14 0,-8-7 0,-2 11 0,10 22 0,-2 8 0,4 2 0,0-4 0,-2 2 0,-7-1 0,-6 0 0,12 8 0,-2 8 0,2-2 0,2 1 0,3 7 0,0-1 0,1 0 0,9 5 0,-7 2 0,1 1 0,12-2 0,-42 5 0,59 0 0,-32 0 0,29 13 0,-2-5 0,13 37 0,13-33 0,0 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59.38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5898 5068 16383,'0'-31'0,"0"-1"0,0-12 0,-5-1 0,3 0 0,-10-14 0,5 12 0,-7-14 0,0 1 0,1-3 0,-8-8 0,6 0 0,-6 1 0,2 2 0,-2-8 0,0-1 0,-2-4 0,-4 6 0,-4-5 0,1 4 0,0-13 0,-5-3 0,0 18 0,-7-7 0,-2-1 0,2 5 0,2 1 0,1 4 0,-5-5 0,4 7 0,-5-6 0,-2-3 0,2 4 0,2 6 0,-3-5 0,3 8 0,-7-7 0,0 6 0,-7-7 0,-4-2 0,1 1 0,3 5 0,0 1 0,2 3 0,-1 1 0,-5-5 0,3 6 0,-5-3 0,-2-3 0,-2 1 0,0 1 0,2 4 0,-2-1 0,0 2 0,1 3 0,-1 1 0,0 1 0,1 4 0,0 0 0,0 1 0,0 4 0,3 4 0,-18-9 0,2 8 0,-7-3 0,11 6 0,-7-4 0,-2 0 0,5 4 0,11 8 0,-6 2 0,-1 1 0,12 2 0,-12-8 0,-6-3 0,-3-1 0,4 3 0,7 7 0,-25-3 0,8 7 0,-4-2 0,11 1 0,-2-2 0,-1 2 0,3 2 0,-18 0 0,3 3 0,9 7 0,8 7 0,8 8 0,3 9 0,5 2 0,-19 1 0,27 5 0,4 3 0,1 6 0,-22 16 0,16 9 0,-1 12 0,3 5 0,1 8 0,6 0 0,-1 7 0,6-5 0,0 2 0,6 2 0,13-6 0,4 4 0,3-1 0,4 14 0,5 2 0,0-5 0,2 5 0,0-4 0,0 9 0,1-5 0,5-2 0,2 2 0,1-12 0,0 4 0,1-11 0,0-17 0,1 0 0,2 38 0,0 14 0,1-23 0,1-17 0,4-5 0,4 13 0,-3-10 0,0 17 0,5-9 0,1-2 0,0 4 0,3-25 0,2 0 0,8 22 0,6-7 0,5-2 0,14 8 0,-17-20 0,5 5 0,2-4 0,4 4 0,-4-6 0,-8-7 0,1-1 0,5 4 0,6 5 0,0-2 0,0-2 0,0 0 0,-2-4 0,5 6 0,2 0 0,-3-2 0,5 5 0,-4-5 0,8 3 0,-2-5 0,-1-4 0,10 3 0,-4-6 0,14 6 0,6 3 0,-2-2 0,-11-5 0,0-1 0,-8-4 0,9 3 0,3 1 0,12 6 0,2 1 0,-5-4 0,-16-8 0,-3-2 0,-4-4 0,13 6 0,8 3 0,-5-3 0,-4-2 0,5 0 0,-12-5 0,11 3 0,4 2 0,-2-1 0,-11-5 0,22 12 0,0-2 0,-6-4 0,14 4 0,-4-2 0,-17-6 0,-22-7 0,-2-2 0,18 7 0,10 1 0,-10-4 0,-23-10 0,0 0 0,29 10 0,12 5 0,-11-6 0,-27-12 0,2-2 0,36 12 0,16 3 0,-16-6 0,-36-12 0,-1-2 0,14 4 0,7 1 0,-12-4 0,6-6 0,24 0 0,-29 0 0,31 0 0,-17 0 0,1 0 0,-25 0 0,0 0 0,40 0 0,-8 0 0,-29 0 0,-4 0 0,-2 0 0,-16 0 0,9 0 0,-19 0 0,-12-4 0,33-34 0,-28 15 0,25-34 0,-30 23 0,-1-16 0,-6-27 0,-5 6 0,-1 11 0,-4-4 0,-8 0 0,-3 1 0,9 13 0,-3 0 0,-18-23 0,-1 8 0,12 25 0,-7-7 0,-2 1 0,6 11 0,-36-48 0,25 33 0,-10-5 0,-2 1 0,9 6 0,-27-30 0,13 29 0,2 3 0,-3-8 0,-16-10 0,2 5 0,30 28 0,-21-13 0,43 34 0,-4-5 0,9 9 0,2-3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5:0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24575,'26'10'0,"11"18"0,22 26 0,-16-19 0,2 3-2495,1 6 1,5 4 2494,3-4 0,6 2 0,8 10 0,-9-3 0,6 10 0,5 4 0,1 3 0,-1-2 0,-4-4-1110,2 0 0,-2-4 1,-1 0-1,2 2 1,4 5 1109,-10-8 0,4 3 0,2 3 0,2 2 0,-1 1 0,0-2 0,-4-1 0,-3-4-330,1 2 1,-3-2-1,-2-2 1,-1 0-1,0 0 1,3 1 329,4 4 0,1 1 0,1-1 0,0 2 0,0-1 0,0 2-440,2 3 0,0 1 0,0 1 1,1 0-1,-1 0 0,1 1 440,-8-9 0,0 1 0,1 0 0,0 0 0,-1 1 0,2 0 0,-1 0-176,2 1 0,1 1 0,0 1 1,1-1-1,-1 1 0,0 1 0,-1 0 176,2 4 0,-1 0 0,0 2 0,0-1 0,0 1 0,1 0 0,0-1 0,-6-9 0,0 0 0,1-1 0,1 1 0,-1-1 0,0 2 0,-1 0 0,0 2 0,0 2 0,-2 0 0,0 1 0,-1 1 0,1 1 0,1 1 0,2 2 0,2 1 0,-7-10 0,3 2 0,2 2 0,0 1 0,2 1 0,0 0 0,0 1 0,-1-1 0,-1 0 0,-1-1 0,-3-1 0,5 8 0,-1 0 0,-2 0 0,-1-1 0,-1-1 0,1 1 0,-1 0 0,2 0 0,1 0 0,-4-6 0,1 0 0,0 1 0,1-1 0,0 1 0,0-1 0,0 0 0,-1-1 0,-1 0 0,-1-1 0,1 3 0,0-1 0,-1-1 0,-1 0 0,0 0 0,0-1 0,-1 0 0,-1-1 0,1-1 0,8 13 0,-1-2 0,-1-1 0,1 0 0,-1 0 0,2 1 0,3 1 0,-9-11 0,2 0 0,1 1 0,0 1 0,1-1 0,1 1 0,-1 0 0,0 0 0,0 0 0,-1 0 0,1 2 0,0-1 0,-1 1 0,1-1 0,0 0 0,-1 0 0,1-1 0,0-2 0,4 6 0,1-1 0,1 0 0,0-1 0,-1-1 0,-2-1 0,0-3 0,-2-1 0,4 6 0,-2-4 0,-1-2 0,-1 0 0,1 0 0,2 1 0,-5-4 0,2 1 0,2 0 0,-1 1 0,-1-2 0,-2-3 0,-3-3 35,18 17 0,-5-6 0,0 0 1,1 3-36,-6-4 0,2 2 0,0 2 0,-1-1 0,0-3 0,-6-7 0,1-1 0,-1-1 0,-2-2 0,-4-3 0,10 13 0,-5-4 0,0-1 433,4 1 0,1-2 0,-6-4-433,-3-1 0,-3-3 1114,6 10 1,-1 0-1115,-9-11 0,-4-4 0,21 29 3845,-13-21-3845,-15-11 5176,-2-1-5176,-14-14 2424,5 15-2424,-11-22 1267,4 2-1267,-10-5 3,2-10-3,-6 5 0,2-6 0,-4-9 0,-5-18 0,3 8 0,-3-11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1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0 24575,'-21'11'0,"3"2"0,-11 16 0,-9 10 0,11-1 0,-14 23 0,8-12 0,-9 15 0,-1-15 0,-6 12 0,17-26 0,-8 24 0,8-25 0,-1 5 0,7-3 0,10-12 0,5 4 0,0-11 0,1-2 0,5-5 0,0 0 0,1 0 0,3-1 0,-3 1 0,-1-5 0,4 4 0,-8-3 0,8 3 0,-3 1 0,-1-4 0,4 3 0,-3-8 0,4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1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24575,'9'0'0,"6"0"0,8 0 0,7 11 0,-1 2 0,7 17 0,-4 2 0,7 7 0,1 1 0,-1-1 0,-1-6 0,-5 3 0,-4-5 0,-6-6 0,0 2 0,-1-10 0,0 5 0,0 0 0,0-5 0,-5 4 0,4-9 0,-4 9 0,5-9 0,0 9 0,0-9 0,-5 4 0,-2-6 0,0 0 0,-3 0 0,8 1 0,-3 0 0,0-1 0,3 1 0,-3 0 0,-1-5 0,0 3 0,-6-3 0,0-1 0,0 0 0,-5-5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5:56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1094 24575,'31'0'0,"25"0"0,2 0 0,32 0 0,2 0-1309,-41 0 0,3 0 1309,10 0 0,9 0 0,-5 0 0,9 0 0,3 0 0,-4 0 0,1 0 0,-3 0 0,7 0-1044,-6 0 0,7 0 0,4 0 1,-2 0-1,-6 0 1044,20 0 0,-5 0 0,3 0 0,-11 0 0,3 0 0,1 0 0,1 0 0,2 0 0,1 0 0,1 0 0,2 0-621,-11 0 0,3 0 0,0 0 0,1 0 0,-1 0 621,1 1 0,-1-1 0,0 0 0,2 0 0,2-1-527,-7 0 1,1 0-1,2-1 1,0 0-1,1-1 1,-1-1 526,-1 1 0,-1-1 0,1-1 0,0 0 0,5-1 0,4-1-202,-11 1 1,5-1 0,4-2 0,3 1 0,0-1-1,-1 0 1,-1 0 0,-4 1 0,-5 0 201,13-1 0,-6 1 0,-3 0 0,-1 0 0,5-1 0,6 0-53,-11 0 1,4 0-1,3 0 1,3-1 0,1 0-1,1 0 1,-1 0 0,0 1-1,-1 0 53,-3 0 0,0 0 0,0 0 0,0 0 0,0 1 0,0-1 0,0 1 0,0 0 0,-1 0 0,-1 1 0,-2 0 0,0 1 0,-1 0 0,1-1 0,1 1 0,1 0 0,2-1 0,3 1 0,-12-1 0,3 1 0,2-1 0,1 0 0,2 0 0,0 0 0,0 0 0,0 0 0,-1 1 0,-2 0 0,-1 0 0,-2 1 0,14-1 0,-1 1 0,-2 1 0,-2 0 0,0 0 0,0 1 0,0-1 0,1 1 0,1 0 0,-8 0 0,2 1 0,1 0 0,0 0 0,-1 1 0,1-1 0,-2 0 0,0 1 0,-3-2 0,-1 1 0,6-1 0,-3 0 0,-3-1 0,-1 1 0,1-1 0,2 0 0,3 0 0,6 1 0,-12-1 0,5 1 0,4-1 0,4 1 0,1-1 0,0 0 0,0 0 0,-1 1 0,-4-1 0,-3 1 0,-6-1 0,-6 1 0,20-1 0,-12 1 0,-6 0 0,1 0 0,7-1 0,13-1 0,-29 1 0,7 0 0,5-1 0,6 0 0,3 0 0,2-1 0,3 0 0,1 0 0,-1 0 0,0 0 0,-2 0 0,-3 0 0,-4 1 0,-5 0 0,-6 0 0,23-1 0,-7 1 0,-5 0 0,-3 0 0,-1 0 0,1 0 0,3 0 0,4-1 0,-2 1 0,2-1 0,3 0 0,1 0 0,1 0 0,0-1 0,0 1 0,-2 0 0,-1 0 0,-3 0 0,-1 0 0,-1 0 0,-2 0 0,0 0 0,-1 0 0,-1 1 0,-1-1 0,0 1 0,-2 0 0,15 0 0,-3 0 0,-1 0 0,-1 1 0,1-1 0,2 1 0,1 1 0,-13 0 0,0 1 0,2-1 0,0 2 0,1-1 0,1 0 0,-1 0 0,1 0 0,-1-1 0,4 0 0,0 0 0,1-1 0,-1 0 0,1 0 0,0 0 0,-1 0 0,-1 1 0,-2 1 0,5 0 0,-2 2 0,0-1 0,-2 1 0,1 0 0,-1 0 0,1 0 0,0-1 0,0 0 0,0-1 0,1 0 0,-1 0 0,0 0 0,0 0 0,-1 0 0,-1 0 0,8 0 0,-1-1 0,0 1 0,-1 0 0,-1 0 0,0 0 0,0 1 0,-4 0 0,0 1 0,-1 0 0,0 0 0,-1 0 0,0-1 0,0-1 0,-3-1 0,-1-1 0,0 0 0,0-1 0,-1 1 0,1 0 0,-2 1 0,14 2 0,0 0 0,-1 2 0,-1-1 0,-2 0 0,-5-2 52,-4-2 0,-4-1 0,-2 0 0,0 0 0,2 2-52,9 1 0,3 2 0,0 1 0,-2-1 0,-6-2 0,-4-2 0,-5-2 0,-1 0 0,3 2 0,16 3 0,4 1 0,0 0 0,-2-2 175,-10-2 0,-2-2 0,-1 0 0,-1 1-175,-4 4 0,1 0 0,-3 2 0,-1-2 542,10-2 1,-3-1 0,-5 1-543,14-1 0,-5 1 1284,1 2 0,-5 0-1284,-27-2 0,-2-1 1661,15 4 0,-1 0-1661,28 0 0,-6 0 0,-19 0 3624,-15 0-3624,-11 0 2125,-10 0-2125,-17 0 1471,3 0-1471,-11 0 686,0 0-686,0 0 0,-5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6:00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24575,'0'51'0,"0"4"0,8 36 0,8 3-2032,-4-28 1,3 5 2031,6 4 0,2 5-601,-2 0 0,2 8 0,1 7 601,-3-14 0,1 6 0,2 5 0,-1 0 0,0-1-796,-1-3 0,-1-2 0,1 1 0,0 4 0,3 7 796,-3-12 0,2 7 0,2 3 0,0 3 0,1 1 0,-1 0 0,-1-3 0,-2-4-504,0-2 1,-2-3 0,-1-2 0,0 0 0,0 2-1,2 1 1,1 5 503,-3-12 0,1 2 0,2 2 0,-1 2 0,1 1 0,1 1 0,-1 0 0,0 0 0,0-1 0,0-2-200,0 7 0,1-1 0,-2-1 0,1 0 0,0 1 0,0 0 0,1 1 1,0 1-1,0 3 200,0-8 0,-1 1 0,2 2 0,-1 1 0,1 0 0,0 1 0,0 1 0,0 0 0,0 0 0,0-1 0,0 1-102,-2-8 1,0 1 0,0 0-1,-1 0 1,1 0 0,-1 0 0,1 0-1,0 1 1,0 0 0,1 1 0,-1 0-1,1 1 102,0-2 0,1 1 0,0 2 0,1 1 0,0-1 0,0 1 0,0 0 0,-1 0 0,1-2 0,-1 0 0,-1-2 0,0-2 0,-1-1 0,1 7 0,0-2 0,-1-2 0,-1-2 0,-1 0 0,1-1 0,0 1 0,0 0 0,1 2 0,0 2 0,2 1 0,0 2 0,1 2 0,0 1 0,1 0 0,0 0 0,-1-1 0,0 0 0,0-3 0,-2-1 0,-1-4 0,3 12 0,-1-3 0,-1-2 0,0-2 0,-1-1 0,0-1 0,-1 0 0,1 1 0,0-4 0,-1 0 0,-1-1 0,1-1 0,0 1 0,-1-1 0,1 1 0,-1-1 0,1 3 0,0 0 0,0 2 0,0-1 0,0-1 0,-1-2 0,-1-4 0,0-4 0,4 15 0,-2-7 0,0-3 0,0 0 0,0 4 33,-3-8 0,0 2 0,0 1 0,1 0 0,-1-2 1,1-4-34,8 23 0,0-4 0,0-3 0,-2-3 295,-7-12 0,-1-3 0,-2-2 0,1-6-295,9 26 0,0-7 1051,2 3 0,-3-6-1051,-15-29 0,0-3 1818,8 2 1,1-2-1819,3 30 4780,-1-29-4780,-3-15 2765,-7-15-2765,4 1 377,-8-25 0,1 13 1,-8-20-1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1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24575,'27'33'0,"-7"-3"0,14 6 0,0 3 0,-3 9 0,8-5 0,0 0 0,-12 8 0,5-11 0,-6 10 0,-2-12 0,2 13 0,-1-6 0,2 8 0,-2-8 0,1 6 0,-7-13 0,-1 5 0,-1-13 0,-4 5 0,3-12 0,-4 6 0,-1-7 0,0 6 0,0-4 0,1 4 0,4 0 0,-3-4 0,4 4 0,-6-6 0,-1-5 0,1 3 0,-1-8 0,1 3 0,-1-5 0,-1 0 0,1 0 0,-4 0 0,3-5 0,-8 4 0,8-8 0,-8 8 0,3-8 0,-4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1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24575,'-17'55'0,"-6"-8"0,-18 23 0,-9-4 0,5-8 0,-6 14 0,9-7 0,-1-1 0,8-2 0,-5-14 0,14-4 0,-5-6 0,7-2 0,5-6 0,2-2 0,7-11 0,0-2 0,4-5 0,-3 0 0,8 0 0,-7-5 0,7 0 0,-3-5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1:04.79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0 466 16383,'33'0'0,"9"0"0,11 0 0,19 0 0,10 0 0,-9 0 0,5 0 0,-3 0 0,3 0 0,-7 0 0,4 0 0,1 0 0,-1 0 0,0 0 0,2 0 0,9 0 0,1 0 0,1 0 0,7 0 0,2 0 0,9 0 0,-32 0 0,2 0 0,4 0 0,5 1 0,5-2 0,6 1 0,-18 0 0,5-1 0,4 1 0,4-1 0,3 0 0,2 0 0,2 0 0,1 0 0,0 0 0,-1-1 0,-1 0 0,-2 0 0,-2-1 0,-3 1 0,0-1 0,-2 0 0,1-1 0,0 1 0,3-1 0,1 0 0,4 0 0,4-1 0,5 0 0,6 0 0,-32 1 0,4 0 0,3 0 0,4-1 0,3 0 0,2 1 0,3-2 0,2 1 0,2 0 0,1-1 0,2 1 0,1-1 0,0 0 0,0 0 0,0 0 0,1 0 0,-2 1 0,0-1 0,-2 0 0,-1 0 0,-2 0 0,-2 1 0,-2-1 0,-3 1 0,-4 0 0,-2-1 0,-4 1 0,26-1 0,-6-1 0,-4 1 0,-5 0 0,-3 0 0,-1 0 0,-2 0 0,1 0 0,0 0 0,3-1 0,2 1 0,4 0 0,6 0 0,5-1 0,-25 2 0,3 0 0,4 0 0,3-1 0,3 1 0,3-1 0,2 0 0,1 0 0,3 0 0,0 0 0,1 0 0,1 0 0,1 0 0,-1 0 0,-1 0 0,0 1 0,-1-1 0,-2 1 0,-2 0 0,-2 0 0,-2 0 0,-3 0 0,-3 1 0,-4 0 0,-3 1 0,-5-1 0,-4 2 0,39-2 0,-12 0 0,-8 2 0,-6 0 0,-3 0 0,0 1 0,2 0 0,6 0 0,7 0 0,11-1 0,-33 1 0,5 0 0,4 0 0,4 0 0,4 0 0,3 0 0,2 1 0,3-1 0,2 0 0,1 0 0,0 1 0,2-1 0,-1 0 0,0 1 0,-1-1 0,-1 0 0,-2 1 0,-3-1 0,-2 1 0,-3 0 0,-3-1 0,-5 1 0,-4-1 0,-4 1 0,34 0 0,-8 0 0,-8 0 0,-4 0 0,-3 0 0,-1 0 0,1 0 0,3 0 0,6 0 0,6 0 0,-20 0 0,4 0 0,4 0 0,2 0 0,3 0 0,2 0 0,1 0 0,1 0 0,0 0 0,-1 0 0,-1 0 0,-2 0 0,-2 0 0,-2 0 0,-4 0 0,-4 0 0,-5 0 0,23 0 0,-6 0 0,-6-1 0,-2 1 0,-3-1 0,0 1 0,1 0 0,3 1 0,4 0 0,-4 1 0,3 0 0,2 0 0,2 1 0,0 0 0,0 1 0,0-1 0,-1 1 0,-2-1 0,-2 0 0,-3 0 0,2 0 0,-4 0 0,-1 0 0,-3-1 0,1 1 0,-1 0 0,2 1 0,1-1 0,3 2 0,6 0 0,6 0 0,4 1 0,2 0 0,-1 1 0,-2-1 0,-5 1 0,-8 0 0,-9 0 0,-11-1 0,23 6 0,-18-1 0,2 1 0,1-3 0,4-1 0,-2 1 0,-11-1 0,5 3 0,-10 1 0,-13-2 0,-1 2 0,6 0 0,-5 1 0,-2 5 0,-14-7 0,-25-7 0,-3 1 0,-1-4 0,-6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1:09.064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1 1 16383,'0'26'0,"0"-5"0,0 21 0,0 5 0,13 25 0,4 11 0,-2-29 0,3 5 0,2 9 0,3 6 0,-2-2 0,1 7 0,-1 2 0,-1 6 0,-1 3 0,0 4 0,-2-9 0,2 3 0,-1 2 0,-2 0 0,-2-3 0,-2-2 0,-1 8 0,2 17 0,-6-37 0,1 8 0,0 6 0,0 5 0,0 6 0,0 3 0,0 4 0,1 3 0,-1 1 0,1 1 0,0 0 0,0 0 0,0-2 0,-1-16 0,1 0 0,-1 2 0,0 2 0,1 0 0,0 1 0,-1 1 0,1 1 0,0 0 0,1 1 0,-1 1 0,0 0 0,0 1 0,1 0 0,-1 0 0,1 0 0,-1 1 0,1-1 0,-1-7 0,-1 1 0,1 0 0,0 0 0,-1 0 0,1 1 0,-1 0 0,1 1 0,0 0 0,0 0 0,0 1 0,0-1 0,0 2 0,1 0 0,-1 0 0,1 0 0,1 1 0,-1 0 0,1 1 0,1 0 0,-1 0 0,0-7 0,1 2 0,0 2 0,0 1 0,1 1 0,0 2 0,0 0 0,0 1 0,1 0 0,0 1 0,0-1 0,0 0 0,0 0 0,0-1 0,0-2 0,0 0 0,1-1 0,-1-3 0,-1-1 0,1-2 0,0-2 0,-1-3 0,0-3 0,0-3 0,-1-2 0,5 25 0,0-5 0,-2-5 0,1-4 0,-1-4 0,0-1 0,1-2 0,0 1 0,0 0 0,1 3 0,1 3 0,0 4 0,1-3 0,0 5 0,2 3 0,0 4 0,1 1 0,1 1 0,0 0 0,-1-1 0,1-2 0,-1-3 0,-1-3 0,0-5 0,-1-6 0,-2-6 0,-1-8 0,9 31 0,-2-15 0,-2-8 0,0 0 0,1 11 0,-4-11 0,0 6 0,1 5 0,1 1 0,-2-1 0,0-4 0,-2-6 0,-2-10 0,6 28 0,-3-14 0,1 10 0,-4-14 0,2 8 0,0 6 0,0-1 0,-1-5 0,-2-10 0,2 11 0,-2-10 0,0 4 0,1 0 0,1 5 0,0-4 0,-5-17 0,1 21 0,-12-87 0,0 1 0,0-13 0,0-6 0,0-2 0,0 5 0,0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24575,'21'0'0,"11"12"0,21-3 0,4 23 0,6-2 0,-8 6 0,7 4 0,1-4 0,1 12 0,6-10 0,-12 10 0,-2-13 0,-3 0 0,-14-4 0,5-6 0,-14-2 0,4-4 0,-10 1 0,-1-7 0,-8 2 0,-5-5 0,0-5 0,-5 0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24575,'-16'26'0,"-9"18"0,-1-4 0,-14 13 0,14-10 0,-13 12 0,11-1 0,-11 1 0,17-4 0,-8-12 0,11 5 0,-4-14 0,0-2 0,1-6 0,4 0 0,-2-5 0,7 4 0,-2-9 0,5 3 0,4-5 0,-3-5 0,4 0 0,0-1 0,1-3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4:00.41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0 751 16383,'49'0'0,"23"0"0,13 0 0,-25 0 0,3 0 0,2 0 0,0 0 0,5 0 0,2 0 0,16 0 0,0 0 0,-9 0 0,-1 0 0,11 0 0,2 0 0,-2 0 0,1 0 0,0 0 0,3 0 0,-28 0 0,3 0 0,6 0 0,-1 0 0,7 0 0,4 0 0,0 0 0,-2 0 0,10 0 0,-4 0 0,5 0 0,11 0 0,-27 0 0,9 0 0,5 0 0,4 0 0,2 0 0,-1 0 0,-2 0 0,-5 0 0,-6 0 0,21 0 0,-8 0 0,-3 0 0,1 0 0,6 0 0,-11 1 0,0-1 0,3 1 0,2-1 0,4 0 0,5 0 0,6-2 0,-27 1 0,4-1 0,5-1 0,3 1 0,3-1 0,2 0 0,1-1 0,1 0 0,-1 1 0,0-2 0,-3 1 0,-3 0 0,-2 0 0,-5-1 0,16-1 0,-6 0 0,-5 0 0,-2-1 0,0 1 0,3-1 0,3-1 0,6 1 0,9-1 0,-28 3 0,4-1 0,4 0 0,3 0 0,3 0 0,3-1 0,1 1 0,3-1 0,0 0 0,2 1 0,0-1 0,1 0 0,-1 0 0,-1 1 0,0-1 0,-3 0 0,-1 1 0,-2-1 0,-3 1 0,5-1 0,0 1 0,-1-1 0,0 0 0,-1 1 0,-1-1 0,0 0 0,-1 1 0,0-1 0,-2 1 0,0-1 0,-1 1 0,-2 0 0,0 0 0,-1 0 0,-2 0 0,11-1 0,-3 1 0,-2-1 0,-2 1 0,-2 0 0,0-1 0,0 1 0,1 0 0,1 1 0,2-1 0,2 1 0,4 0 0,-8 1 0,4 0 0,4 0 0,2 0 0,3 0 0,0 1 0,2-1 0,-1 1 0,-1 0 0,-2 0 0,-2 0 0,-4 0 0,-4 1 0,-4-1 0,-6 1 0,-7 0 0,34-1 0,-15 0 0,-8 2 0,-1-1 0,4-1 0,12-1 0,-17 1 0,6-1 0,6 0 0,3 0 0,3-1 0,0 0 0,-1 0 0,-2-1 0,-4-1 0,-6 1 0,-8-2 0,16-3 0,-7-1 0,-6-1 0,-2 0 0,-1 0 0,3 0 0,2 2 0,3 0 0,-1 0 0,-2 0 0,-5 0 0,-8-1 0,24-6 0,-10-2 0,-20 3 0,-9-1 0,-19 17 0,-19-5 0,-18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1:04.79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0 466 16383,'33'0'0,"9"0"0,11 0 0,19 0 0,10 0 0,-9 0 0,5 0 0,-3 0 0,3 0 0,-7 0 0,4 0 0,1 0 0,-1 0 0,0 0 0,2 0 0,9 0 0,1 0 0,1 0 0,7 0 0,2 0 0,9 0 0,-32 0 0,2 0 0,4 0 0,5 1 0,5-2 0,6 1 0,-18 0 0,5-1 0,4 1 0,4-1 0,3 0 0,2 0 0,2 0 0,1 0 0,0 0 0,-1-1 0,-1 0 0,-2 0 0,-2-1 0,-3 1 0,0-1 0,-2 0 0,1-1 0,0 1 0,3-1 0,1 0 0,4 0 0,4-1 0,5 0 0,6 0 0,-32 1 0,4 0 0,3 0 0,4-1 0,3 0 0,2 1 0,3-2 0,2 1 0,2 0 0,1-1 0,2 1 0,1-1 0,0 0 0,0 0 0,0 0 0,1 0 0,-2 1 0,0-1 0,-2 0 0,-1 0 0,-2 0 0,-2 1 0,-2-1 0,-3 1 0,-4 0 0,-2-1 0,-4 1 0,26-1 0,-6-1 0,-4 1 0,-5 0 0,-3 0 0,-1 0 0,-2 0 0,1 0 0,0 0 0,3-1 0,2 1 0,4 0 0,6 0 0,5-1 0,-25 2 0,3 0 0,4 0 0,3-1 0,3 1 0,3-1 0,2 0 0,1 0 0,3 0 0,0 0 0,1 0 0,1 0 0,1 0 0,-1 0 0,-1 0 0,0 1 0,-1-1 0,-2 1 0,-2 0 0,-2 0 0,-2 0 0,-3 0 0,-3 1 0,-4 0 0,-3 1 0,-5-1 0,-4 2 0,39-2 0,-12 0 0,-8 2 0,-6 0 0,-3 0 0,0 1 0,2 0 0,6 0 0,7 0 0,11-1 0,-33 1 0,5 0 0,4 0 0,4 0 0,4 0 0,3 0 0,2 1 0,3-1 0,2 0 0,1 0 0,0 1 0,2-1 0,-1 0 0,0 1 0,-1-1 0,-1 0 0,-2 1 0,-3-1 0,-2 1 0,-3 0 0,-3-1 0,-5 1 0,-4-1 0,-4 1 0,34 0 0,-8 0 0,-8 0 0,-4 0 0,-3 0 0,-1 0 0,1 0 0,3 0 0,6 0 0,6 0 0,-20 0 0,4 0 0,4 0 0,2 0 0,3 0 0,2 0 0,1 0 0,1 0 0,0 0 0,-1 0 0,-1 0 0,-2 0 0,-2 0 0,-2 0 0,-4 0 0,-4 0 0,-5 0 0,23 0 0,-6 0 0,-6-1 0,-2 1 0,-3-1 0,0 1 0,1 0 0,3 1 0,4 0 0,-4 1 0,3 0 0,2 0 0,2 1 0,0 0 0,0 1 0,0-1 0,-1 1 0,-2-1 0,-2 0 0,-3 0 0,2 0 0,-4 0 0,-1 0 0,-3-1 0,1 1 0,-1 0 0,2 1 0,1-1 0,3 2 0,6 0 0,6 0 0,4 1 0,2 0 0,-1 1 0,-2-1 0,-5 1 0,-8 0 0,-9 0 0,-11-1 0,23 6 0,-18-1 0,2 1 0,1-3 0,4-1 0,-2 1 0,-11-1 0,5 3 0,-10 1 0,-13-2 0,-1 2 0,6 0 0,-5 1 0,-2 5 0,-14-7 0,-25-7 0,-3 1 0,-1-4 0,-6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24575,'21'0'0,"11"12"0,21-3 0,4 23 0,6-2 0,-8 6 0,7 4 0,1-4 0,1 12 0,6-10 0,-12 10 0,-2-13 0,-3 0 0,-14-4 0,5-6 0,-14-2 0,4-4 0,-10 1 0,-1-7 0,-8 2 0,-5-5 0,0-5 0,-5 0 0,0-5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24575,'-16'26'0,"-9"18"0,-1-4 0,-14 13 0,14-10 0,-13 12 0,11-1 0,-11 1 0,17-4 0,-8-12 0,11 5 0,-4-14 0,0-2 0,1-6 0,4 0 0,-2-5 0,7 4 0,-2-9 0,5 3 0,4-5 0,-3-5 0,4 0 0,0-1 0,1-3 0,4 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4:00.41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0 751 16383,'49'0'0,"23"0"0,13 0 0,-25 0 0,3 0 0,2 0 0,0 0 0,5 0 0,2 0 0,16 0 0,0 0 0,-9 0 0,-1 0 0,11 0 0,2 0 0,-2 0 0,1 0 0,0 0 0,3 0 0,-28 0 0,3 0 0,6 0 0,-1 0 0,7 0 0,4 0 0,0 0 0,-2 0 0,10 0 0,-4 0 0,5 0 0,11 0 0,-27 0 0,9 0 0,5 0 0,4 0 0,2 0 0,-1 0 0,-2 0 0,-5 0 0,-6 0 0,21 0 0,-8 0 0,-3 0 0,1 0 0,6 0 0,-11 1 0,0-1 0,3 1 0,2-1 0,4 0 0,5 0 0,6-2 0,-27 1 0,4-1 0,5-1 0,3 1 0,3-1 0,2 0 0,1-1 0,1 0 0,-1 1 0,0-2 0,-3 1 0,-3 0 0,-2 0 0,-5-1 0,16-1 0,-6 0 0,-5 0 0,-2-1 0,0 1 0,3-1 0,3-1 0,6 1 0,9-1 0,-28 3 0,4-1 0,4 0 0,3 0 0,3 0 0,3-1 0,1 1 0,3-1 0,0 0 0,2 1 0,0-1 0,1 0 0,-1 0 0,-1 1 0,0-1 0,-3 0 0,-1 1 0,-2-1 0,-3 1 0,5-1 0,0 1 0,-1-1 0,0 0 0,-1 1 0,-1-1 0,0 0 0,-1 1 0,0-1 0,-2 1 0,0-1 0,-1 1 0,-2 0 0,0 0 0,-1 0 0,-2 0 0,11-1 0,-3 1 0,-2-1 0,-2 1 0,-2 0 0,0-1 0,0 1 0,1 0 0,1 1 0,2-1 0,2 1 0,4 0 0,-8 1 0,4 0 0,4 0 0,2 0 0,3 0 0,0 1 0,2-1 0,-1 1 0,-1 0 0,-2 0 0,-2 0 0,-4 0 0,-4 1 0,-4-1 0,-6 1 0,-7 0 0,34-1 0,-15 0 0,-8 2 0,-1-1 0,4-1 0,12-1 0,-17 1 0,6-1 0,6 0 0,3 0 0,3-1 0,0 0 0,-1 0 0,-2-1 0,-4-1 0,-6 1 0,-8-2 0,16-3 0,-7-1 0,-6-1 0,-2 0 0,-1 0 0,3 0 0,2 2 0,3 0 0,-1 0 0,-2 0 0,-5 0 0,-8-1 0,24-6 0,-10-2 0,-20 3 0,-9-1 0,-19 17 0,-19-5 0,-18 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49:26.914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12887 16383,'0'-18'0,"0"-5"0,0-3 0,0-12 0,0-17 0,6 5 0,1-35 0,0 8 0,0 23 0,-1-2 0,-1 1 0,-1-1 0,0-6 0,0-9 0,1 3 0,1-8 0,0-9 0,-1-8 0,-2 13 0,-1-10 0,-1-6 0,1-4 0,-1-1 0,0 1 0,0 3 0,1 7 0,0 0 0,2 8 0,-1 1 0,0-1 0,0-7 0,0-12 0,-2 21 0,0-10 0,0-7 0,0-6 0,0-4 0,0-3 0,-1-2 0,1 1 0,-1 1 0,0 4 0,0 4 0,1 6 0,-1 9 0,0 8 0,0-29 0,0 19 0,0 6 0,0-8 0,0-18 0,0 35 0,1-6 0,-1-6 0,0-6 0,0-5 0,1-3 0,-1-3 0,1-2 0,-1-2 0,1 0 0,0 1 0,0 0 0,0 3 0,0 3 0,1 3 0,-1 5 0,1-9 0,0 3 0,1 4 0,0 1 0,-1 1 0,1 1 0,0 0 0,1-2 0,-1 0 0,0-3 0,1-3 0,-1-4 0,0 11 0,0-3 0,1-3 0,-1-2 0,1-2 0,-1-2 0,1-1 0,-1 0 0,1 0 0,0 0 0,0 1 0,0 1 0,-1 2 0,1 1 0,0 4 0,0 2 0,0 4 0,0-15 0,1 4 0,-1 3 0,1 3 0,-1 2 0,1 0 0,0 1 0,-1 0 0,1-1 0,0-2 0,0-3 0,0-1 0,1-5 0,0-3 0,0-2 0,0-1 0,0 1 0,0 2 0,-1 5 0,0 4 0,0 7 0,0 8 0,-2 10 0,1-22 0,0 18 0,-2 4 0,2-9 0,-1 3 0,1-6 0,0-2 0,-1-2 0,0 3 0,-1 4 0,-1-23 0,-1 1 0,0 7 0,-1 14 0,1 5 0,0 1 0,-1-10 0,-1-15 0,1 3 0,-1 22 0,1-4 0,-2 11 0,0 7 0,3 28 0,0-5 0,0 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75D-7A30-F0CB-F6A9-832E9775D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4714-B776-FCFB-32D0-E3F4F7BB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F637-BABE-60F8-5EDE-94D5E3C9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675-F7F0-96F1-82AE-F3A61EF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D29F-54C0-8586-7D66-97921BAF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17C3-93E5-C09D-68EC-1CCB8E3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413FB-4671-1084-7963-050EFB5E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003D-C62A-E71A-96EA-FD076C50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F9F0-D2D7-20F1-1BCB-2606BCD5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B0B1-0119-BF70-D301-FA38AFD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93CEE-8D9C-FD66-AA9A-B50FCD23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056F0-38D1-5B25-0403-3B1F86C8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AD7B-465B-06BF-0551-0F15FC9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2D3D-839D-F741-764C-79028E0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027E-AA41-11ED-FB46-897C75A6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9D30-4220-92AF-5519-E31E2CF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3F63-6B8B-C9D7-A990-61523896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64FD-6152-9F8F-E929-B68EEDB0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2DA0-1EB4-E0AE-2685-B9B7415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6F2B-E08C-F0C5-51C1-EEDEC9A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A7B1-475E-1EF5-833D-516E5E75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DCFD-09C3-C562-66F9-69F9D37EB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9F6F-4947-8273-C951-3D4DC913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8DE-1C29-2560-B528-90D44A0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33EE-2590-1FFC-1C7B-D31AAC8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D805-6896-EF77-FEB0-810767A3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1AB7-D538-8E02-870E-355E02DC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C088-8F94-7F7D-221F-360762DC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9C78-F1C4-0FB5-F4BD-B928791A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B85A-F183-0E0F-2C70-B149F7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DEE1-72CE-62E7-F9FC-A8AE42CD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59B-8109-E409-E166-5DE5F105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6F3B-2DD1-D735-D6ED-59832115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DF68-3983-839B-5291-63F6914C6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5DF18-6C83-A9D8-F6B8-1C701B73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E8DB3-2673-4231-CC86-1EE7BBE7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447C9-8697-CF4D-D03A-A484D20E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2B7D3-A2FB-AF72-4CB9-2510DCD8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16FC3-DCAD-4D58-6DBF-1FF5792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21ED-17C6-629D-9487-9E7E843F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7AB0B-4911-0E65-47C1-CC2F2E56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E2549-36A0-A4DE-75C2-1FEC3240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66E51-F058-CED7-89C5-D0C65EB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D5315-6420-2523-E2C9-B8CB85AE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3E75F-41EA-01B5-5C06-31C1D3E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87B0-325B-8C04-0562-9D594CC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A0DE-7062-7C3B-617B-7C90BB67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381C-FA5E-3D0F-9AC2-6C165AA1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60025-5012-AD22-3CE1-ED713B55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5A7A-922D-34D4-E45A-48CA9B4A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C2A5-ABD7-E992-D31B-03E43B14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2B00-7E95-34AC-5A76-13FF3B7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EAD-7F6A-CCB7-5382-C3AC8FFA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4CBB5-EF84-164B-4277-2946FEDD5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07365-54FB-9883-2D22-75A8D6AB3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6DAD3-44B7-076A-149B-2B9CA275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FD60-CD65-5A5C-680C-7FE77BEC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3F68-D299-45DB-243E-0A5C8FC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B2E25-9C18-0AFA-02BB-20A8276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F0B5-421D-4526-DFCA-90FB383C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5347-6D08-5402-CAE8-DEF29FC0E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1C7A-CFA2-A745-9845-F25B4D6CF62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C624-AA10-B3E5-CEC0-74070DE9A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FC03-3EB5-9AD9-7BEF-E19A3D79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18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55.xml"/><Relationship Id="rId17" Type="http://schemas.openxmlformats.org/officeDocument/2006/relationships/image" Target="../media/image20.png"/><Relationship Id="rId25" Type="http://schemas.openxmlformats.org/officeDocument/2006/relationships/image" Target="../media/image37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17.png"/><Relationship Id="rId24" Type="http://schemas.openxmlformats.org/officeDocument/2006/relationships/customXml" Target="../ink/ink61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21.png"/><Relationship Id="rId31" Type="http://schemas.openxmlformats.org/officeDocument/2006/relationships/image" Target="../media/image40.png"/><Relationship Id="rId4" Type="http://schemas.openxmlformats.org/officeDocument/2006/relationships/customXml" Target="../ink/ink51.xml"/><Relationship Id="rId9" Type="http://schemas.openxmlformats.org/officeDocument/2006/relationships/image" Target="../media/image16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38.png"/><Relationship Id="rId30" Type="http://schemas.openxmlformats.org/officeDocument/2006/relationships/customXml" Target="../ink/ink6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70.xml"/><Relationship Id="rId17" Type="http://schemas.openxmlformats.org/officeDocument/2006/relationships/image" Target="../media/image20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7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21.png"/><Relationship Id="rId31" Type="http://schemas.openxmlformats.org/officeDocument/2006/relationships/image" Target="../media/image44.png"/><Relationship Id="rId4" Type="http://schemas.openxmlformats.org/officeDocument/2006/relationships/customXml" Target="../ink/ink66.xml"/><Relationship Id="rId9" Type="http://schemas.openxmlformats.org/officeDocument/2006/relationships/image" Target="../media/image16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42.png"/><Relationship Id="rId30" Type="http://schemas.openxmlformats.org/officeDocument/2006/relationships/customXml" Target="../ink/ink79.xml"/><Relationship Id="rId8" Type="http://schemas.openxmlformats.org/officeDocument/2006/relationships/customXml" Target="../ink/ink6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86.xml"/><Relationship Id="rId17" Type="http://schemas.openxmlformats.org/officeDocument/2006/relationships/image" Target="../media/image20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7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94.xml"/><Relationship Id="rId10" Type="http://schemas.openxmlformats.org/officeDocument/2006/relationships/customXml" Target="../ink/ink85.xml"/><Relationship Id="rId19" Type="http://schemas.openxmlformats.org/officeDocument/2006/relationships/image" Target="../media/image21.png"/><Relationship Id="rId31" Type="http://schemas.openxmlformats.org/officeDocument/2006/relationships/image" Target="../media/image49.png"/><Relationship Id="rId4" Type="http://schemas.openxmlformats.org/officeDocument/2006/relationships/customXml" Target="../ink/ink82.xml"/><Relationship Id="rId9" Type="http://schemas.openxmlformats.org/officeDocument/2006/relationships/image" Target="../media/image16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47.png"/><Relationship Id="rId30" Type="http://schemas.openxmlformats.org/officeDocument/2006/relationships/customXml" Target="../ink/ink95.xml"/><Relationship Id="rId8" Type="http://schemas.openxmlformats.org/officeDocument/2006/relationships/customXml" Target="../ink/ink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customXml" Target="../ink/ink33.xml"/><Relationship Id="rId21" Type="http://schemas.openxmlformats.org/officeDocument/2006/relationships/image" Target="../media/image22.png"/><Relationship Id="rId34" Type="http://schemas.openxmlformats.org/officeDocument/2006/relationships/customXml" Target="../ink/ink30.xml"/><Relationship Id="rId42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6.png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7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customXml" Target="../ink/ink32.xml"/><Relationship Id="rId40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image" Target="../media/image33.png"/><Relationship Id="rId4" Type="http://schemas.openxmlformats.org/officeDocument/2006/relationships/customXml" Target="../ink/ink15.xml"/><Relationship Id="rId9" Type="http://schemas.openxmlformats.org/officeDocument/2006/relationships/image" Target="../media/image16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5.png"/><Relationship Id="rId30" Type="http://schemas.openxmlformats.org/officeDocument/2006/relationships/customXml" Target="../ink/ink28.xml"/><Relationship Id="rId35" Type="http://schemas.openxmlformats.org/officeDocument/2006/relationships/image" Target="../media/image29.png"/><Relationship Id="rId43" Type="http://schemas.openxmlformats.org/officeDocument/2006/relationships/customXml" Target="../ink/ink35.xml"/><Relationship Id="rId8" Type="http://schemas.openxmlformats.org/officeDocument/2006/relationships/customXml" Target="../ink/ink17.xml"/><Relationship Id="rId3" Type="http://schemas.openxmlformats.org/officeDocument/2006/relationships/image" Target="../media/image1.png"/><Relationship Id="rId12" Type="http://schemas.openxmlformats.org/officeDocument/2006/relationships/customXml" Target="../ink/ink1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18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41.xml"/><Relationship Id="rId17" Type="http://schemas.openxmlformats.org/officeDocument/2006/relationships/image" Target="../media/image20.png"/><Relationship Id="rId25" Type="http://schemas.openxmlformats.org/officeDocument/2006/relationships/image" Target="../media/image34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17.png"/><Relationship Id="rId24" Type="http://schemas.openxmlformats.org/officeDocument/2006/relationships/customXml" Target="../ink/ink47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49.xml"/><Relationship Id="rId10" Type="http://schemas.openxmlformats.org/officeDocument/2006/relationships/customXml" Target="../ink/ink40.xml"/><Relationship Id="rId19" Type="http://schemas.openxmlformats.org/officeDocument/2006/relationships/image" Target="../media/image21.png"/><Relationship Id="rId4" Type="http://schemas.openxmlformats.org/officeDocument/2006/relationships/customXml" Target="../ink/ink37.xml"/><Relationship Id="rId9" Type="http://schemas.openxmlformats.org/officeDocument/2006/relationships/image" Target="../media/image16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6AF3-B130-1696-65A1-83D16FA1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7020-406F-53C5-0BDA-D66AA0CA7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11-6-2023</a:t>
            </a:r>
          </a:p>
        </p:txBody>
      </p:sp>
    </p:spTree>
    <p:extLst>
      <p:ext uri="{BB962C8B-B14F-4D97-AF65-F5344CB8AC3E}">
        <p14:creationId xmlns:p14="http://schemas.microsoft.com/office/powerpoint/2010/main" val="148077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two-class classification problem in 2 dimensions: best solution </a:t>
            </a:r>
            <a:r>
              <a:rPr lang="en-US" sz="3600" dirty="0">
                <a:solidFill>
                  <a:srgbClr val="00B050"/>
                </a:solidFill>
              </a:rPr>
              <a:t>using neural network (with 2 hidden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558F5-13D2-0301-82CF-83F49BAB81C0}"/>
                  </a:ext>
                </a:extLst>
              </p14:cNvPr>
              <p14:cNvContentPartPr/>
              <p14:nvPr/>
            </p14:nvContentPartPr>
            <p14:xfrm>
              <a:off x="1579495" y="2429771"/>
              <a:ext cx="9977760" cy="394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558F5-13D2-0301-82CF-83F49BAB81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61855" y="2412131"/>
                <a:ext cx="100134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78D242-F4BA-44E8-BA41-5BA237392425}"/>
                  </a:ext>
                </a:extLst>
              </p14:cNvPr>
              <p14:cNvContentPartPr/>
              <p14:nvPr/>
            </p14:nvContentPartPr>
            <p14:xfrm>
              <a:off x="3409735" y="2136731"/>
              <a:ext cx="1352880" cy="5283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78D242-F4BA-44E8-BA41-5BA2373924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1735" y="2119091"/>
                <a:ext cx="1388520" cy="531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F59BD1D-F36F-CC64-9DB1-FB1542299030}"/>
              </a:ext>
            </a:extLst>
          </p:cNvPr>
          <p:cNvGrpSpPr/>
          <p:nvPr/>
        </p:nvGrpSpPr>
        <p:grpSpPr>
          <a:xfrm>
            <a:off x="4260415" y="6260171"/>
            <a:ext cx="292320" cy="443520"/>
            <a:chOff x="4260415" y="6260171"/>
            <a:chExt cx="29232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DDE533-6CFD-A165-243B-4326C09F521E}"/>
                    </a:ext>
                  </a:extLst>
                </p14:cNvPr>
                <p14:cNvContentPartPr/>
                <p14:nvPr/>
              </p14:nvContentPartPr>
              <p14:xfrm>
                <a:off x="4278775" y="6260171"/>
                <a:ext cx="273960" cy="44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DDE533-6CFD-A165-243B-4326C09F52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9775" y="6251171"/>
                  <a:ext cx="2916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8B60BE-15EE-00F1-ADAE-3BB7FF0CEE41}"/>
                    </a:ext>
                  </a:extLst>
                </p14:cNvPr>
                <p14:cNvContentPartPr/>
                <p14:nvPr/>
              </p14:nvContentPartPr>
              <p14:xfrm>
                <a:off x="4260415" y="6328931"/>
                <a:ext cx="199440" cy="30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8B60BE-15EE-00F1-ADAE-3BB7FF0CEE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1775" y="6319931"/>
                  <a:ext cx="217080" cy="32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dimensions: </a:t>
            </a:r>
            <a:r>
              <a:rPr lang="en-US" dirty="0">
                <a:solidFill>
                  <a:srgbClr val="0070C0"/>
                </a:solidFill>
              </a:rPr>
              <a:t>best solution using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14:cNvPr>
              <p14:cNvContentPartPr/>
              <p14:nvPr/>
            </p14:nvContentPartPr>
            <p14:xfrm>
              <a:off x="2183215" y="2597891"/>
              <a:ext cx="7854840" cy="16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5215" y="2489891"/>
                <a:ext cx="78904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1D00FD-F628-3831-823A-8FDE7E1A029D}"/>
                  </a:ext>
                </a:extLst>
              </p14:cNvPr>
              <p14:cNvContentPartPr/>
              <p14:nvPr/>
            </p14:nvContentPartPr>
            <p14:xfrm>
              <a:off x="3614215" y="2006411"/>
              <a:ext cx="788760" cy="524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1D00FD-F628-3831-823A-8FDE7E1A02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6575" y="1898771"/>
                <a:ext cx="824400" cy="54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5269E00-DFF8-953D-63B5-ADD3CCCCDB37}"/>
              </a:ext>
            </a:extLst>
          </p:cNvPr>
          <p:cNvGrpSpPr/>
          <p:nvPr/>
        </p:nvGrpSpPr>
        <p:grpSpPr>
          <a:xfrm>
            <a:off x="4070695" y="6031211"/>
            <a:ext cx="340560" cy="252360"/>
            <a:chOff x="4070695" y="6031211"/>
            <a:chExt cx="34056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14:cNvPr>
                <p14:cNvContentPartPr/>
                <p14:nvPr/>
              </p14:nvContentPartPr>
              <p14:xfrm>
                <a:off x="4070695" y="6057851"/>
                <a:ext cx="340560" cy="20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1695" y="6048851"/>
                  <a:ext cx="358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14:cNvPr>
                <p14:cNvContentPartPr/>
                <p14:nvPr/>
              </p14:nvContentPartPr>
              <p14:xfrm>
                <a:off x="4120015" y="6031211"/>
                <a:ext cx="174240" cy="25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1375" y="6022211"/>
                  <a:ext cx="19188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14:cNvPr>
              <p14:cNvContentPartPr/>
              <p14:nvPr/>
            </p14:nvContentPartPr>
            <p14:xfrm>
              <a:off x="2901415" y="5543051"/>
              <a:ext cx="5701320" cy="271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3415" y="5435051"/>
                <a:ext cx="573696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45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dimensions: </a:t>
            </a:r>
            <a:r>
              <a:rPr lang="en-US" dirty="0">
                <a:solidFill>
                  <a:srgbClr val="0070C0"/>
                </a:solidFill>
              </a:rPr>
              <a:t>best solution using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14:cNvPr>
              <p14:cNvContentPartPr/>
              <p14:nvPr/>
            </p14:nvContentPartPr>
            <p14:xfrm>
              <a:off x="2183215" y="2597891"/>
              <a:ext cx="7854840" cy="16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5215" y="2490122"/>
                <a:ext cx="7890480" cy="383299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5269E00-DFF8-953D-63B5-ADD3CCCCDB37}"/>
              </a:ext>
            </a:extLst>
          </p:cNvPr>
          <p:cNvGrpSpPr/>
          <p:nvPr/>
        </p:nvGrpSpPr>
        <p:grpSpPr>
          <a:xfrm>
            <a:off x="4070695" y="6031211"/>
            <a:ext cx="340560" cy="252360"/>
            <a:chOff x="4070695" y="6031211"/>
            <a:chExt cx="34056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14:cNvPr>
                <p14:cNvContentPartPr/>
                <p14:nvPr/>
              </p14:nvContentPartPr>
              <p14:xfrm>
                <a:off x="4070695" y="6057851"/>
                <a:ext cx="340560" cy="20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61705" y="6048851"/>
                  <a:ext cx="358181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14:cNvPr>
                <p14:cNvContentPartPr/>
                <p14:nvPr/>
              </p14:nvContentPartPr>
              <p14:xfrm>
                <a:off x="4120015" y="6031211"/>
                <a:ext cx="174240" cy="25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1015" y="6022224"/>
                  <a:ext cx="191880" cy="26997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14:cNvPr>
              <p14:cNvContentPartPr/>
              <p14:nvPr/>
            </p14:nvContentPartPr>
            <p14:xfrm>
              <a:off x="2901415" y="5543051"/>
              <a:ext cx="5701320" cy="271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3415" y="5435051"/>
                <a:ext cx="57369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CCEF5E-A5F8-FC53-737D-B9255D02C4DC}"/>
                  </a:ext>
                </a:extLst>
              </p14:cNvPr>
              <p14:cNvContentPartPr/>
              <p14:nvPr/>
            </p14:nvContentPartPr>
            <p14:xfrm>
              <a:off x="3586704" y="1809168"/>
              <a:ext cx="132840" cy="463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CCEF5E-A5F8-FC53-737D-B9255D02C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8704" y="1701168"/>
                <a:ext cx="168480" cy="48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0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2B26-B1A2-0D46-E7A0-B659911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decision tree solution differ from the neural network (with two hidden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B4EE-C6DF-6518-624B-32C206B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Hidden nodes can represent lines of any orientation,  e.g., 80 degrees from horizontal, e.g., x+5y&gt;2.</a:t>
            </a:r>
          </a:p>
          <a:p>
            <a:r>
              <a:rPr lang="en-US" dirty="0"/>
              <a:t>Decision tree nodes represent only horizontal or vertical lines, e.g., x&gt;2.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Tradeoff: expressive power vs. ease of learning</a:t>
            </a:r>
          </a:p>
          <a:p>
            <a:r>
              <a:rPr lang="en-US" dirty="0"/>
              <a:t>Each node of the decision tree is much simpler than the hidden node of an NN, hence “learning” is easier, although it is less expressive.</a:t>
            </a:r>
          </a:p>
          <a:p>
            <a:r>
              <a:rPr lang="en-US" dirty="0"/>
              <a:t>Variations of decision trees such as “oblique trees” resemble neural networks in their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9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2B26-B1A2-0D46-E7A0-B659911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 as 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B4EE-C6DF-6518-624B-32C206B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internal node is an “if-then-else”, e.g., </a:t>
            </a:r>
          </a:p>
          <a:p>
            <a:pPr lvl="1"/>
            <a:r>
              <a:rPr lang="en-US" sz="2800" i="1" dirty="0">
                <a:solidFill>
                  <a:srgbClr val="FF0000"/>
                </a:solidFill>
              </a:rPr>
              <a:t>If (y&lt;1) </a:t>
            </a:r>
          </a:p>
          <a:p>
            <a:pPr lvl="2"/>
            <a:r>
              <a:rPr lang="en-US" sz="2800" i="1" dirty="0">
                <a:solidFill>
                  <a:srgbClr val="FF0000"/>
                </a:solidFill>
              </a:rPr>
              <a:t>Then class X</a:t>
            </a:r>
          </a:p>
          <a:p>
            <a:pPr lvl="2"/>
            <a:r>
              <a:rPr lang="en-US" sz="2800" i="1" dirty="0">
                <a:solidFill>
                  <a:srgbClr val="FF0000"/>
                </a:solidFill>
              </a:rPr>
              <a:t>Else </a:t>
            </a:r>
            <a:r>
              <a:rPr lang="en-US" sz="2800" i="1" dirty="0"/>
              <a:t>if (x&lt;1) </a:t>
            </a:r>
          </a:p>
          <a:p>
            <a:pPr lvl="3"/>
            <a:r>
              <a:rPr lang="en-US" sz="2800" i="1" dirty="0"/>
              <a:t>Then class X</a:t>
            </a:r>
          </a:p>
          <a:p>
            <a:pPr lvl="3"/>
            <a:r>
              <a:rPr lang="en-US" sz="2800" i="1" dirty="0"/>
              <a:t>Else </a:t>
            </a:r>
            <a:r>
              <a:rPr lang="en-US" sz="2800" i="1" dirty="0">
                <a:solidFill>
                  <a:srgbClr val="00B050"/>
                </a:solidFill>
              </a:rPr>
              <a:t>if (x&lt;4) </a:t>
            </a:r>
          </a:p>
          <a:p>
            <a:pPr lvl="4"/>
            <a:r>
              <a:rPr lang="en-US" sz="3200" i="1" dirty="0">
                <a:solidFill>
                  <a:srgbClr val="00B050"/>
                </a:solidFill>
              </a:rPr>
              <a:t>Then class O</a:t>
            </a:r>
          </a:p>
          <a:p>
            <a:pPr lvl="4"/>
            <a:r>
              <a:rPr lang="en-US" sz="3200" i="1" dirty="0">
                <a:solidFill>
                  <a:srgbClr val="00B050"/>
                </a:solidFill>
              </a:rPr>
              <a:t>Else class X</a:t>
            </a:r>
          </a:p>
        </p:txBody>
      </p:sp>
    </p:spTree>
    <p:extLst>
      <p:ext uri="{BB962C8B-B14F-4D97-AF65-F5344CB8AC3E}">
        <p14:creationId xmlns:p14="http://schemas.microsoft.com/office/powerpoint/2010/main" val="344061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2B26-B1A2-0D46-E7A0-B659911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 as 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B4EE-C6DF-6518-624B-32C206B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internal node poses a multi-valued question for one variable e.g.,  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Case y: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Less than 1: class X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Greater than 4: class X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Otherwise </a:t>
            </a:r>
            <a:r>
              <a:rPr lang="en-US" i="1" dirty="0">
                <a:solidFill>
                  <a:srgbClr val="0070C0"/>
                </a:solidFill>
              </a:rPr>
              <a:t>Case x:</a:t>
            </a:r>
          </a:p>
          <a:p>
            <a:pPr lvl="3"/>
            <a:r>
              <a:rPr lang="en-US" sz="2400" i="1" dirty="0">
                <a:solidFill>
                  <a:srgbClr val="0070C0"/>
                </a:solidFill>
              </a:rPr>
              <a:t>Less than 1: class X</a:t>
            </a:r>
          </a:p>
          <a:p>
            <a:pPr lvl="3"/>
            <a:r>
              <a:rPr lang="en-US" sz="2400" i="1" dirty="0">
                <a:solidFill>
                  <a:srgbClr val="0070C0"/>
                </a:solidFill>
              </a:rPr>
              <a:t>Otherwise class Y</a:t>
            </a:r>
          </a:p>
          <a:p>
            <a:pPr lvl="2"/>
            <a:endParaRPr lang="en-US" sz="1600" i="1" dirty="0"/>
          </a:p>
          <a:p>
            <a:pPr lvl="2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376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6D9-ADF8-5FB3-F4A1-4D1140E1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1617807"/>
          </a:xfrm>
        </p:spPr>
        <p:txBody>
          <a:bodyPr>
            <a:normAutofit/>
          </a:bodyPr>
          <a:lstStyle/>
          <a:p>
            <a:r>
              <a:rPr lang="en-US" dirty="0"/>
              <a:t>Assessing nodes for classification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329D7-E401-75C3-4F92-0E57870B5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Nodes are more useful if most of the training data flowing to that node belong to the same class.  </a:t>
                </a:r>
              </a:p>
              <a:p>
                <a:r>
                  <a:rPr lang="en-US" dirty="0"/>
                  <a:t>Usefulness is often assessed using </a:t>
                </a:r>
                <a:r>
                  <a:rPr lang="en-US" dirty="0">
                    <a:solidFill>
                      <a:srgbClr val="FF0000"/>
                    </a:solidFill>
                  </a:rPr>
                  <a:t>entropy (-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/>
                  <a:t>where the sum is over each of </a:t>
                </a:r>
                <a:r>
                  <a:rPr lang="en-US" i="1" dirty="0"/>
                  <a:t>k</a:t>
                </a:r>
                <a:r>
                  <a:rPr lang="en-US" dirty="0"/>
                  <a:t> classes.  (We often use base 2 for the logarithms, since information is often expressed in terms of bits.)</a:t>
                </a:r>
              </a:p>
              <a:p>
                <a:r>
                  <a:rPr lang="en-US" dirty="0"/>
                  <a:t>A leaf node is “pure” if all training data flowing to that leaf belong to the same class, as in the example discussed.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Entropy is high if a node is useless for decision-making </a:t>
                </a:r>
                <a:r>
                  <a:rPr lang="en-US" dirty="0"/>
                  <a:t>(e.g., your grandmother’s date of birth does not help decide if you’ll succeed at a job interview).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329D7-E401-75C3-4F92-0E57870B5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4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6D9-ADF8-5FB3-F4A1-4D1140E1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1617807"/>
          </a:xfrm>
        </p:spPr>
        <p:txBody>
          <a:bodyPr>
            <a:normAutofit/>
          </a:bodyPr>
          <a:lstStyle/>
          <a:p>
            <a:r>
              <a:rPr lang="en-US" dirty="0"/>
              <a:t>Example: three possible entropy values associated with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29D7-E401-75C3-4F92-0E57870B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a node is associated with 5 training data points from one class  and 0 training data points from the other class, the associated entropy is –(5/5)(log 5/5) - (0/5)(log 0/5) = 0</a:t>
            </a:r>
          </a:p>
          <a:p>
            <a:r>
              <a:rPr lang="en-US" dirty="0">
                <a:solidFill>
                  <a:srgbClr val="0070C0"/>
                </a:solidFill>
              </a:rPr>
              <a:t>But if a node is associated with 3 training data from one class  and 2 training data points from the other class, the associated entropy is –(3/5)(log 3/5) - (2/5)(log 2/5) = 0.44+0.53 = 1.02 approx.</a:t>
            </a:r>
          </a:p>
          <a:p>
            <a:r>
              <a:rPr lang="en-US" dirty="0">
                <a:solidFill>
                  <a:srgbClr val="00B050"/>
                </a:solidFill>
              </a:rPr>
              <a:t>If a node is associated with 4 training data from one class  and 1 training data points from the other class, the associated entropy is –(4/5)(log 4/5) - (1/5)(log 1/5) = 0.13+0.46 = 0.59 approx.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0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6D9-ADF8-5FB3-F4A1-4D1140E1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1617807"/>
          </a:xfrm>
        </p:spPr>
        <p:txBody>
          <a:bodyPr>
            <a:normAutofit/>
          </a:bodyPr>
          <a:lstStyle/>
          <a:p>
            <a:r>
              <a:rPr lang="en-US" dirty="0"/>
              <a:t>Which question to ask and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29D7-E401-75C3-4F92-0E57870B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have already asked a few questions and obtained some answers.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next question to ask?</a:t>
            </a:r>
          </a:p>
          <a:p>
            <a:r>
              <a:rPr lang="en-US" dirty="0"/>
              <a:t>If there are five attributes, and each is binary, there are 32 possibilities.</a:t>
            </a:r>
          </a:p>
          <a:p>
            <a:r>
              <a:rPr lang="en-US" dirty="0"/>
              <a:t>Some are clearly useless, e.g., repeating a question.</a:t>
            </a:r>
          </a:p>
          <a:p>
            <a:r>
              <a:rPr lang="en-US" dirty="0">
                <a:solidFill>
                  <a:srgbClr val="0070C0"/>
                </a:solidFill>
              </a:rPr>
              <a:t>The most useful questions reduce uncertainty the most.</a:t>
            </a:r>
          </a:p>
          <a:p>
            <a:r>
              <a:rPr lang="en-US" dirty="0">
                <a:solidFill>
                  <a:srgbClr val="FF0000"/>
                </a:solidFill>
              </a:rPr>
              <a:t>Information Gain = (entropy before asking the question) – (entropy after asking the question).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40D-7643-B8D3-903E-08B9B7C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entropy from both children of an internal binary node in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5076-0315-9CF3-58B0-08FE52FD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ten training data points, of which five belong to each class (A vs. B)  Compare two alternatives: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Yes branch: (5A, 4B),  No branch: (0A, 1B)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Yes branch: (4A, 1B), No branch: (1A, 4B)</a:t>
            </a:r>
          </a:p>
        </p:txBody>
      </p:sp>
    </p:spTree>
    <p:extLst>
      <p:ext uri="{BB962C8B-B14F-4D97-AF65-F5344CB8AC3E}">
        <p14:creationId xmlns:p14="http://schemas.microsoft.com/office/powerpoint/2010/main" val="346961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86F3-B72B-EB4B-EAC1-AE0005F1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F56E-29B3-E8DB-1945-6BCB43CF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endParaRPr lang="en-US" dirty="0"/>
          </a:p>
          <a:p>
            <a:r>
              <a:rPr lang="en-US" dirty="0"/>
              <a:t>Each internal node (including the root) represents a question focused on one attribute.</a:t>
            </a:r>
          </a:p>
          <a:p>
            <a:endParaRPr lang="en-US" dirty="0"/>
          </a:p>
          <a:p>
            <a:r>
              <a:rPr lang="en-US" dirty="0"/>
              <a:t>Children of a node correspond to different answers for that question.</a:t>
            </a:r>
          </a:p>
          <a:p>
            <a:endParaRPr lang="en-US" dirty="0"/>
          </a:p>
          <a:p>
            <a:r>
              <a:rPr lang="en-US" dirty="0"/>
              <a:t>Each leaf node represents the subset of training data corresponding to the sequence of answers along the path from the root to that leaf.</a:t>
            </a:r>
          </a:p>
        </p:txBody>
      </p:sp>
    </p:spTree>
    <p:extLst>
      <p:ext uri="{BB962C8B-B14F-4D97-AF65-F5344CB8AC3E}">
        <p14:creationId xmlns:p14="http://schemas.microsoft.com/office/powerpoint/2010/main" val="68641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40D-7643-B8D3-903E-08B9B7C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entropy from both children of an internal binary node in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5076-0315-9CF3-58B0-08FE52FD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At some point in the tree, assume we have ten training data points, of which five belong to each class (A vs. B).  Compare two alternatives: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Yes branch: (5A, 4B) taken with 9/10 probability,  No branch: (0A, 1B) taken with 1/10 probability.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Entropy for </a:t>
            </a:r>
            <a:r>
              <a:rPr lang="en-US" sz="2400" i="1" dirty="0">
                <a:solidFill>
                  <a:srgbClr val="0070C0"/>
                </a:solidFill>
              </a:rPr>
              <a:t>yes</a:t>
            </a:r>
            <a:r>
              <a:rPr lang="en-US" sz="2400" dirty="0">
                <a:solidFill>
                  <a:srgbClr val="0070C0"/>
                </a:solidFill>
              </a:rPr>
              <a:t> child=0.47+0.52=0.99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Entropy for </a:t>
            </a:r>
            <a:r>
              <a:rPr lang="en-US" sz="2400" i="1" dirty="0">
                <a:solidFill>
                  <a:srgbClr val="0070C0"/>
                </a:solidFill>
              </a:rPr>
              <a:t>no </a:t>
            </a:r>
            <a:r>
              <a:rPr lang="en-US" sz="2400" dirty="0">
                <a:solidFill>
                  <a:srgbClr val="0070C0"/>
                </a:solidFill>
              </a:rPr>
              <a:t>child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Combined entropy= (0.9)(0.99)+(0.1)(0) = 0.9 approx.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Yes branch: (4A, 1B), No branch: (1A, 4B), each taken with 5/10 probability.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Entropy for </a:t>
            </a:r>
            <a:r>
              <a:rPr lang="en-US" sz="2400" i="1" dirty="0">
                <a:solidFill>
                  <a:srgbClr val="00B050"/>
                </a:solidFill>
              </a:rPr>
              <a:t>yes</a:t>
            </a:r>
            <a:r>
              <a:rPr lang="en-US" sz="2400" dirty="0">
                <a:solidFill>
                  <a:srgbClr val="00B050"/>
                </a:solidFill>
              </a:rPr>
              <a:t> child=0.26+0.46=0.72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Entropy for </a:t>
            </a:r>
            <a:r>
              <a:rPr lang="en-US" sz="2400" i="1" dirty="0">
                <a:solidFill>
                  <a:srgbClr val="00B050"/>
                </a:solidFill>
              </a:rPr>
              <a:t>no </a:t>
            </a:r>
            <a:r>
              <a:rPr lang="en-US" sz="2400" dirty="0">
                <a:solidFill>
                  <a:srgbClr val="00B050"/>
                </a:solidFill>
              </a:rPr>
              <a:t>child = 0.46+0.26 = 0.72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Combined entropy= (0.5)(0.72)+(0.5)(0.72) = 0.72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The second alternative is better; we take a weighted combination using the relative number of data points for each child node.</a:t>
            </a:r>
          </a:p>
        </p:txBody>
      </p:sp>
    </p:spTree>
    <p:extLst>
      <p:ext uri="{BB962C8B-B14F-4D97-AF65-F5344CB8AC3E}">
        <p14:creationId xmlns:p14="http://schemas.microsoft.com/office/powerpoint/2010/main" val="300442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C7BB-ECB0-B041-C671-24F4BBBE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Criteria to choose between alternative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9B1FC-31E5-3D5B-E4A1-846674F42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Information gain: decrease in entropy obtained by asking the question.</a:t>
                </a:r>
              </a:p>
              <a:p>
                <a:r>
                  <a:rPr lang="en-US" dirty="0"/>
                  <a:t>“Purity”: Sum the frequency of the majority class, for </a:t>
                </a:r>
                <a:r>
                  <a:rPr lang="en-US"/>
                  <a:t>all children.</a:t>
                </a:r>
                <a:endParaRPr lang="en-US" dirty="0"/>
              </a:p>
              <a:p>
                <a:r>
                  <a:rPr lang="en-US" dirty="0"/>
                  <a:t>“Gini index”: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where the sum is over all classes.</a:t>
                </a:r>
              </a:p>
              <a:p>
                <a:r>
                  <a:rPr lang="en-US" dirty="0"/>
                  <a:t>Cost-weighted variations of the above, when costs of making different kinds of errors are asymmetric (e.g., penalizing false negatives more than false positives, in medical diagnosis or fraud detection).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9B1FC-31E5-3D5B-E4A1-846674F42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04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CFB9-F422-C507-1E17-0B0FF24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9227-EB4D-6FB0-BD9F-34A38986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are incremental solution construction algorithms: </a:t>
            </a:r>
            <a:r>
              <a:rPr lang="en-US" dirty="0">
                <a:solidFill>
                  <a:srgbClr val="FF0000"/>
                </a:solidFill>
              </a:rPr>
              <a:t>we start with nothing, and build up the solution piece by piece.</a:t>
            </a:r>
          </a:p>
          <a:p>
            <a:r>
              <a:rPr lang="en-US" dirty="0">
                <a:solidFill>
                  <a:srgbClr val="7030A0"/>
                </a:solidFill>
              </a:rPr>
              <a:t>The frontier begins with the root, and grows in successive iterations of the algorithm, expanding one node in the frontier at a time.</a:t>
            </a:r>
          </a:p>
          <a:p>
            <a:r>
              <a:rPr lang="en-US" dirty="0">
                <a:solidFill>
                  <a:srgbClr val="00B050"/>
                </a:solidFill>
              </a:rPr>
              <a:t>Termination criteria: too many nodes, tree is too deep, solution quality is satisfactory (perhaps for specific classes), no significant improvement observed by expanding a node.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Contrast with k-means clustering or neural network learning, where </a:t>
            </a:r>
            <a:r>
              <a:rPr lang="en-US" dirty="0">
                <a:solidFill>
                  <a:srgbClr val="0070C0"/>
                </a:solidFill>
              </a:rPr>
              <a:t>we start with a random candidate solution and improve it little by little.</a:t>
            </a:r>
          </a:p>
        </p:txBody>
      </p:sp>
    </p:spTree>
    <p:extLst>
      <p:ext uri="{BB962C8B-B14F-4D97-AF65-F5344CB8AC3E}">
        <p14:creationId xmlns:p14="http://schemas.microsoft.com/office/powerpoint/2010/main" val="254724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F67A-94A7-C0FD-4BD8-8A8F5702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 Learning Algorithm </a:t>
            </a:r>
            <a:br>
              <a:rPr lang="en-US" sz="3200" dirty="0"/>
            </a:br>
            <a:r>
              <a:rPr lang="en-US" sz="3200" dirty="0"/>
              <a:t>(for 2-class 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4AA7-B074-A43A-D1AD-0161DB32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Initially the frontier consists of just the root, associated with the entire training data set.</a:t>
            </a:r>
          </a:p>
          <a:p>
            <a:r>
              <a:rPr lang="en-US" sz="2600" dirty="0">
                <a:solidFill>
                  <a:srgbClr val="0070C0"/>
                </a:solidFill>
              </a:rPr>
              <a:t>While  (tree is not too big, and solution quality is unacceptable, and the recent iteration has resulted in significant improvement):</a:t>
            </a:r>
          </a:p>
          <a:p>
            <a:pPr lvl="1"/>
            <a:r>
              <a:rPr lang="en-US" sz="2600" dirty="0">
                <a:solidFill>
                  <a:srgbClr val="00B050"/>
                </a:solidFill>
              </a:rPr>
              <a:t>For each node in the frontier, 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</a:rPr>
              <a:t>For each possible question that can be asked at that node, </a:t>
            </a:r>
          </a:p>
          <a:p>
            <a:pPr lvl="3"/>
            <a:r>
              <a:rPr lang="en-US" sz="2600" dirty="0">
                <a:solidFill>
                  <a:srgbClr val="00B050"/>
                </a:solidFill>
              </a:rPr>
              <a:t>Evaluate the information gain;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</a:rPr>
              <a:t>Choose the question that results in most information gain;</a:t>
            </a:r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Ask the question for the node that results in most information gain.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End While;</a:t>
            </a:r>
          </a:p>
          <a:p>
            <a:r>
              <a:rPr lang="en-US" sz="2600" dirty="0">
                <a:solidFill>
                  <a:srgbClr val="002060"/>
                </a:solidFill>
              </a:rPr>
              <a:t>Prune the tree until the tree size is satisfactory, eliminating questions that have not resulted in sufficient improvement;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End.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0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4ACC-CF73-5377-F75C-025D998E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E8E3-C07E-79FB-18D9-28BD78D9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Previously computed values are stored and reused.</a:t>
            </a:r>
          </a:p>
          <a:p>
            <a:r>
              <a:rPr lang="en-US" dirty="0"/>
              <a:t>When the frontier is large, the storage requirements are high.</a:t>
            </a:r>
          </a:p>
          <a:p>
            <a:r>
              <a:rPr lang="en-US" dirty="0"/>
              <a:t>Limits may be imposed on tree depth, e.g., 5 times the problem dimensionality.</a:t>
            </a:r>
          </a:p>
          <a:p>
            <a:r>
              <a:rPr lang="en-US" dirty="0"/>
              <a:t>To reduce search space, attention may be restricted to questions focused on:</a:t>
            </a:r>
          </a:p>
          <a:p>
            <a:pPr lvl="1"/>
            <a:r>
              <a:rPr lang="en-US" dirty="0"/>
              <a:t>attributes not recently considered; or</a:t>
            </a:r>
          </a:p>
          <a:p>
            <a:pPr lvl="1"/>
            <a:r>
              <a:rPr lang="en-US" dirty="0"/>
              <a:t>node in the frontier with the highest entropy; or</a:t>
            </a:r>
          </a:p>
          <a:p>
            <a:pPr lvl="1"/>
            <a:r>
              <a:rPr lang="en-US" dirty="0"/>
              <a:t>node in the frontier with the largest number of training data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14CB-2122-0FEB-3759-D7FB50A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C5D2-3E8E-BE10-6F98-73043CA3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  <a:p>
            <a:r>
              <a:rPr lang="en-US" dirty="0"/>
              <a:t>ID3</a:t>
            </a:r>
          </a:p>
          <a:p>
            <a:r>
              <a:rPr lang="en-US" dirty="0"/>
              <a:t>C4.5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98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E29-1F31-E260-2D5F-1B347B32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Applying decision trees to regression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DD93-FC28-B07E-9475-6F014DE5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node, predict the output to be the average of all the training data points associated with that node.</a:t>
            </a:r>
          </a:p>
          <a:p>
            <a:r>
              <a:rPr lang="en-US" dirty="0"/>
              <a:t>Instead of entropy, the criterion (to choose between possible questions) is MSE.</a:t>
            </a:r>
          </a:p>
          <a:p>
            <a:r>
              <a:rPr lang="en-US" dirty="0"/>
              <a:t>For each problem dimension, we must consider each possible split (between neighbor pairs) to determine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9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43A5D-1D0F-521F-A540-FDE4EE7A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regression using decision tree,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one input dimension</a:t>
            </a:r>
          </a:p>
        </p:txBody>
      </p:sp>
      <p:pic>
        <p:nvPicPr>
          <p:cNvPr id="3074" name="Picture 2" descr="A diagram of a number of samples&#10;&#10;Description automatically generated with medium confidence">
            <a:extLst>
              <a:ext uri="{FF2B5EF4-FFF2-40B4-BE49-F238E27FC236}">
                <a16:creationId xmlns:a16="http://schemas.microsoft.com/office/drawing/2014/main" id="{362982F4-BC15-1598-4211-F09EF9553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" r="3760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AA0CE0D1-4B58-31A8-EEBC-0EAE5F5CF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r="-2" b="2184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5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9ED9-766E-79B5-0592-E7012942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advantages of using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CD84-5A6A-2804-30A8-FC5082CE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Explainability</a:t>
            </a:r>
            <a:r>
              <a:rPr lang="en-US" dirty="0"/>
              <a:t>; each node asks a very simple question.</a:t>
            </a:r>
          </a:p>
          <a:p>
            <a:r>
              <a:rPr lang="en-US" dirty="0"/>
              <a:t>Higher level nodes represent useful features; feature selection is automatically performed.</a:t>
            </a:r>
          </a:p>
          <a:p>
            <a:r>
              <a:rPr lang="en-US" dirty="0"/>
              <a:t>Trees can be written using “if-then-else” format, which is intuitively understandable for non-technical domain experts—hence they can “validate” saying whether the resulting tree is reasonable from their perspective.</a:t>
            </a:r>
          </a:p>
        </p:txBody>
      </p:sp>
    </p:spTree>
    <p:extLst>
      <p:ext uri="{BB962C8B-B14F-4D97-AF65-F5344CB8AC3E}">
        <p14:creationId xmlns:p14="http://schemas.microsoft.com/office/powerpoint/2010/main" val="10598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168-14A4-EC27-74CA-72473308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B8E2-A2F5-2FA8-E257-9E5F1AED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</a:t>
            </a:r>
          </a:p>
          <a:p>
            <a:r>
              <a:rPr lang="en-US" dirty="0"/>
              <a:t>Leaf</a:t>
            </a:r>
          </a:p>
          <a:p>
            <a:r>
              <a:rPr lang="en-US" dirty="0"/>
              <a:t>Internal node</a:t>
            </a:r>
          </a:p>
          <a:p>
            <a:r>
              <a:rPr lang="en-US" dirty="0"/>
              <a:t>Branch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Frontier: a set of nodes, none of which is the ancestor of another.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3A0-D6C2-D496-FC11-ABFF84C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D445-6C8A-58A4-9065-80B3913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asked evaluate whether a variable value is True or False, e.g., </a:t>
            </a:r>
          </a:p>
          <a:p>
            <a:r>
              <a:rPr lang="en-US" dirty="0"/>
              <a:t>Tall?</a:t>
            </a:r>
          </a:p>
          <a:p>
            <a:r>
              <a:rPr lang="en-US" dirty="0"/>
              <a:t>Heavy?</a:t>
            </a:r>
          </a:p>
          <a:p>
            <a:r>
              <a:rPr lang="en-US" dirty="0"/>
              <a:t>Green?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3A0-D6C2-D496-FC11-ABFF84C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D445-6C8A-58A4-9065-80B3913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asked compare the value of a variable to a number, e.g., </a:t>
            </a:r>
          </a:p>
          <a:p>
            <a:r>
              <a:rPr lang="en-US" dirty="0"/>
              <a:t>x&gt;3</a:t>
            </a:r>
          </a:p>
          <a:p>
            <a:r>
              <a:rPr lang="en-US" dirty="0"/>
              <a:t>y&lt;3.2</a:t>
            </a:r>
          </a:p>
          <a:p>
            <a:r>
              <a:rPr lang="en-US" dirty="0"/>
              <a:t>z &gt;= 1.7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shown on a figure or graph, each of these is analogous to drawing a line, plane, or hyperplane parallel to one of the axes!</a:t>
            </a:r>
          </a:p>
        </p:txBody>
      </p:sp>
    </p:spTree>
    <p:extLst>
      <p:ext uri="{BB962C8B-B14F-4D97-AF65-F5344CB8AC3E}">
        <p14:creationId xmlns:p14="http://schemas.microsoft.com/office/powerpoint/2010/main" val="34328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3A0-D6C2-D496-FC11-ABFF84C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D445-6C8A-58A4-9065-80B3913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Questions asked interrogate the value of a variable, e.g.,</a:t>
            </a:r>
          </a:p>
          <a:p>
            <a:r>
              <a:rPr lang="en-US" dirty="0"/>
              <a:t>“Pixel color” may take 3 values (R, B, G), with each leading to a different child of that internal node.</a:t>
            </a:r>
          </a:p>
          <a:p>
            <a:r>
              <a:rPr lang="en-US" dirty="0"/>
              <a:t>“Height” may take 5 values (very low, low, medium, high, very high)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Some values may be aggregated if they belong together, e.g., </a:t>
            </a:r>
          </a:p>
          <a:p>
            <a:r>
              <a:rPr lang="en-US" dirty="0"/>
              <a:t>“Height for basketball” in {very low, low, medium} vs. {high, very </a:t>
            </a:r>
            <a:r>
              <a:rPr lang="en-US" dirty="0" err="1"/>
              <a:t>hight</a:t>
            </a:r>
            <a:r>
              <a:rPr lang="en-US" dirty="0"/>
              <a:t>}</a:t>
            </a:r>
          </a:p>
          <a:p>
            <a:r>
              <a:rPr lang="en-US" dirty="0"/>
              <a:t>“Country region” in {Mexico} vs. {Panama, Nicaragua, Guatemala} vs. {Colombia, Brazil, Venezuela} …</a:t>
            </a:r>
          </a:p>
        </p:txBody>
      </p:sp>
    </p:spTree>
    <p:extLst>
      <p:ext uri="{BB962C8B-B14F-4D97-AF65-F5344CB8AC3E}">
        <p14:creationId xmlns:p14="http://schemas.microsoft.com/office/powerpoint/2010/main" val="329040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040" y="2266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032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560" y="2348080"/>
                  <a:ext cx="31536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1280" y="4526800"/>
                  <a:ext cx="54144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84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80" y="2217040"/>
                  <a:ext cx="307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1240" y="2103280"/>
                  <a:ext cx="129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720" y="406492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512C-35F5-0053-6574-78BF0B292A54}"/>
              </a:ext>
            </a:extLst>
          </p:cNvPr>
          <p:cNvGrpSpPr/>
          <p:nvPr/>
        </p:nvGrpSpPr>
        <p:grpSpPr>
          <a:xfrm>
            <a:off x="4103815" y="5873891"/>
            <a:ext cx="191520" cy="372960"/>
            <a:chOff x="4103815" y="5873891"/>
            <a:chExt cx="1915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073A73-42CA-A745-2469-451E2F8781ED}"/>
                    </a:ext>
                  </a:extLst>
                </p14:cNvPr>
                <p14:cNvContentPartPr/>
                <p14:nvPr/>
              </p14:nvContentPartPr>
              <p14:xfrm>
                <a:off x="4103815" y="5873891"/>
                <a:ext cx="112320" cy="37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073A73-42CA-A745-2469-451E2F8781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4815" y="5865251"/>
                  <a:ext cx="129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009A13-1E6B-EA7A-5553-6BD6334DAA90}"/>
                    </a:ext>
                  </a:extLst>
                </p14:cNvPr>
                <p14:cNvContentPartPr/>
                <p14:nvPr/>
              </p14:nvContentPartPr>
              <p14:xfrm>
                <a:off x="4125055" y="5956691"/>
                <a:ext cx="170280" cy="20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009A13-1E6B-EA7A-5553-6BD6334DAA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6055" y="5947691"/>
                  <a:ext cx="18792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25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dimensions: </a:t>
            </a:r>
            <a:r>
              <a:rPr lang="en-US" dirty="0">
                <a:solidFill>
                  <a:srgbClr val="7030A0"/>
                </a:solidFill>
              </a:rPr>
              <a:t>best solution using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A5C634-7F35-7F3E-6E30-EC9544370C6C}"/>
                  </a:ext>
                </a:extLst>
              </p14:cNvPr>
              <p14:cNvContentPartPr/>
              <p14:nvPr/>
            </p14:nvContentPartPr>
            <p14:xfrm>
              <a:off x="2162335" y="2080931"/>
              <a:ext cx="960120" cy="93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A5C634-7F35-7F3E-6E30-EC9544370C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4335" y="1972931"/>
                <a:ext cx="99576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6CE58E-F569-D6A1-F540-C4310F1BB78F}"/>
                  </a:ext>
                </a:extLst>
              </p14:cNvPr>
              <p14:cNvContentPartPr/>
              <p14:nvPr/>
            </p14:nvContentPartPr>
            <p14:xfrm>
              <a:off x="2429455" y="4073531"/>
              <a:ext cx="1591560" cy="134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6CE58E-F569-D6A1-F540-C4310F1BB7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1815" y="3965531"/>
                <a:ext cx="1627200" cy="15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3E8658-2B45-D633-6AFA-2557B78C9D22}"/>
                  </a:ext>
                </a:extLst>
              </p14:cNvPr>
              <p14:cNvContentPartPr/>
              <p14:nvPr/>
            </p14:nvContentPartPr>
            <p14:xfrm>
              <a:off x="7307095" y="1791851"/>
              <a:ext cx="1076040" cy="1050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3E8658-2B45-D633-6AFA-2557B78C9D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9095" y="1683851"/>
                <a:ext cx="111168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1280DA6-0711-5505-5841-742E90F106D2}"/>
                  </a:ext>
                </a:extLst>
              </p14:cNvPr>
              <p14:cNvContentPartPr/>
              <p14:nvPr/>
            </p14:nvContentPartPr>
            <p14:xfrm>
              <a:off x="3884575" y="2312411"/>
              <a:ext cx="2816280" cy="3720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1280DA6-0711-5505-5841-742E90F10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575" y="2204411"/>
                <a:ext cx="285192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143B8F-67EA-A860-F7E8-19E6AC4B9EBD}"/>
                  </a:ext>
                </a:extLst>
              </p14:cNvPr>
              <p14:cNvContentPartPr/>
              <p14:nvPr/>
            </p14:nvContentPartPr>
            <p14:xfrm>
              <a:off x="6370735" y="3731531"/>
              <a:ext cx="1101960" cy="2279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143B8F-67EA-A860-F7E8-19E6AC4B9E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2735" y="3623891"/>
                <a:ext cx="1137600" cy="24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46C6C38-FF9D-6610-9379-96155032736E}"/>
              </a:ext>
            </a:extLst>
          </p:cNvPr>
          <p:cNvGrpSpPr/>
          <p:nvPr/>
        </p:nvGrpSpPr>
        <p:grpSpPr>
          <a:xfrm>
            <a:off x="4148815" y="5418491"/>
            <a:ext cx="223200" cy="270000"/>
            <a:chOff x="4148815" y="5418491"/>
            <a:chExt cx="22320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EBD2BF-84CC-A2F6-7C9D-EF51A9E935A1}"/>
                    </a:ext>
                  </a:extLst>
                </p14:cNvPr>
                <p14:cNvContentPartPr/>
                <p14:nvPr/>
              </p14:nvContentPartPr>
              <p14:xfrm>
                <a:off x="4148815" y="5418491"/>
                <a:ext cx="199800" cy="27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EBD2BF-84CC-A2F6-7C9D-EF51A9E935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0175" y="5409491"/>
                  <a:ext cx="217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2A3495-694B-EA5A-D9B7-D22181447C60}"/>
                    </a:ext>
                  </a:extLst>
                </p14:cNvPr>
                <p14:cNvContentPartPr/>
                <p14:nvPr/>
              </p14:nvContentPartPr>
              <p14:xfrm>
                <a:off x="4148815" y="568813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2A3495-694B-EA5A-D9B7-D22181447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0175" y="5679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978374-4969-BEAB-EE20-8C6FA96E729B}"/>
                    </a:ext>
                  </a:extLst>
                </p14:cNvPr>
                <p14:cNvContentPartPr/>
                <p14:nvPr/>
              </p14:nvContentPartPr>
              <p14:xfrm>
                <a:off x="4156015" y="5482931"/>
                <a:ext cx="216000" cy="17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978374-4969-BEAB-EE20-8C6FA96E72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47015" y="5473931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9E56A5-D2DF-CFA8-C71E-F23710A4366D}"/>
              </a:ext>
            </a:extLst>
          </p:cNvPr>
          <p:cNvGrpSpPr/>
          <p:nvPr/>
        </p:nvGrpSpPr>
        <p:grpSpPr>
          <a:xfrm>
            <a:off x="2478415" y="2459651"/>
            <a:ext cx="4591800" cy="3696840"/>
            <a:chOff x="2478415" y="2459651"/>
            <a:chExt cx="4591800" cy="3696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ABE263-B6B9-5B97-7FF6-7550642436BF}"/>
                    </a:ext>
                  </a:extLst>
                </p14:cNvPr>
                <p14:cNvContentPartPr/>
                <p14:nvPr/>
              </p14:nvContentPartPr>
              <p14:xfrm>
                <a:off x="5403415" y="3695891"/>
                <a:ext cx="1666800" cy="225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ABE263-B6B9-5B97-7FF6-7550642436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5415" y="3587891"/>
                  <a:ext cx="1702440" cy="24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D617CE-D734-7C8B-D789-1D111104A4E0}"/>
                    </a:ext>
                  </a:extLst>
                </p14:cNvPr>
                <p14:cNvContentPartPr/>
                <p14:nvPr/>
              </p14:nvContentPartPr>
              <p14:xfrm>
                <a:off x="3817975" y="2459651"/>
                <a:ext cx="1069200" cy="106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D617CE-D734-7C8B-D789-1D111104A4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00335" y="2352011"/>
                  <a:ext cx="110484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7B6119-620D-84D8-4987-DFE082927528}"/>
                    </a:ext>
                  </a:extLst>
                </p14:cNvPr>
                <p14:cNvContentPartPr/>
                <p14:nvPr/>
              </p14:nvContentPartPr>
              <p14:xfrm>
                <a:off x="2478415" y="3972011"/>
                <a:ext cx="2331000" cy="218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7B6119-620D-84D8-4987-DFE0829275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60415" y="3864011"/>
                  <a:ext cx="2366640" cy="240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36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two-class classification problem in 2 dimensions: </a:t>
            </a:r>
            <a:r>
              <a:rPr lang="en-US" sz="3600" dirty="0">
                <a:solidFill>
                  <a:srgbClr val="FF0000"/>
                </a:solidFill>
              </a:rPr>
              <a:t>best solution using Perceptron </a:t>
            </a:r>
            <a:r>
              <a:rPr lang="en-US" sz="3600" dirty="0"/>
              <a:t>(or 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376DA9-C620-AF82-9471-D507CCFA4EC0}"/>
                  </a:ext>
                </a:extLst>
              </p14:cNvPr>
              <p14:cNvContentPartPr/>
              <p14:nvPr/>
            </p14:nvContentPartPr>
            <p14:xfrm>
              <a:off x="2690815" y="1952051"/>
              <a:ext cx="4273560" cy="491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376DA9-C620-AF82-9471-D507CCFA4E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82175" y="1943411"/>
                <a:ext cx="4291200" cy="49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6E9F2D-8D47-2BF9-6DBF-9E626B951BA1}"/>
              </a:ext>
            </a:extLst>
          </p:cNvPr>
          <p:cNvGrpSpPr/>
          <p:nvPr/>
        </p:nvGrpSpPr>
        <p:grpSpPr>
          <a:xfrm>
            <a:off x="4151695" y="5840051"/>
            <a:ext cx="313200" cy="291600"/>
            <a:chOff x="4151695" y="5840051"/>
            <a:chExt cx="31320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ED7315-B22F-F4B4-B73D-18593509D10D}"/>
                    </a:ext>
                  </a:extLst>
                </p14:cNvPr>
                <p14:cNvContentPartPr/>
                <p14:nvPr/>
              </p14:nvContentPartPr>
              <p14:xfrm>
                <a:off x="4172215" y="5840051"/>
                <a:ext cx="216720" cy="29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ED7315-B22F-F4B4-B73D-18593509D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63575" y="5831051"/>
                  <a:ext cx="234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577C32-84D4-EE22-B473-C5EDC3EBB2B0}"/>
                    </a:ext>
                  </a:extLst>
                </p14:cNvPr>
                <p14:cNvContentPartPr/>
                <p14:nvPr/>
              </p14:nvContentPartPr>
              <p14:xfrm>
                <a:off x="4151695" y="5892251"/>
                <a:ext cx="313200" cy="23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577C32-84D4-EE22-B473-C5EDC3EBB2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43055" y="5883251"/>
                  <a:ext cx="330840" cy="2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306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1735</Words>
  <Application>Microsoft Macintosh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Decision Trees</vt:lpstr>
      <vt:lpstr>Model?</vt:lpstr>
      <vt:lpstr>Tree terminology</vt:lpstr>
      <vt:lpstr>Binary Variables</vt:lpstr>
      <vt:lpstr>Numeric Variables</vt:lpstr>
      <vt:lpstr>Discrete Variables</vt:lpstr>
      <vt:lpstr>A two-class classification problem in 2 dimensions</vt:lpstr>
      <vt:lpstr>A two-class classification problem in 2 dimensions: best solution using clustering</vt:lpstr>
      <vt:lpstr>A two-class classification problem in 2 dimensions: best solution using Perceptron (or logistic regression)</vt:lpstr>
      <vt:lpstr>A two-class classification problem in 2 dimensions: best solution using neural network (with 2 hidden nodes)</vt:lpstr>
      <vt:lpstr>A two-class classification problem in 2 dimensions: best solution using decision trees</vt:lpstr>
      <vt:lpstr>A two-class classification problem in 2 dimensions: best solution using decision trees</vt:lpstr>
      <vt:lpstr>How does the decision tree solution differ from the neural network (with two hidden nodes)</vt:lpstr>
      <vt:lpstr>Decision trees as logical expressions</vt:lpstr>
      <vt:lpstr>Decision trees as case statements</vt:lpstr>
      <vt:lpstr>Assessing nodes for classification problems</vt:lpstr>
      <vt:lpstr>Example: three possible entropy values associated with a node</vt:lpstr>
      <vt:lpstr>Which question to ask and when?</vt:lpstr>
      <vt:lpstr>Combining the entropy from both children of an internal binary node in the decision tree</vt:lpstr>
      <vt:lpstr>Combining the entropy from both children of an internal binary node in the decision tree</vt:lpstr>
      <vt:lpstr>Criteria to choose between alternative questions</vt:lpstr>
      <vt:lpstr>Decision Tree Learning Algorithms</vt:lpstr>
      <vt:lpstr>Decision Tree Learning Algorithm  (for 2-class classification)</vt:lpstr>
      <vt:lpstr>Efficiency considerations</vt:lpstr>
      <vt:lpstr>Variations</vt:lpstr>
      <vt:lpstr>Applying decision trees to regression problems</vt:lpstr>
      <vt:lpstr>Example: regression using decision tree, with one input dimension</vt:lpstr>
      <vt:lpstr>Main advantages of using decision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Chilukuri K Mohan</dc:creator>
  <cp:lastModifiedBy>Chilukuri Mohan</cp:lastModifiedBy>
  <cp:revision>4</cp:revision>
  <dcterms:created xsi:type="dcterms:W3CDTF">2023-11-06T12:40:27Z</dcterms:created>
  <dcterms:modified xsi:type="dcterms:W3CDTF">2023-11-06T15:57:05Z</dcterms:modified>
</cp:coreProperties>
</file>