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FBEFBE6-D023-4D16-A539-91F03F29B3AD}" type="datetimeFigureOut">
              <a:rPr lang="en-US" smtClean="0"/>
              <a:t>10/11/2025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A6AF369-FE3B-4E43-97D8-64F1C8AB4AB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BEFBE6-D023-4D16-A539-91F03F29B3AD}"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F369-FE3B-4E43-97D8-64F1C8AB4AB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BEFBE6-D023-4D16-A539-91F03F29B3AD}"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F369-FE3B-4E43-97D8-64F1C8AB4AB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BEFBE6-D023-4D16-A539-91F03F29B3AD}"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F369-FE3B-4E43-97D8-64F1C8AB4AB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FBEFBE6-D023-4D16-A539-91F03F29B3AD}" type="datetimeFigureOut">
              <a:rPr lang="en-US" smtClean="0"/>
              <a:t>10/11/2025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6AF369-FE3B-4E43-97D8-64F1C8AB4ABB}"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BEFBE6-D023-4D16-A539-91F03F29B3AD}" type="datetimeFigureOut">
              <a:rPr lang="en-US" smtClean="0"/>
              <a:t>10/11/2025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AF369-FE3B-4E43-97D8-64F1C8AB4AB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BEFBE6-D023-4D16-A539-91F03F29B3AD}" type="datetimeFigureOut">
              <a:rPr lang="en-US" smtClean="0"/>
              <a:t>10/11/2025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6AF369-FE3B-4E43-97D8-64F1C8AB4AB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BEFBE6-D023-4D16-A539-91F03F29B3AD}" type="datetimeFigureOut">
              <a:rPr lang="en-US" smtClean="0"/>
              <a:t>10/11/2025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6AF369-FE3B-4E43-97D8-64F1C8AB4AB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BEFBE6-D023-4D16-A539-91F03F29B3AD}" type="datetimeFigureOut">
              <a:rPr lang="en-US" smtClean="0"/>
              <a:t>10/11/2025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6AF369-FE3B-4E43-97D8-64F1C8AB4AB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BEFBE6-D023-4D16-A539-91F03F29B3AD}" type="datetimeFigureOut">
              <a:rPr lang="en-US" smtClean="0"/>
              <a:t>10/11/2025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6AF369-FE3B-4E43-97D8-64F1C8AB4AB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FBEFBE6-D023-4D16-A539-91F03F29B3AD}" type="datetimeFigureOut">
              <a:rPr lang="en-US" smtClean="0"/>
              <a:t>10/11/2025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1A6AF369-FE3B-4E43-97D8-64F1C8AB4ABB}"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FBEFBE6-D023-4D16-A539-91F03F29B3AD}" type="datetimeFigureOut">
              <a:rPr lang="en-US" smtClean="0"/>
              <a:t>10/11/2025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A6AF369-FE3B-4E43-97D8-64F1C8AB4ABB}"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Analytics Project </a:t>
            </a:r>
            <a:endParaRPr lang="en-US" dirty="0"/>
          </a:p>
        </p:txBody>
      </p:sp>
      <p:sp>
        <p:nvSpPr>
          <p:cNvPr id="3" name="Subtitle 2"/>
          <p:cNvSpPr>
            <a:spLocks noGrp="1"/>
          </p:cNvSpPr>
          <p:nvPr>
            <p:ph type="subTitle" idx="4294967295"/>
          </p:nvPr>
        </p:nvSpPr>
        <p:spPr>
          <a:xfrm>
            <a:off x="0" y="1916113"/>
            <a:ext cx="8785225" cy="4608512"/>
          </a:xfrm>
        </p:spPr>
        <p:txBody>
          <a:bodyPr>
            <a:normAutofit fontScale="92500" lnSpcReduction="10000"/>
          </a:bodyPr>
          <a:lstStyle/>
          <a:p>
            <a:pPr>
              <a:buNone/>
            </a:pPr>
            <a:r>
              <a:rPr lang="en-IN" b="1" dirty="0" smtClean="0">
                <a:latin typeface="Arial" pitchFamily="34" charset="0"/>
                <a:cs typeface="Arial" pitchFamily="34" charset="0"/>
              </a:rPr>
              <a:t>   Objective:</a:t>
            </a:r>
          </a:p>
          <a:p>
            <a:pPr>
              <a:buNone/>
            </a:pPr>
            <a:r>
              <a:rPr lang="en-IN" dirty="0" smtClean="0">
                <a:latin typeface="Arial" pitchFamily="34" charset="0"/>
                <a:cs typeface="Arial" pitchFamily="34" charset="0"/>
              </a:rPr>
              <a:t> </a:t>
            </a:r>
            <a:r>
              <a:rPr lang="en-IN" dirty="0" smtClean="0">
                <a:latin typeface="Arial" pitchFamily="34" charset="0"/>
                <a:cs typeface="Arial" pitchFamily="34" charset="0"/>
              </a:rPr>
              <a:t>  </a:t>
            </a:r>
            <a:r>
              <a:rPr lang="en-US" dirty="0" smtClean="0">
                <a:latin typeface="Arial" pitchFamily="34" charset="0"/>
                <a:cs typeface="Arial" pitchFamily="34" charset="0"/>
              </a:rPr>
              <a:t>To streamline operational analysis for the College Management System by replacing manual data tracking with an automated, data-driven solution.</a:t>
            </a:r>
          </a:p>
          <a:p>
            <a:pPr>
              <a:buNone/>
            </a:pPr>
            <a:r>
              <a:rPr lang="en-US" b="1" dirty="0" smtClean="0">
                <a:latin typeface="Arial" pitchFamily="34" charset="0"/>
                <a:cs typeface="Arial" pitchFamily="34" charset="0"/>
              </a:rPr>
              <a:t>   Tools </a:t>
            </a:r>
            <a:r>
              <a:rPr lang="en-US" b="1" dirty="0" smtClean="0">
                <a:latin typeface="Arial" pitchFamily="34" charset="0"/>
                <a:cs typeface="Arial" pitchFamily="34" charset="0"/>
              </a:rPr>
              <a:t>&amp; Methodology:</a:t>
            </a:r>
            <a:endParaRPr lang="en-US" dirty="0" smtClean="0">
              <a:latin typeface="Arial" pitchFamily="34" charset="0"/>
              <a:cs typeface="Arial" pitchFamily="34" charset="0"/>
            </a:endParaRPr>
          </a:p>
          <a:p>
            <a:r>
              <a:rPr lang="en-US" b="1" dirty="0" smtClean="0">
                <a:latin typeface="Arial" pitchFamily="34" charset="0"/>
                <a:cs typeface="Arial" pitchFamily="34" charset="0"/>
              </a:rPr>
              <a:t>SQL (Microsoft SQL Server):</a:t>
            </a:r>
            <a:r>
              <a:rPr lang="en-US" dirty="0" smtClean="0">
                <a:latin typeface="Arial" pitchFamily="34" charset="0"/>
                <a:cs typeface="Arial" pitchFamily="34" charset="0"/>
              </a:rPr>
              <a:t> Used for data cleaning, transformation, creating a star schema, and calculating key metrics (e.g., Average Grade, Total Credits, Instructor Workload).</a:t>
            </a:r>
          </a:p>
          <a:p>
            <a:r>
              <a:rPr lang="en-US" b="1" dirty="0" smtClean="0">
                <a:latin typeface="Arial" pitchFamily="34" charset="0"/>
                <a:cs typeface="Arial" pitchFamily="34" charset="0"/>
              </a:rPr>
              <a:t>Power BI:</a:t>
            </a:r>
            <a:r>
              <a:rPr lang="en-US" dirty="0" smtClean="0">
                <a:latin typeface="Arial" pitchFamily="34" charset="0"/>
                <a:cs typeface="Arial" pitchFamily="34" charset="0"/>
              </a:rPr>
              <a:t> Used for data modeling, establishing relationships, and designing an interactive, user-friendly dashboard for visual analysis.</a:t>
            </a:r>
          </a:p>
          <a:p>
            <a:endParaRPr lang="en-US" dirty="0" smtClean="0"/>
          </a:p>
          <a:p>
            <a:endParaRPr lang="en-IN" dirty="0" smtClean="0"/>
          </a:p>
          <a:p>
            <a:endParaRPr lang="en-US"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1"/>
            <a:ext cx="4896544" cy="1628799"/>
          </a:xfrm>
        </p:spPr>
        <p:txBody>
          <a:bodyPr>
            <a:noAutofit/>
          </a:bodyPr>
          <a:lstStyle/>
          <a:p>
            <a:r>
              <a:rPr lang="en-US" sz="2400" dirty="0" smtClean="0"/>
              <a:t>Dashboard </a:t>
            </a:r>
            <a:r>
              <a:rPr lang="en-US" sz="2400" dirty="0" smtClean="0"/>
              <a:t>Insights: Tracking Progress and Identifying Gaps</a:t>
            </a:r>
            <a:r>
              <a:rPr lang="en-US" sz="2400" dirty="0" smtClean="0">
                <a:latin typeface="Arial" pitchFamily="34" charset="0"/>
                <a:cs typeface="Arial" pitchFamily="34" charset="0"/>
              </a:rPr>
              <a:t>.</a:t>
            </a:r>
            <a:r>
              <a:rPr lang="en-US" sz="2400" dirty="0" smtClean="0">
                <a:latin typeface="Arial" pitchFamily="34" charset="0"/>
                <a:cs typeface="Arial" pitchFamily="34" charset="0"/>
              </a:rPr>
              <a:t/>
            </a:r>
            <a:br>
              <a:rPr lang="en-US" sz="2400" dirty="0" smtClean="0">
                <a:latin typeface="Arial" pitchFamily="34" charset="0"/>
                <a:cs typeface="Arial" pitchFamily="34" charset="0"/>
              </a:rPr>
            </a:br>
            <a:endParaRPr lang="en-US" sz="2400" dirty="0">
              <a:latin typeface="Arial" pitchFamily="34" charset="0"/>
              <a:cs typeface="Arial" pitchFamily="34" charset="0"/>
            </a:endParaRPr>
          </a:p>
        </p:txBody>
      </p:sp>
      <p:sp>
        <p:nvSpPr>
          <p:cNvPr id="7" name="Content Placeholder 6"/>
          <p:cNvSpPr>
            <a:spLocks noGrp="1"/>
          </p:cNvSpPr>
          <p:nvPr>
            <p:ph type="body" sz="half" idx="2"/>
          </p:nvPr>
        </p:nvSpPr>
        <p:spPr>
          <a:xfrm>
            <a:off x="0" y="1412776"/>
            <a:ext cx="3419872" cy="4896544"/>
          </a:xfrm>
        </p:spPr>
        <p:txBody>
          <a:bodyPr>
            <a:normAutofit/>
          </a:bodyPr>
          <a:lstStyle/>
          <a:p>
            <a:r>
              <a:rPr lang="en-US" sz="1400" b="1" dirty="0" smtClean="0">
                <a:latin typeface="Arial" pitchFamily="34" charset="0"/>
                <a:cs typeface="Arial" pitchFamily="34" charset="0"/>
              </a:rPr>
              <a:t>Student Progress:</a:t>
            </a:r>
            <a:r>
              <a:rPr lang="en-US" sz="1400" dirty="0" smtClean="0">
                <a:latin typeface="Arial" pitchFamily="34" charset="0"/>
                <a:cs typeface="Arial" pitchFamily="34" charset="0"/>
              </a:rPr>
              <a:t> Tracks cumulative credits completed by each student over time.</a:t>
            </a:r>
          </a:p>
          <a:p>
            <a:r>
              <a:rPr lang="en-US" sz="1400" b="1" dirty="0" smtClean="0">
                <a:latin typeface="Arial" pitchFamily="34" charset="0"/>
                <a:cs typeface="Arial" pitchFamily="34" charset="0"/>
              </a:rPr>
              <a:t>Course Performance:</a:t>
            </a:r>
            <a:r>
              <a:rPr lang="en-US" sz="1400" dirty="0" smtClean="0">
                <a:latin typeface="Arial" pitchFamily="34" charset="0"/>
                <a:cs typeface="Arial" pitchFamily="34" charset="0"/>
              </a:rPr>
              <a:t> Identifies challenging courses (e.g., Organic Chemistry and Astrophysics) based on a high number of "F" grades.</a:t>
            </a:r>
          </a:p>
          <a:p>
            <a:r>
              <a:rPr lang="en-US" sz="1400" b="1" dirty="0" smtClean="0">
                <a:latin typeface="Arial" pitchFamily="34" charset="0"/>
                <a:cs typeface="Arial" pitchFamily="34" charset="0"/>
              </a:rPr>
              <a:t>At-Risk Students:</a:t>
            </a:r>
            <a:r>
              <a:rPr lang="en-US" sz="1400" dirty="0" smtClean="0">
                <a:latin typeface="Arial" pitchFamily="34" charset="0"/>
                <a:cs typeface="Arial" pitchFamily="34" charset="0"/>
              </a:rPr>
              <a:t> Pinpoints students with low credit completion or poor grades for targeted support.</a:t>
            </a:r>
          </a:p>
          <a:p>
            <a:r>
              <a:rPr lang="en-US" sz="1400" b="1" dirty="0" smtClean="0">
                <a:latin typeface="Arial" pitchFamily="34" charset="0"/>
                <a:cs typeface="Arial" pitchFamily="34" charset="0"/>
              </a:rPr>
              <a:t>Instructor-Course Relationship:</a:t>
            </a:r>
            <a:r>
              <a:rPr lang="en-US" sz="1400" dirty="0" smtClean="0">
                <a:latin typeface="Arial" pitchFamily="34" charset="0"/>
                <a:cs typeface="Arial" pitchFamily="34" charset="0"/>
              </a:rPr>
              <a:t> Shows which instructors teach which courses and how their students perform.</a:t>
            </a:r>
          </a:p>
          <a:p>
            <a:endParaRPr lang="en-US" dirty="0"/>
          </a:p>
        </p:txBody>
      </p:sp>
      <p:sp>
        <p:nvSpPr>
          <p:cNvPr id="8" name="Picture Placeholder 7"/>
          <p:cNvSpPr>
            <a:spLocks noGrp="1"/>
          </p:cNvSpPr>
          <p:nvPr>
            <p:ph type="pic" idx="1"/>
          </p:nvPr>
        </p:nvSpPr>
        <p:spPr/>
      </p:sp>
      <p:pic>
        <p:nvPicPr>
          <p:cNvPr id="5" name="Picture 4" descr="REPORT.png"/>
          <p:cNvPicPr>
            <a:picLocks noChangeAspect="1"/>
          </p:cNvPicPr>
          <p:nvPr/>
        </p:nvPicPr>
        <p:blipFill>
          <a:blip r:embed="rId2" cstate="print"/>
          <a:stretch>
            <a:fillRect/>
          </a:stretch>
        </p:blipFill>
        <p:spPr>
          <a:xfrm rot="480018">
            <a:off x="3302998" y="1210937"/>
            <a:ext cx="4964734" cy="39953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IN" dirty="0" smtClean="0"/>
              <a:t>Summary </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a:t>
            </a:r>
            <a:r>
              <a:rPr lang="en-US" b="1" dirty="0" smtClean="0">
                <a:latin typeface="Arial" pitchFamily="34" charset="0"/>
                <a:cs typeface="Arial" pitchFamily="34" charset="0"/>
              </a:rPr>
              <a:t>Outcomes </a:t>
            </a:r>
            <a:r>
              <a:rPr lang="en-US" b="1" dirty="0" smtClean="0">
                <a:latin typeface="Arial" pitchFamily="34" charset="0"/>
                <a:cs typeface="Arial" pitchFamily="34" charset="0"/>
              </a:rPr>
              <a:t>&amp; </a:t>
            </a:r>
            <a:r>
              <a:rPr lang="en-US" b="1" dirty="0" smtClean="0">
                <a:latin typeface="Arial" pitchFamily="34" charset="0"/>
                <a:cs typeface="Arial" pitchFamily="34" charset="0"/>
              </a:rPr>
              <a:t>Conclusion:</a:t>
            </a:r>
          </a:p>
          <a:p>
            <a:pPr>
              <a:buNone/>
            </a:pPr>
            <a:endParaRPr lang="en-US" b="1" dirty="0" smtClean="0">
              <a:latin typeface="Arial" pitchFamily="34" charset="0"/>
              <a:cs typeface="Arial" pitchFamily="34" charset="0"/>
            </a:endParaRPr>
          </a:p>
          <a:p>
            <a:r>
              <a:rPr lang="en-US" b="1" dirty="0" smtClean="0">
                <a:latin typeface="Arial" pitchFamily="34" charset="0"/>
                <a:cs typeface="Arial" pitchFamily="34" charset="0"/>
              </a:rPr>
              <a:t>Outcomes:</a:t>
            </a:r>
            <a:r>
              <a:rPr lang="en-US" dirty="0" smtClean="0">
                <a:latin typeface="Arial" pitchFamily="34" charset="0"/>
                <a:cs typeface="Arial" pitchFamily="34" charset="0"/>
              </a:rPr>
              <a:t> The project successfully created an interactive dashboard that allows for the analysis of student, course, and instructor data. It effectively visualizes student progress over time and identifies key trends in academic performance.</a:t>
            </a:r>
          </a:p>
          <a:p>
            <a:r>
              <a:rPr lang="en-US" b="1" dirty="0" smtClean="0">
                <a:latin typeface="Arial" pitchFamily="34" charset="0"/>
                <a:cs typeface="Arial" pitchFamily="34" charset="0"/>
              </a:rPr>
              <a:t>Conclusion:</a:t>
            </a:r>
            <a:r>
              <a:rPr lang="en-US" dirty="0" smtClean="0">
                <a:latin typeface="Arial" pitchFamily="34" charset="0"/>
                <a:cs typeface="Arial" pitchFamily="34" charset="0"/>
              </a:rPr>
              <a:t> The project is a robust, data-driven solution that provides a solid foundation for making informed decisions about student success and resource allocation</a:t>
            </a:r>
            <a:r>
              <a:rPr lang="en-US" dirty="0" smtClean="0">
                <a:latin typeface="Arial" pitchFamily="34" charset="0"/>
                <a:cs typeface="Arial" pitchFamily="34" charset="0"/>
              </a:rPr>
              <a:t>.</a:t>
            </a:r>
          </a:p>
          <a:p>
            <a:endParaRPr lang="en-US" dirty="0" smtClean="0">
              <a:latin typeface="Arial" pitchFamily="34" charset="0"/>
              <a:cs typeface="Arial" pitchFamily="34" charset="0"/>
            </a:endParaRPr>
          </a:p>
          <a:p>
            <a:pPr>
              <a:buNone/>
            </a:pPr>
            <a:r>
              <a:rPr lang="en-US" b="1" dirty="0" smtClean="0">
                <a:latin typeface="Arial" pitchFamily="34" charset="0"/>
                <a:cs typeface="Arial" pitchFamily="34" charset="0"/>
              </a:rPr>
              <a:t>    Pros </a:t>
            </a:r>
            <a:r>
              <a:rPr lang="en-US" b="1" dirty="0" smtClean="0">
                <a:latin typeface="Arial" pitchFamily="34" charset="0"/>
                <a:cs typeface="Arial" pitchFamily="34" charset="0"/>
              </a:rPr>
              <a:t>&amp; </a:t>
            </a:r>
            <a:r>
              <a:rPr lang="en-US" b="1" dirty="0" smtClean="0">
                <a:latin typeface="Arial" pitchFamily="34" charset="0"/>
                <a:cs typeface="Arial" pitchFamily="34" charset="0"/>
              </a:rPr>
              <a:t>Cons:</a:t>
            </a:r>
          </a:p>
          <a:p>
            <a:pPr>
              <a:buNone/>
            </a:pPr>
            <a:endParaRPr lang="en-US" b="1" dirty="0" smtClean="0">
              <a:latin typeface="Arial" pitchFamily="34" charset="0"/>
              <a:cs typeface="Arial" pitchFamily="34" charset="0"/>
            </a:endParaRPr>
          </a:p>
          <a:p>
            <a:r>
              <a:rPr lang="en-US" b="1" dirty="0" smtClean="0">
                <a:latin typeface="Arial" pitchFamily="34" charset="0"/>
                <a:cs typeface="Arial" pitchFamily="34" charset="0"/>
              </a:rPr>
              <a:t>Pros:</a:t>
            </a:r>
            <a:r>
              <a:rPr lang="en-US" dirty="0" smtClean="0">
                <a:latin typeface="Arial" pitchFamily="34" charset="0"/>
                <a:cs typeface="Arial" pitchFamily="34" charset="0"/>
              </a:rPr>
              <a:t> The dashboard is interactive and provides actionable insights, while the project follows a clear workflow from data preparation to final report.</a:t>
            </a:r>
          </a:p>
          <a:p>
            <a:r>
              <a:rPr lang="en-US" b="1" dirty="0" smtClean="0">
                <a:latin typeface="Arial" pitchFamily="34" charset="0"/>
                <a:cs typeface="Arial" pitchFamily="34" charset="0"/>
              </a:rPr>
              <a:t>Cons:</a:t>
            </a:r>
            <a:r>
              <a:rPr lang="en-US" dirty="0" smtClean="0">
                <a:latin typeface="Arial" pitchFamily="34" charset="0"/>
                <a:cs typeface="Arial" pitchFamily="34" charset="0"/>
              </a:rPr>
              <a:t> The report is based on static files, so it can't provide real-time updates. It is also descriptive and lacks predictive analysis, which could be a valuable next step.</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TotalTime>
  <Words>300</Words>
  <Application>Microsoft Office PowerPoint</Application>
  <PresentationFormat>On-screen Show (4:3)</PresentationFormat>
  <Paragraphs>22</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Flow</vt:lpstr>
      <vt:lpstr>Analytics Project </vt:lpstr>
      <vt:lpstr>Dashboard Insights: Tracking Progress and Identifying Gaps. </vt:lpstr>
      <vt:lpstr>Summary </vt:lpstr>
    </vt:vector>
  </TitlesOfParts>
  <Company>Grizli777</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Project</dc:title>
  <dc:creator>shobhit</dc:creator>
  <cp:lastModifiedBy>shobhit</cp:lastModifiedBy>
  <cp:revision>6</cp:revision>
  <dcterms:created xsi:type="dcterms:W3CDTF">2025-10-11T03:42:14Z</dcterms:created>
  <dcterms:modified xsi:type="dcterms:W3CDTF">2025-10-11T04:38:51Z</dcterms:modified>
</cp:coreProperties>
</file>