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 id="2147483677" r:id="rId2"/>
  </p:sldMasterIdLst>
  <p:notesMasterIdLst>
    <p:notesMasterId r:id="rId13"/>
  </p:notesMasterIdLst>
  <p:sldIdLst>
    <p:sldId id="256" r:id="rId3"/>
    <p:sldId id="257" r:id="rId4"/>
    <p:sldId id="258" r:id="rId5"/>
    <p:sldId id="259" r:id="rId6"/>
    <p:sldId id="265" r:id="rId7"/>
    <p:sldId id="260" r:id="rId8"/>
    <p:sldId id="261" r:id="rId9"/>
    <p:sldId id="262" r:id="rId10"/>
    <p:sldId id="263" r:id="rId11"/>
    <p:sldId id="264" r:id="rId12"/>
  </p:sldIdLst>
  <p:sldSz cx="9144000" cy="5143500" type="screen16x9"/>
  <p:notesSz cx="6858000" cy="9144000"/>
  <p:embeddedFontLst>
    <p:embeddedFont>
      <p:font typeface="Montserrat Medium" panose="00000600000000000000" pitchFamily="2" charset="0"/>
      <p:regular r:id="rId14"/>
      <p:bold r:id="rId15"/>
      <p:italic r:id="rId16"/>
      <p:boldItalic r:id="rId17"/>
    </p:embeddedFont>
    <p:embeddedFont>
      <p:font typeface="Poppins" panose="00000500000000000000" pitchFamily="2" charset="0"/>
      <p:regular r:id="rId18"/>
      <p:bold r:id="rId19"/>
      <p:italic r:id="rId20"/>
      <p:boldItalic r:id="rId21"/>
    </p:embeddedFont>
    <p:embeddedFont>
      <p:font typeface="Work Sans"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2CF6D3-B78B-4DBD-8029-8174439D0C9A}" v="8" dt="2024-11-13T18:08:11.7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6.fntdata"/><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shamas618@gmail.com" userId="1beebb512a3fd3a5" providerId="LiveId" clId="{372CF6D3-B78B-4DBD-8029-8174439D0C9A}"/>
    <pc:docChg chg="undo custSel addSld modSld">
      <pc:chgData name="kshamas618@gmail.com" userId="1beebb512a3fd3a5" providerId="LiveId" clId="{372CF6D3-B78B-4DBD-8029-8174439D0C9A}" dt="2024-11-13T18:21:58.538" v="914" actId="14100"/>
      <pc:docMkLst>
        <pc:docMk/>
      </pc:docMkLst>
      <pc:sldChg chg="modSp mod">
        <pc:chgData name="kshamas618@gmail.com" userId="1beebb512a3fd3a5" providerId="LiveId" clId="{372CF6D3-B78B-4DBD-8029-8174439D0C9A}" dt="2024-11-13T17:27:35.280" v="68" actId="20577"/>
        <pc:sldMkLst>
          <pc:docMk/>
          <pc:sldMk cId="0" sldId="256"/>
        </pc:sldMkLst>
        <pc:spChg chg="mod">
          <ac:chgData name="kshamas618@gmail.com" userId="1beebb512a3fd3a5" providerId="LiveId" clId="{372CF6D3-B78B-4DBD-8029-8174439D0C9A}" dt="2024-11-13T17:27:35.280" v="68" actId="20577"/>
          <ac:spMkLst>
            <pc:docMk/>
            <pc:sldMk cId="0" sldId="256"/>
            <ac:spMk id="186" creationId="{00000000-0000-0000-0000-000000000000}"/>
          </ac:spMkLst>
        </pc:spChg>
      </pc:sldChg>
      <pc:sldChg chg="addSp modSp mod">
        <pc:chgData name="kshamas618@gmail.com" userId="1beebb512a3fd3a5" providerId="LiveId" clId="{372CF6D3-B78B-4DBD-8029-8174439D0C9A}" dt="2024-11-13T17:38:57.204" v="259" actId="113"/>
        <pc:sldMkLst>
          <pc:docMk/>
          <pc:sldMk cId="0" sldId="257"/>
        </pc:sldMkLst>
        <pc:spChg chg="add">
          <ac:chgData name="kshamas618@gmail.com" userId="1beebb512a3fd3a5" providerId="LiveId" clId="{372CF6D3-B78B-4DBD-8029-8174439D0C9A}" dt="2024-11-13T17:37:43.703" v="249"/>
          <ac:spMkLst>
            <pc:docMk/>
            <pc:sldMk cId="0" sldId="257"/>
            <ac:spMk id="2" creationId="{517C2C43-23C3-DCA0-7FBD-F874E4D06605}"/>
          </ac:spMkLst>
        </pc:spChg>
        <pc:spChg chg="add">
          <ac:chgData name="kshamas618@gmail.com" userId="1beebb512a3fd3a5" providerId="LiveId" clId="{372CF6D3-B78B-4DBD-8029-8174439D0C9A}" dt="2024-11-13T17:37:47.653" v="250"/>
          <ac:spMkLst>
            <pc:docMk/>
            <pc:sldMk cId="0" sldId="257"/>
            <ac:spMk id="3" creationId="{E9CE8E25-64DB-6C81-88F2-D06AD786C1E0}"/>
          </ac:spMkLst>
        </pc:spChg>
        <pc:spChg chg="add mod">
          <ac:chgData name="kshamas618@gmail.com" userId="1beebb512a3fd3a5" providerId="LiveId" clId="{372CF6D3-B78B-4DBD-8029-8174439D0C9A}" dt="2024-11-13T17:37:59.254" v="253"/>
          <ac:spMkLst>
            <pc:docMk/>
            <pc:sldMk cId="0" sldId="257"/>
            <ac:spMk id="4" creationId="{A7FA8571-BA57-616A-9231-6DA30573A5CF}"/>
          </ac:spMkLst>
        </pc:spChg>
        <pc:spChg chg="mod">
          <ac:chgData name="kshamas618@gmail.com" userId="1beebb512a3fd3a5" providerId="LiveId" clId="{372CF6D3-B78B-4DBD-8029-8174439D0C9A}" dt="2024-11-13T17:33:23.748" v="128" actId="1076"/>
          <ac:spMkLst>
            <pc:docMk/>
            <pc:sldMk cId="0" sldId="257"/>
            <ac:spMk id="191" creationId="{00000000-0000-0000-0000-000000000000}"/>
          </ac:spMkLst>
        </pc:spChg>
        <pc:spChg chg="mod">
          <ac:chgData name="kshamas618@gmail.com" userId="1beebb512a3fd3a5" providerId="LiveId" clId="{372CF6D3-B78B-4DBD-8029-8174439D0C9A}" dt="2024-11-13T17:38:57.204" v="259" actId="113"/>
          <ac:spMkLst>
            <pc:docMk/>
            <pc:sldMk cId="0" sldId="257"/>
            <ac:spMk id="193" creationId="{00000000-0000-0000-0000-000000000000}"/>
          </ac:spMkLst>
        </pc:spChg>
      </pc:sldChg>
      <pc:sldChg chg="modSp mod">
        <pc:chgData name="kshamas618@gmail.com" userId="1beebb512a3fd3a5" providerId="LiveId" clId="{372CF6D3-B78B-4DBD-8029-8174439D0C9A}" dt="2024-11-13T17:47:08.799" v="311" actId="20577"/>
        <pc:sldMkLst>
          <pc:docMk/>
          <pc:sldMk cId="0" sldId="258"/>
        </pc:sldMkLst>
        <pc:spChg chg="mod">
          <ac:chgData name="kshamas618@gmail.com" userId="1beebb512a3fd3a5" providerId="LiveId" clId="{372CF6D3-B78B-4DBD-8029-8174439D0C9A}" dt="2024-11-13T17:46:09.280" v="297" actId="1076"/>
          <ac:spMkLst>
            <pc:docMk/>
            <pc:sldMk cId="0" sldId="258"/>
            <ac:spMk id="198" creationId="{00000000-0000-0000-0000-000000000000}"/>
          </ac:spMkLst>
        </pc:spChg>
        <pc:spChg chg="mod">
          <ac:chgData name="kshamas618@gmail.com" userId="1beebb512a3fd3a5" providerId="LiveId" clId="{372CF6D3-B78B-4DBD-8029-8174439D0C9A}" dt="2024-11-13T17:47:08.799" v="311" actId="20577"/>
          <ac:spMkLst>
            <pc:docMk/>
            <pc:sldMk cId="0" sldId="258"/>
            <ac:spMk id="200" creationId="{00000000-0000-0000-0000-000000000000}"/>
          </ac:spMkLst>
        </pc:spChg>
      </pc:sldChg>
      <pc:sldChg chg="modSp mod">
        <pc:chgData name="kshamas618@gmail.com" userId="1beebb512a3fd3a5" providerId="LiveId" clId="{372CF6D3-B78B-4DBD-8029-8174439D0C9A}" dt="2024-11-13T17:53:09.801" v="493" actId="14100"/>
        <pc:sldMkLst>
          <pc:docMk/>
          <pc:sldMk cId="0" sldId="259"/>
        </pc:sldMkLst>
        <pc:spChg chg="mod">
          <ac:chgData name="kshamas618@gmail.com" userId="1beebb512a3fd3a5" providerId="LiveId" clId="{372CF6D3-B78B-4DBD-8029-8174439D0C9A}" dt="2024-11-13T17:49:39.968" v="360" actId="1076"/>
          <ac:spMkLst>
            <pc:docMk/>
            <pc:sldMk cId="0" sldId="259"/>
            <ac:spMk id="205" creationId="{00000000-0000-0000-0000-000000000000}"/>
          </ac:spMkLst>
        </pc:spChg>
        <pc:spChg chg="mod">
          <ac:chgData name="kshamas618@gmail.com" userId="1beebb512a3fd3a5" providerId="LiveId" clId="{372CF6D3-B78B-4DBD-8029-8174439D0C9A}" dt="2024-11-13T17:53:09.801" v="493" actId="14100"/>
          <ac:spMkLst>
            <pc:docMk/>
            <pc:sldMk cId="0" sldId="259"/>
            <ac:spMk id="207" creationId="{00000000-0000-0000-0000-000000000000}"/>
          </ac:spMkLst>
        </pc:spChg>
      </pc:sldChg>
      <pc:sldChg chg="modSp mod">
        <pc:chgData name="kshamas618@gmail.com" userId="1beebb512a3fd3a5" providerId="LiveId" clId="{372CF6D3-B78B-4DBD-8029-8174439D0C9A}" dt="2024-11-13T18:18:18.281" v="891" actId="14100"/>
        <pc:sldMkLst>
          <pc:docMk/>
          <pc:sldMk cId="0" sldId="260"/>
        </pc:sldMkLst>
        <pc:spChg chg="mod">
          <ac:chgData name="kshamas618@gmail.com" userId="1beebb512a3fd3a5" providerId="LiveId" clId="{372CF6D3-B78B-4DBD-8029-8174439D0C9A}" dt="2024-11-13T18:16:37.431" v="704" actId="20577"/>
          <ac:spMkLst>
            <pc:docMk/>
            <pc:sldMk cId="0" sldId="260"/>
            <ac:spMk id="212" creationId="{00000000-0000-0000-0000-000000000000}"/>
          </ac:spMkLst>
        </pc:spChg>
        <pc:spChg chg="mod">
          <ac:chgData name="kshamas618@gmail.com" userId="1beebb512a3fd3a5" providerId="LiveId" clId="{372CF6D3-B78B-4DBD-8029-8174439D0C9A}" dt="2024-11-13T18:18:18.281" v="891" actId="14100"/>
          <ac:spMkLst>
            <pc:docMk/>
            <pc:sldMk cId="0" sldId="260"/>
            <ac:spMk id="214" creationId="{00000000-0000-0000-0000-000000000000}"/>
          </ac:spMkLst>
        </pc:spChg>
      </pc:sldChg>
      <pc:sldChg chg="modSp mod">
        <pc:chgData name="kshamas618@gmail.com" userId="1beebb512a3fd3a5" providerId="LiveId" clId="{372CF6D3-B78B-4DBD-8029-8174439D0C9A}" dt="2024-11-13T18:21:58.538" v="914" actId="14100"/>
        <pc:sldMkLst>
          <pc:docMk/>
          <pc:sldMk cId="0" sldId="262"/>
        </pc:sldMkLst>
        <pc:spChg chg="mod">
          <ac:chgData name="kshamas618@gmail.com" userId="1beebb512a3fd3a5" providerId="LiveId" clId="{372CF6D3-B78B-4DBD-8029-8174439D0C9A}" dt="2024-11-13T18:21:49.979" v="912" actId="1076"/>
          <ac:spMkLst>
            <pc:docMk/>
            <pc:sldMk cId="0" sldId="262"/>
            <ac:spMk id="226" creationId="{00000000-0000-0000-0000-000000000000}"/>
          </ac:spMkLst>
        </pc:spChg>
        <pc:spChg chg="mod">
          <ac:chgData name="kshamas618@gmail.com" userId="1beebb512a3fd3a5" providerId="LiveId" clId="{372CF6D3-B78B-4DBD-8029-8174439D0C9A}" dt="2024-11-13T18:21:58.538" v="914" actId="14100"/>
          <ac:spMkLst>
            <pc:docMk/>
            <pc:sldMk cId="0" sldId="262"/>
            <ac:spMk id="228" creationId="{00000000-0000-0000-0000-000000000000}"/>
          </ac:spMkLst>
        </pc:spChg>
      </pc:sldChg>
      <pc:sldChg chg="addSp delSp modSp new mod">
        <pc:chgData name="kshamas618@gmail.com" userId="1beebb512a3fd3a5" providerId="LiveId" clId="{372CF6D3-B78B-4DBD-8029-8174439D0C9A}" dt="2024-11-13T18:08:21.594" v="519" actId="14100"/>
        <pc:sldMkLst>
          <pc:docMk/>
          <pc:sldMk cId="3558603041" sldId="265"/>
        </pc:sldMkLst>
        <pc:spChg chg="mod">
          <ac:chgData name="kshamas618@gmail.com" userId="1beebb512a3fd3a5" providerId="LiveId" clId="{372CF6D3-B78B-4DBD-8029-8174439D0C9A}" dt="2024-11-13T17:54:09.223" v="508" actId="1076"/>
          <ac:spMkLst>
            <pc:docMk/>
            <pc:sldMk cId="3558603041" sldId="265"/>
            <ac:spMk id="2" creationId="{6C1842F7-568E-E18C-ABA7-5A5AA98FFF0E}"/>
          </ac:spMkLst>
        </pc:spChg>
        <pc:spChg chg="add del">
          <ac:chgData name="kshamas618@gmail.com" userId="1beebb512a3fd3a5" providerId="LiveId" clId="{372CF6D3-B78B-4DBD-8029-8174439D0C9A}" dt="2024-11-13T18:06:29.034" v="515" actId="22"/>
          <ac:spMkLst>
            <pc:docMk/>
            <pc:sldMk cId="3558603041" sldId="265"/>
            <ac:spMk id="7" creationId="{B824FB27-7311-D75E-F649-FDE42E38B5D6}"/>
          </ac:spMkLst>
        </pc:spChg>
        <pc:picChg chg="add mod">
          <ac:chgData name="kshamas618@gmail.com" userId="1beebb512a3fd3a5" providerId="LiveId" clId="{372CF6D3-B78B-4DBD-8029-8174439D0C9A}" dt="2024-11-13T18:08:21.594" v="519" actId="14100"/>
          <ac:picMkLst>
            <pc:docMk/>
            <pc:sldMk cId="3558603041" sldId="265"/>
            <ac:picMk id="5" creationId="{F29FA984-CA62-5347-27D6-5B99709F41E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122766a72d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2122766a72d_0_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122766a72d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g2122766a72d_0_4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122766a72d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g2122766a72d_0_2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122766a72d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2122766a72d_0_4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118c61eaef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g3118c61eaef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118c61eaef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g3118c61eaef_2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122766a72d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g2122766a72d_0_4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122766a72d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g2122766a72d_0_4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122766a72d_0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g2122766a72d_0_2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522D6D"/>
        </a:solid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533400" y="550550"/>
            <a:ext cx="6471000" cy="845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FFFFFF"/>
              </a:buClr>
              <a:buSzPts val="2800"/>
              <a:buFont typeface="Work Sans"/>
              <a:buNone/>
              <a:defRPr>
                <a:solidFill>
                  <a:srgbClr val="FFFFFF"/>
                </a:solidFill>
                <a:latin typeface="Work Sans"/>
                <a:ea typeface="Work Sans"/>
                <a:cs typeface="Work Sans"/>
                <a:sym typeface="Work Sans"/>
              </a:defRPr>
            </a:lvl1pPr>
            <a:lvl2pPr lvl="1" algn="l" rtl="0">
              <a:lnSpc>
                <a:spcPct val="100000"/>
              </a:lnSpc>
              <a:spcBef>
                <a:spcPts val="0"/>
              </a:spcBef>
              <a:spcAft>
                <a:spcPts val="0"/>
              </a:spcAft>
              <a:buSzPts val="2800"/>
              <a:buFont typeface="Work Sans"/>
              <a:buNone/>
              <a:defRPr>
                <a:latin typeface="Work Sans"/>
                <a:ea typeface="Work Sans"/>
                <a:cs typeface="Work Sans"/>
                <a:sym typeface="Work Sans"/>
              </a:defRPr>
            </a:lvl2pPr>
            <a:lvl3pPr lvl="2" algn="l" rtl="0">
              <a:lnSpc>
                <a:spcPct val="100000"/>
              </a:lnSpc>
              <a:spcBef>
                <a:spcPts val="0"/>
              </a:spcBef>
              <a:spcAft>
                <a:spcPts val="0"/>
              </a:spcAft>
              <a:buSzPts val="2800"/>
              <a:buFont typeface="Work Sans"/>
              <a:buNone/>
              <a:defRPr>
                <a:latin typeface="Work Sans"/>
                <a:ea typeface="Work Sans"/>
                <a:cs typeface="Work Sans"/>
                <a:sym typeface="Work Sans"/>
              </a:defRPr>
            </a:lvl3pPr>
            <a:lvl4pPr lvl="3" algn="l" rtl="0">
              <a:lnSpc>
                <a:spcPct val="100000"/>
              </a:lnSpc>
              <a:spcBef>
                <a:spcPts val="0"/>
              </a:spcBef>
              <a:spcAft>
                <a:spcPts val="0"/>
              </a:spcAft>
              <a:buSzPts val="2800"/>
              <a:buFont typeface="Work Sans"/>
              <a:buNone/>
              <a:defRPr>
                <a:latin typeface="Work Sans"/>
                <a:ea typeface="Work Sans"/>
                <a:cs typeface="Work Sans"/>
                <a:sym typeface="Work Sans"/>
              </a:defRPr>
            </a:lvl4pPr>
            <a:lvl5pPr lvl="4" algn="l" rtl="0">
              <a:lnSpc>
                <a:spcPct val="100000"/>
              </a:lnSpc>
              <a:spcBef>
                <a:spcPts val="0"/>
              </a:spcBef>
              <a:spcAft>
                <a:spcPts val="0"/>
              </a:spcAft>
              <a:buSzPts val="2800"/>
              <a:buFont typeface="Work Sans"/>
              <a:buNone/>
              <a:defRPr>
                <a:latin typeface="Work Sans"/>
                <a:ea typeface="Work Sans"/>
                <a:cs typeface="Work Sans"/>
                <a:sym typeface="Work Sans"/>
              </a:defRPr>
            </a:lvl5pPr>
            <a:lvl6pPr lvl="5" algn="l" rtl="0">
              <a:lnSpc>
                <a:spcPct val="100000"/>
              </a:lnSpc>
              <a:spcBef>
                <a:spcPts val="0"/>
              </a:spcBef>
              <a:spcAft>
                <a:spcPts val="0"/>
              </a:spcAft>
              <a:buSzPts val="2800"/>
              <a:buFont typeface="Work Sans"/>
              <a:buNone/>
              <a:defRPr>
                <a:latin typeface="Work Sans"/>
                <a:ea typeface="Work Sans"/>
                <a:cs typeface="Work Sans"/>
                <a:sym typeface="Work Sans"/>
              </a:defRPr>
            </a:lvl6pPr>
            <a:lvl7pPr lvl="6" algn="l" rtl="0">
              <a:lnSpc>
                <a:spcPct val="100000"/>
              </a:lnSpc>
              <a:spcBef>
                <a:spcPts val="0"/>
              </a:spcBef>
              <a:spcAft>
                <a:spcPts val="0"/>
              </a:spcAft>
              <a:buSzPts val="2800"/>
              <a:buFont typeface="Work Sans"/>
              <a:buNone/>
              <a:defRPr>
                <a:latin typeface="Work Sans"/>
                <a:ea typeface="Work Sans"/>
                <a:cs typeface="Work Sans"/>
                <a:sym typeface="Work Sans"/>
              </a:defRPr>
            </a:lvl7pPr>
            <a:lvl8pPr lvl="7" algn="l" rtl="0">
              <a:lnSpc>
                <a:spcPct val="100000"/>
              </a:lnSpc>
              <a:spcBef>
                <a:spcPts val="0"/>
              </a:spcBef>
              <a:spcAft>
                <a:spcPts val="0"/>
              </a:spcAft>
              <a:buSzPts val="2800"/>
              <a:buFont typeface="Work Sans"/>
              <a:buNone/>
              <a:defRPr>
                <a:latin typeface="Work Sans"/>
                <a:ea typeface="Work Sans"/>
                <a:cs typeface="Work Sans"/>
                <a:sym typeface="Work Sans"/>
              </a:defRPr>
            </a:lvl8pPr>
            <a:lvl9pPr lvl="8" algn="l" rtl="0">
              <a:lnSpc>
                <a:spcPct val="100000"/>
              </a:lnSpc>
              <a:spcBef>
                <a:spcPts val="0"/>
              </a:spcBef>
              <a:spcAft>
                <a:spcPts val="0"/>
              </a:spcAft>
              <a:buSzPts val="2800"/>
              <a:buFont typeface="Work Sans"/>
              <a:buNone/>
              <a:defRPr>
                <a:latin typeface="Work Sans"/>
                <a:ea typeface="Work Sans"/>
                <a:cs typeface="Work Sans"/>
                <a:sym typeface="Work Sans"/>
              </a:defRPr>
            </a:lvl9pPr>
          </a:lstStyle>
          <a:p>
            <a:endParaRPr/>
          </a:p>
        </p:txBody>
      </p:sp>
      <p:sp>
        <p:nvSpPr>
          <p:cNvPr id="56" name="Google Shape;56;p14"/>
          <p:cNvSpPr txBox="1">
            <a:spLocks noGrp="1"/>
          </p:cNvSpPr>
          <p:nvPr>
            <p:ph type="subTitle" idx="1"/>
          </p:nvPr>
        </p:nvSpPr>
        <p:spPr>
          <a:xfrm>
            <a:off x="533400" y="1396325"/>
            <a:ext cx="3702300" cy="614400"/>
          </a:xfrm>
          <a:prstGeom prst="rect">
            <a:avLst/>
          </a:prstGeom>
          <a:noFill/>
          <a:ln>
            <a:noFill/>
          </a:ln>
        </p:spPr>
        <p:txBody>
          <a:bodyPr spcFirstLastPara="1" wrap="square" lIns="91425" tIns="91425" rIns="91425" bIns="91425" anchor="t" anchorCtr="0">
            <a:noAutofit/>
          </a:bodyPr>
          <a:lstStyle>
            <a:lvl1pPr lvl="0" algn="l" rtl="0">
              <a:lnSpc>
                <a:spcPct val="115000"/>
              </a:lnSpc>
              <a:spcBef>
                <a:spcPts val="0"/>
              </a:spcBef>
              <a:spcAft>
                <a:spcPts val="0"/>
              </a:spcAft>
              <a:buClr>
                <a:srgbClr val="EC684A"/>
              </a:buClr>
              <a:buSzPts val="1400"/>
              <a:buFont typeface="Poppins"/>
              <a:buNone/>
              <a:defRPr>
                <a:solidFill>
                  <a:srgbClr val="EC684A"/>
                </a:solidFill>
                <a:latin typeface="Poppins"/>
                <a:ea typeface="Poppins"/>
                <a:cs typeface="Poppins"/>
                <a:sym typeface="Poppins"/>
              </a:defRPr>
            </a:lvl1pPr>
            <a:lvl2pPr lvl="1" algn="l" rtl="0">
              <a:lnSpc>
                <a:spcPct val="115000"/>
              </a:lnSpc>
              <a:spcBef>
                <a:spcPts val="0"/>
              </a:spcBef>
              <a:spcAft>
                <a:spcPts val="0"/>
              </a:spcAft>
              <a:buSzPts val="1400"/>
              <a:buFont typeface="Poppins"/>
              <a:buNone/>
              <a:defRPr>
                <a:latin typeface="Poppins"/>
                <a:ea typeface="Poppins"/>
                <a:cs typeface="Poppins"/>
                <a:sym typeface="Poppins"/>
              </a:defRPr>
            </a:lvl2pPr>
            <a:lvl3pPr lvl="2" algn="l" rtl="0">
              <a:lnSpc>
                <a:spcPct val="115000"/>
              </a:lnSpc>
              <a:spcBef>
                <a:spcPts val="0"/>
              </a:spcBef>
              <a:spcAft>
                <a:spcPts val="0"/>
              </a:spcAft>
              <a:buSzPts val="1400"/>
              <a:buFont typeface="Poppins"/>
              <a:buNone/>
              <a:defRPr>
                <a:latin typeface="Poppins"/>
                <a:ea typeface="Poppins"/>
                <a:cs typeface="Poppins"/>
                <a:sym typeface="Poppins"/>
              </a:defRPr>
            </a:lvl3pPr>
            <a:lvl4pPr lvl="3" algn="l" rtl="0">
              <a:lnSpc>
                <a:spcPct val="115000"/>
              </a:lnSpc>
              <a:spcBef>
                <a:spcPts val="0"/>
              </a:spcBef>
              <a:spcAft>
                <a:spcPts val="0"/>
              </a:spcAft>
              <a:buSzPts val="1400"/>
              <a:buFont typeface="Poppins"/>
              <a:buNone/>
              <a:defRPr>
                <a:latin typeface="Poppins"/>
                <a:ea typeface="Poppins"/>
                <a:cs typeface="Poppins"/>
                <a:sym typeface="Poppins"/>
              </a:defRPr>
            </a:lvl4pPr>
            <a:lvl5pPr lvl="4" algn="l" rtl="0">
              <a:lnSpc>
                <a:spcPct val="115000"/>
              </a:lnSpc>
              <a:spcBef>
                <a:spcPts val="0"/>
              </a:spcBef>
              <a:spcAft>
                <a:spcPts val="0"/>
              </a:spcAft>
              <a:buSzPts val="1400"/>
              <a:buFont typeface="Poppins"/>
              <a:buNone/>
              <a:defRPr>
                <a:latin typeface="Poppins"/>
                <a:ea typeface="Poppins"/>
                <a:cs typeface="Poppins"/>
                <a:sym typeface="Poppins"/>
              </a:defRPr>
            </a:lvl5pPr>
            <a:lvl6pPr lvl="5" algn="l" rtl="0">
              <a:lnSpc>
                <a:spcPct val="115000"/>
              </a:lnSpc>
              <a:spcBef>
                <a:spcPts val="0"/>
              </a:spcBef>
              <a:spcAft>
                <a:spcPts val="0"/>
              </a:spcAft>
              <a:buSzPts val="1400"/>
              <a:buFont typeface="Poppins"/>
              <a:buNone/>
              <a:defRPr>
                <a:latin typeface="Poppins"/>
                <a:ea typeface="Poppins"/>
                <a:cs typeface="Poppins"/>
                <a:sym typeface="Poppins"/>
              </a:defRPr>
            </a:lvl6pPr>
            <a:lvl7pPr lvl="6" algn="l" rtl="0">
              <a:lnSpc>
                <a:spcPct val="115000"/>
              </a:lnSpc>
              <a:spcBef>
                <a:spcPts val="0"/>
              </a:spcBef>
              <a:spcAft>
                <a:spcPts val="0"/>
              </a:spcAft>
              <a:buSzPts val="1400"/>
              <a:buFont typeface="Poppins"/>
              <a:buNone/>
              <a:defRPr>
                <a:latin typeface="Poppins"/>
                <a:ea typeface="Poppins"/>
                <a:cs typeface="Poppins"/>
                <a:sym typeface="Poppins"/>
              </a:defRPr>
            </a:lvl7pPr>
            <a:lvl8pPr lvl="7" algn="l" rtl="0">
              <a:lnSpc>
                <a:spcPct val="115000"/>
              </a:lnSpc>
              <a:spcBef>
                <a:spcPts val="0"/>
              </a:spcBef>
              <a:spcAft>
                <a:spcPts val="0"/>
              </a:spcAft>
              <a:buSzPts val="1400"/>
              <a:buFont typeface="Poppins"/>
              <a:buNone/>
              <a:defRPr>
                <a:latin typeface="Poppins"/>
                <a:ea typeface="Poppins"/>
                <a:cs typeface="Poppins"/>
                <a:sym typeface="Poppins"/>
              </a:defRPr>
            </a:lvl8pPr>
            <a:lvl9pPr lvl="8" algn="l" rtl="0">
              <a:lnSpc>
                <a:spcPct val="115000"/>
              </a:lnSpc>
              <a:spcBef>
                <a:spcPts val="0"/>
              </a:spcBef>
              <a:spcAft>
                <a:spcPts val="0"/>
              </a:spcAft>
              <a:buSzPts val="1400"/>
              <a:buFont typeface="Poppins"/>
              <a:buNone/>
              <a:defRPr>
                <a:latin typeface="Poppins"/>
                <a:ea typeface="Poppins"/>
                <a:cs typeface="Poppins"/>
                <a:sym typeface="Poppins"/>
              </a:defRPr>
            </a:lvl9pPr>
          </a:lstStyle>
          <a:p>
            <a:endParaRPr/>
          </a:p>
        </p:txBody>
      </p:sp>
      <p:sp>
        <p:nvSpPr>
          <p:cNvPr id="57" name="Google Shape;57;p14"/>
          <p:cNvSpPr/>
          <p:nvPr/>
        </p:nvSpPr>
        <p:spPr>
          <a:xfrm>
            <a:off x="5867775" y="1450950"/>
            <a:ext cx="2752800" cy="2752800"/>
          </a:xfrm>
          <a:prstGeom prst="ellipse">
            <a:avLst/>
          </a:prstGeom>
          <a:solidFill>
            <a:srgbClr val="EA705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rgbClr val="FFFFFF"/>
              </a:solidFill>
              <a:latin typeface="Arial"/>
              <a:ea typeface="Arial"/>
              <a:cs typeface="Arial"/>
              <a:sym typeface="Arial"/>
            </a:endParaRPr>
          </a:p>
        </p:txBody>
      </p:sp>
      <p:pic>
        <p:nvPicPr>
          <p:cNvPr id="58" name="Google Shape;58;p14"/>
          <p:cNvPicPr preferRelativeResize="0"/>
          <p:nvPr/>
        </p:nvPicPr>
        <p:blipFill rotWithShape="1">
          <a:blip r:embed="rId2">
            <a:alphaModFix/>
          </a:blip>
          <a:srcRect/>
          <a:stretch/>
        </p:blipFill>
        <p:spPr>
          <a:xfrm>
            <a:off x="656275" y="4205899"/>
            <a:ext cx="1148974" cy="45277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638325"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522D6D"/>
              </a:buClr>
              <a:buSzPts val="2500"/>
              <a:buFont typeface="Work Sans"/>
              <a:buNone/>
              <a:defRPr sz="2500">
                <a:solidFill>
                  <a:srgbClr val="522D6D"/>
                </a:solidFill>
                <a:latin typeface="Work Sans"/>
                <a:ea typeface="Work Sans"/>
                <a:cs typeface="Work Sans"/>
                <a:sym typeface="Work Sans"/>
              </a:defRPr>
            </a:lvl1pPr>
            <a:lvl2pPr lvl="1"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2pPr>
            <a:lvl3pPr lvl="2"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3pPr>
            <a:lvl4pPr lvl="3"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4pPr>
            <a:lvl5pPr lvl="4"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5pPr>
            <a:lvl6pPr lvl="5"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6pPr>
            <a:lvl7pPr lvl="6"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7pPr>
            <a:lvl8pPr lvl="7"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8pPr>
            <a:lvl9pPr lvl="8"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9pPr>
          </a:lstStyle>
          <a:p>
            <a:endParaRPr/>
          </a:p>
        </p:txBody>
      </p:sp>
      <p:sp>
        <p:nvSpPr>
          <p:cNvPr id="61" name="Google Shape;61;p15"/>
          <p:cNvSpPr txBox="1">
            <a:spLocks noGrp="1"/>
          </p:cNvSpPr>
          <p:nvPr>
            <p:ph type="body" idx="1"/>
          </p:nvPr>
        </p:nvSpPr>
        <p:spPr>
          <a:xfrm>
            <a:off x="638325" y="1132275"/>
            <a:ext cx="7488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62" name="Google Shape;62;p15"/>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5"/>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pic>
        <p:nvPicPr>
          <p:cNvPr id="64" name="Google Shape;64;p15"/>
          <p:cNvPicPr preferRelativeResize="0"/>
          <p:nvPr/>
        </p:nvPicPr>
        <p:blipFill rotWithShape="1">
          <a:blip r:embed="rId2">
            <a:alphaModFix/>
          </a:blip>
          <a:srcRect/>
          <a:stretch/>
        </p:blipFill>
        <p:spPr>
          <a:xfrm>
            <a:off x="638325" y="4703625"/>
            <a:ext cx="799874" cy="31519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eedback">
  <p:cSld name="TITLE_AND_BODY_1_2_1_1_1_1_1">
    <p:spTree>
      <p:nvGrpSpPr>
        <p:cNvPr id="1" name="Shape 65"/>
        <p:cNvGrpSpPr/>
        <p:nvPr/>
      </p:nvGrpSpPr>
      <p:grpSpPr>
        <a:xfrm>
          <a:off x="0" y="0"/>
          <a:ext cx="0" cy="0"/>
          <a:chOff x="0" y="0"/>
          <a:chExt cx="0" cy="0"/>
        </a:xfrm>
      </p:grpSpPr>
      <p:sp>
        <p:nvSpPr>
          <p:cNvPr id="66" name="Google Shape;66;p16"/>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7" name="Google Shape;67;p16"/>
          <p:cNvPicPr preferRelativeResize="0"/>
          <p:nvPr/>
        </p:nvPicPr>
        <p:blipFill rotWithShape="1">
          <a:blip r:embed="rId2">
            <a:alphaModFix/>
          </a:blip>
          <a:srcRect/>
          <a:stretch/>
        </p:blipFill>
        <p:spPr>
          <a:xfrm>
            <a:off x="638325" y="4703625"/>
            <a:ext cx="799874" cy="315199"/>
          </a:xfrm>
          <a:prstGeom prst="rect">
            <a:avLst/>
          </a:prstGeom>
          <a:noFill/>
          <a:ln>
            <a:noFill/>
          </a:ln>
        </p:spPr>
      </p:pic>
      <p:sp>
        <p:nvSpPr>
          <p:cNvPr id="68" name="Google Shape;68;p16"/>
          <p:cNvSpPr txBox="1">
            <a:spLocks noGrp="1"/>
          </p:cNvSpPr>
          <p:nvPr>
            <p:ph type="body" idx="1"/>
          </p:nvPr>
        </p:nvSpPr>
        <p:spPr>
          <a:xfrm>
            <a:off x="638325" y="1663025"/>
            <a:ext cx="4329300" cy="14874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69" name="Google Shape;69;p16"/>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sp>
        <p:nvSpPr>
          <p:cNvPr id="70" name="Google Shape;70;p16"/>
          <p:cNvSpPr txBox="1"/>
          <p:nvPr/>
        </p:nvSpPr>
        <p:spPr>
          <a:xfrm>
            <a:off x="630125" y="445025"/>
            <a:ext cx="3912600" cy="5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en" sz="2500" b="0" i="0" u="none" strike="noStrike" cap="none">
                <a:solidFill>
                  <a:srgbClr val="522D6D"/>
                </a:solidFill>
                <a:latin typeface="Work Sans"/>
                <a:ea typeface="Work Sans"/>
                <a:cs typeface="Work Sans"/>
                <a:sym typeface="Work Sans"/>
              </a:rPr>
              <a:t>Feedback</a:t>
            </a:r>
            <a:endParaRPr sz="2500" b="0" i="0" u="none" strike="noStrike" cap="none">
              <a:solidFill>
                <a:srgbClr val="522D6D"/>
              </a:solidFill>
              <a:latin typeface="Work Sans"/>
              <a:ea typeface="Work Sans"/>
              <a:cs typeface="Work Sans"/>
              <a:sym typeface="Work Sans"/>
            </a:endParaRPr>
          </a:p>
        </p:txBody>
      </p:sp>
      <p:pic>
        <p:nvPicPr>
          <p:cNvPr id="71" name="Google Shape;71;p16"/>
          <p:cNvPicPr preferRelativeResize="0"/>
          <p:nvPr/>
        </p:nvPicPr>
        <p:blipFill rotWithShape="1">
          <a:blip r:embed="rId3">
            <a:alphaModFix/>
          </a:blip>
          <a:srcRect/>
          <a:stretch/>
        </p:blipFill>
        <p:spPr>
          <a:xfrm>
            <a:off x="5134575" y="899250"/>
            <a:ext cx="3561452" cy="3123226"/>
          </a:xfrm>
          <a:prstGeom prst="rect">
            <a:avLst/>
          </a:prstGeom>
          <a:noFill/>
          <a:ln>
            <a:noFill/>
          </a:ln>
        </p:spPr>
      </p:pic>
      <p:sp>
        <p:nvSpPr>
          <p:cNvPr id="72" name="Google Shape;72;p16"/>
          <p:cNvSpPr txBox="1"/>
          <p:nvPr/>
        </p:nvSpPr>
        <p:spPr>
          <a:xfrm>
            <a:off x="637450" y="1098725"/>
            <a:ext cx="3912600" cy="5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EC684A"/>
                </a:solidFill>
                <a:latin typeface="Work Sans"/>
                <a:ea typeface="Work Sans"/>
                <a:cs typeface="Work Sans"/>
                <a:sym typeface="Work Sans"/>
              </a:rPr>
              <a:t>Link:</a:t>
            </a:r>
            <a:endParaRPr sz="1800" b="0" i="0" u="none" strike="noStrike" cap="none">
              <a:solidFill>
                <a:srgbClr val="EC684A"/>
              </a:solidFill>
              <a:latin typeface="Work Sans"/>
              <a:ea typeface="Work Sans"/>
              <a:cs typeface="Work Sans"/>
              <a:sym typeface="Work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rgbClr val="522D6D"/>
        </a:solidFill>
        <a:effectLst/>
      </p:bgPr>
    </p:bg>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533400" y="1965300"/>
            <a:ext cx="6471000" cy="12129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FFFFFF"/>
              </a:buClr>
              <a:buSzPts val="2800"/>
              <a:buFont typeface="Work Sans"/>
              <a:buNone/>
              <a:defRPr>
                <a:solidFill>
                  <a:srgbClr val="FFFFFF"/>
                </a:solidFill>
                <a:latin typeface="Work Sans"/>
                <a:ea typeface="Work Sans"/>
                <a:cs typeface="Work Sans"/>
                <a:sym typeface="Work Sans"/>
              </a:defRPr>
            </a:lvl1pPr>
            <a:lvl2pPr lvl="1" algn="l" rtl="0">
              <a:lnSpc>
                <a:spcPct val="100000"/>
              </a:lnSpc>
              <a:spcBef>
                <a:spcPts val="0"/>
              </a:spcBef>
              <a:spcAft>
                <a:spcPts val="0"/>
              </a:spcAft>
              <a:buSzPts val="2800"/>
              <a:buFont typeface="Work Sans"/>
              <a:buNone/>
              <a:defRPr>
                <a:latin typeface="Work Sans"/>
                <a:ea typeface="Work Sans"/>
                <a:cs typeface="Work Sans"/>
                <a:sym typeface="Work Sans"/>
              </a:defRPr>
            </a:lvl2pPr>
            <a:lvl3pPr lvl="2" algn="l" rtl="0">
              <a:lnSpc>
                <a:spcPct val="100000"/>
              </a:lnSpc>
              <a:spcBef>
                <a:spcPts val="0"/>
              </a:spcBef>
              <a:spcAft>
                <a:spcPts val="0"/>
              </a:spcAft>
              <a:buSzPts val="2800"/>
              <a:buFont typeface="Work Sans"/>
              <a:buNone/>
              <a:defRPr>
                <a:latin typeface="Work Sans"/>
                <a:ea typeface="Work Sans"/>
                <a:cs typeface="Work Sans"/>
                <a:sym typeface="Work Sans"/>
              </a:defRPr>
            </a:lvl3pPr>
            <a:lvl4pPr lvl="3" algn="l" rtl="0">
              <a:lnSpc>
                <a:spcPct val="100000"/>
              </a:lnSpc>
              <a:spcBef>
                <a:spcPts val="0"/>
              </a:spcBef>
              <a:spcAft>
                <a:spcPts val="0"/>
              </a:spcAft>
              <a:buSzPts val="2800"/>
              <a:buFont typeface="Work Sans"/>
              <a:buNone/>
              <a:defRPr>
                <a:latin typeface="Work Sans"/>
                <a:ea typeface="Work Sans"/>
                <a:cs typeface="Work Sans"/>
                <a:sym typeface="Work Sans"/>
              </a:defRPr>
            </a:lvl4pPr>
            <a:lvl5pPr lvl="4" algn="l" rtl="0">
              <a:lnSpc>
                <a:spcPct val="100000"/>
              </a:lnSpc>
              <a:spcBef>
                <a:spcPts val="0"/>
              </a:spcBef>
              <a:spcAft>
                <a:spcPts val="0"/>
              </a:spcAft>
              <a:buSzPts val="2800"/>
              <a:buFont typeface="Work Sans"/>
              <a:buNone/>
              <a:defRPr>
                <a:latin typeface="Work Sans"/>
                <a:ea typeface="Work Sans"/>
                <a:cs typeface="Work Sans"/>
                <a:sym typeface="Work Sans"/>
              </a:defRPr>
            </a:lvl5pPr>
            <a:lvl6pPr lvl="5" algn="l" rtl="0">
              <a:lnSpc>
                <a:spcPct val="100000"/>
              </a:lnSpc>
              <a:spcBef>
                <a:spcPts val="0"/>
              </a:spcBef>
              <a:spcAft>
                <a:spcPts val="0"/>
              </a:spcAft>
              <a:buSzPts val="2800"/>
              <a:buFont typeface="Work Sans"/>
              <a:buNone/>
              <a:defRPr>
                <a:latin typeface="Work Sans"/>
                <a:ea typeface="Work Sans"/>
                <a:cs typeface="Work Sans"/>
                <a:sym typeface="Work Sans"/>
              </a:defRPr>
            </a:lvl6pPr>
            <a:lvl7pPr lvl="6" algn="l" rtl="0">
              <a:lnSpc>
                <a:spcPct val="100000"/>
              </a:lnSpc>
              <a:spcBef>
                <a:spcPts val="0"/>
              </a:spcBef>
              <a:spcAft>
                <a:spcPts val="0"/>
              </a:spcAft>
              <a:buSzPts val="2800"/>
              <a:buFont typeface="Work Sans"/>
              <a:buNone/>
              <a:defRPr>
                <a:latin typeface="Work Sans"/>
                <a:ea typeface="Work Sans"/>
                <a:cs typeface="Work Sans"/>
                <a:sym typeface="Work Sans"/>
              </a:defRPr>
            </a:lvl7pPr>
            <a:lvl8pPr lvl="7" algn="l" rtl="0">
              <a:lnSpc>
                <a:spcPct val="100000"/>
              </a:lnSpc>
              <a:spcBef>
                <a:spcPts val="0"/>
              </a:spcBef>
              <a:spcAft>
                <a:spcPts val="0"/>
              </a:spcAft>
              <a:buSzPts val="2800"/>
              <a:buFont typeface="Work Sans"/>
              <a:buNone/>
              <a:defRPr>
                <a:latin typeface="Work Sans"/>
                <a:ea typeface="Work Sans"/>
                <a:cs typeface="Work Sans"/>
                <a:sym typeface="Work Sans"/>
              </a:defRPr>
            </a:lvl8pPr>
            <a:lvl9pPr lvl="8" algn="l" rtl="0">
              <a:lnSpc>
                <a:spcPct val="100000"/>
              </a:lnSpc>
              <a:spcBef>
                <a:spcPts val="0"/>
              </a:spcBef>
              <a:spcAft>
                <a:spcPts val="0"/>
              </a:spcAft>
              <a:buSzPts val="2800"/>
              <a:buFont typeface="Work Sans"/>
              <a:buNone/>
              <a:defRPr>
                <a:latin typeface="Work Sans"/>
                <a:ea typeface="Work Sans"/>
                <a:cs typeface="Work Sans"/>
                <a:sym typeface="Work Sans"/>
              </a:defRPr>
            </a:lvl9pPr>
          </a:lstStyle>
          <a:p>
            <a:endParaRPr/>
          </a:p>
        </p:txBody>
      </p:sp>
      <p:pic>
        <p:nvPicPr>
          <p:cNvPr id="75" name="Google Shape;75;p17"/>
          <p:cNvPicPr preferRelativeResize="0"/>
          <p:nvPr/>
        </p:nvPicPr>
        <p:blipFill rotWithShape="1">
          <a:blip r:embed="rId2">
            <a:alphaModFix/>
          </a:blip>
          <a:srcRect/>
          <a:stretch/>
        </p:blipFill>
        <p:spPr>
          <a:xfrm>
            <a:off x="656275" y="4210449"/>
            <a:ext cx="1148974" cy="452774"/>
          </a:xfrm>
          <a:prstGeom prst="rect">
            <a:avLst/>
          </a:prstGeom>
          <a:noFill/>
          <a:ln>
            <a:noFill/>
          </a:ln>
        </p:spPr>
      </p:pic>
      <p:sp>
        <p:nvSpPr>
          <p:cNvPr id="76" name="Google Shape;76;p17"/>
          <p:cNvSpPr/>
          <p:nvPr/>
        </p:nvSpPr>
        <p:spPr>
          <a:xfrm>
            <a:off x="5867775" y="1450950"/>
            <a:ext cx="2752800" cy="2752800"/>
          </a:xfrm>
          <a:prstGeom prst="ellipse">
            <a:avLst/>
          </a:prstGeom>
          <a:solidFill>
            <a:srgbClr val="EA705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iz">
  <p:cSld name="TITLE_AND_BODY_1_2_1_1_1_1_1_1">
    <p:spTree>
      <p:nvGrpSpPr>
        <p:cNvPr id="1" name="Shape 77"/>
        <p:cNvGrpSpPr/>
        <p:nvPr/>
      </p:nvGrpSpPr>
      <p:grpSpPr>
        <a:xfrm>
          <a:off x="0" y="0"/>
          <a:ext cx="0" cy="0"/>
          <a:chOff x="0" y="0"/>
          <a:chExt cx="0" cy="0"/>
        </a:xfrm>
      </p:grpSpPr>
      <p:sp>
        <p:nvSpPr>
          <p:cNvPr id="78" name="Google Shape;78;p18"/>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9" name="Google Shape;79;p18"/>
          <p:cNvPicPr preferRelativeResize="0"/>
          <p:nvPr/>
        </p:nvPicPr>
        <p:blipFill rotWithShape="1">
          <a:blip r:embed="rId2">
            <a:alphaModFix/>
          </a:blip>
          <a:srcRect/>
          <a:stretch/>
        </p:blipFill>
        <p:spPr>
          <a:xfrm>
            <a:off x="638325" y="4703625"/>
            <a:ext cx="799874" cy="315199"/>
          </a:xfrm>
          <a:prstGeom prst="rect">
            <a:avLst/>
          </a:prstGeom>
          <a:noFill/>
          <a:ln>
            <a:noFill/>
          </a:ln>
        </p:spPr>
      </p:pic>
      <p:sp>
        <p:nvSpPr>
          <p:cNvPr id="80" name="Google Shape;80;p18"/>
          <p:cNvSpPr txBox="1">
            <a:spLocks noGrp="1"/>
          </p:cNvSpPr>
          <p:nvPr>
            <p:ph type="body" idx="1"/>
          </p:nvPr>
        </p:nvSpPr>
        <p:spPr>
          <a:xfrm>
            <a:off x="638325" y="1663025"/>
            <a:ext cx="4329300" cy="14874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81" name="Google Shape;81;p18"/>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sp>
        <p:nvSpPr>
          <p:cNvPr id="82" name="Google Shape;82;p18"/>
          <p:cNvSpPr txBox="1"/>
          <p:nvPr/>
        </p:nvSpPr>
        <p:spPr>
          <a:xfrm>
            <a:off x="630125" y="445025"/>
            <a:ext cx="3912600" cy="5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en" sz="2500" b="0" i="0" u="none" strike="noStrike" cap="none">
                <a:solidFill>
                  <a:srgbClr val="522D6D"/>
                </a:solidFill>
                <a:latin typeface="Work Sans"/>
                <a:ea typeface="Work Sans"/>
                <a:cs typeface="Work Sans"/>
                <a:sym typeface="Work Sans"/>
              </a:rPr>
              <a:t>Quiz</a:t>
            </a:r>
            <a:endParaRPr sz="2500" b="0" i="0" u="none" strike="noStrike" cap="none">
              <a:solidFill>
                <a:srgbClr val="522D6D"/>
              </a:solidFill>
              <a:latin typeface="Work Sans"/>
              <a:ea typeface="Work Sans"/>
              <a:cs typeface="Work Sans"/>
              <a:sym typeface="Work Sans"/>
            </a:endParaRPr>
          </a:p>
        </p:txBody>
      </p:sp>
      <p:pic>
        <p:nvPicPr>
          <p:cNvPr id="83" name="Google Shape;83;p18"/>
          <p:cNvPicPr preferRelativeResize="0"/>
          <p:nvPr/>
        </p:nvPicPr>
        <p:blipFill rotWithShape="1">
          <a:blip r:embed="rId3">
            <a:alphaModFix/>
          </a:blip>
          <a:srcRect/>
          <a:stretch/>
        </p:blipFill>
        <p:spPr>
          <a:xfrm>
            <a:off x="5268075" y="1113922"/>
            <a:ext cx="3427948" cy="2641260"/>
          </a:xfrm>
          <a:prstGeom prst="rect">
            <a:avLst/>
          </a:prstGeom>
          <a:noFill/>
          <a:ln>
            <a:noFill/>
          </a:ln>
        </p:spPr>
      </p:pic>
      <p:sp>
        <p:nvSpPr>
          <p:cNvPr id="84" name="Google Shape;84;p18"/>
          <p:cNvSpPr txBox="1"/>
          <p:nvPr/>
        </p:nvSpPr>
        <p:spPr>
          <a:xfrm>
            <a:off x="637450" y="1098725"/>
            <a:ext cx="3912600" cy="5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EC684A"/>
                </a:solidFill>
                <a:latin typeface="Work Sans"/>
                <a:ea typeface="Work Sans"/>
                <a:cs typeface="Work Sans"/>
                <a:sym typeface="Work Sans"/>
              </a:rPr>
              <a:t>Link:</a:t>
            </a:r>
            <a:endParaRPr sz="1800" b="0" i="0" u="none" strike="noStrike" cap="none">
              <a:solidFill>
                <a:srgbClr val="EC684A"/>
              </a:solidFill>
              <a:latin typeface="Work Sans"/>
              <a:ea typeface="Work Sans"/>
              <a:cs typeface="Work Sans"/>
              <a:sym typeface="Work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ody &amp;  Image Right">
  <p:cSld name="TITLE_AND_BODY_2">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638325"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522D6D"/>
              </a:buClr>
              <a:buSzPts val="2500"/>
              <a:buFont typeface="Work Sans"/>
              <a:buNone/>
              <a:defRPr sz="2500">
                <a:solidFill>
                  <a:srgbClr val="522D6D"/>
                </a:solidFill>
                <a:latin typeface="Work Sans"/>
                <a:ea typeface="Work Sans"/>
                <a:cs typeface="Work Sans"/>
                <a:sym typeface="Work Sans"/>
              </a:defRPr>
            </a:lvl1pPr>
            <a:lvl2pPr lvl="1"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2pPr>
            <a:lvl3pPr lvl="2"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3pPr>
            <a:lvl4pPr lvl="3"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4pPr>
            <a:lvl5pPr lvl="4"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5pPr>
            <a:lvl6pPr lvl="5"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6pPr>
            <a:lvl7pPr lvl="6"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7pPr>
            <a:lvl8pPr lvl="7"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8pPr>
            <a:lvl9pPr lvl="8"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9pPr>
          </a:lstStyle>
          <a:p>
            <a:endParaRPr/>
          </a:p>
        </p:txBody>
      </p:sp>
      <p:sp>
        <p:nvSpPr>
          <p:cNvPr id="87" name="Google Shape;87;p19"/>
          <p:cNvSpPr txBox="1">
            <a:spLocks noGrp="1"/>
          </p:cNvSpPr>
          <p:nvPr>
            <p:ph type="body" idx="1"/>
          </p:nvPr>
        </p:nvSpPr>
        <p:spPr>
          <a:xfrm>
            <a:off x="638325" y="1132275"/>
            <a:ext cx="3495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88" name="Google Shape;88;p19"/>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9" name="Google Shape;89;p19"/>
          <p:cNvPicPr preferRelativeResize="0"/>
          <p:nvPr/>
        </p:nvPicPr>
        <p:blipFill rotWithShape="1">
          <a:blip r:embed="rId2">
            <a:alphaModFix/>
          </a:blip>
          <a:srcRect/>
          <a:stretch/>
        </p:blipFill>
        <p:spPr>
          <a:xfrm>
            <a:off x="638325" y="4703625"/>
            <a:ext cx="799874" cy="315199"/>
          </a:xfrm>
          <a:prstGeom prst="rect">
            <a:avLst/>
          </a:prstGeom>
          <a:noFill/>
          <a:ln>
            <a:noFill/>
          </a:ln>
        </p:spPr>
      </p:pic>
      <p:sp>
        <p:nvSpPr>
          <p:cNvPr id="90" name="Google Shape;90;p19"/>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 COLUMN">
  <p:cSld name="TITLE_AND_BODY_1_2_1_1_2_1">
    <p:spTree>
      <p:nvGrpSpPr>
        <p:cNvPr id="1" name="Shape 91"/>
        <p:cNvGrpSpPr/>
        <p:nvPr/>
      </p:nvGrpSpPr>
      <p:grpSpPr>
        <a:xfrm>
          <a:off x="0" y="0"/>
          <a:ext cx="0" cy="0"/>
          <a:chOff x="0" y="0"/>
          <a:chExt cx="0" cy="0"/>
        </a:xfrm>
      </p:grpSpPr>
      <p:sp>
        <p:nvSpPr>
          <p:cNvPr id="92" name="Google Shape;92;p20"/>
          <p:cNvSpPr txBox="1">
            <a:spLocks noGrp="1"/>
          </p:cNvSpPr>
          <p:nvPr>
            <p:ph type="body" idx="1"/>
          </p:nvPr>
        </p:nvSpPr>
        <p:spPr>
          <a:xfrm>
            <a:off x="638325" y="1838775"/>
            <a:ext cx="3705600" cy="26184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93" name="Google Shape;93;p20"/>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4" name="Google Shape;94;p20"/>
          <p:cNvPicPr preferRelativeResize="0"/>
          <p:nvPr/>
        </p:nvPicPr>
        <p:blipFill rotWithShape="1">
          <a:blip r:embed="rId2">
            <a:alphaModFix/>
          </a:blip>
          <a:srcRect/>
          <a:stretch/>
        </p:blipFill>
        <p:spPr>
          <a:xfrm>
            <a:off x="638325" y="4703625"/>
            <a:ext cx="799874" cy="315199"/>
          </a:xfrm>
          <a:prstGeom prst="rect">
            <a:avLst/>
          </a:prstGeom>
          <a:noFill/>
          <a:ln>
            <a:noFill/>
          </a:ln>
        </p:spPr>
      </p:pic>
      <p:sp>
        <p:nvSpPr>
          <p:cNvPr id="95" name="Google Shape;95;p20"/>
          <p:cNvSpPr txBox="1">
            <a:spLocks noGrp="1"/>
          </p:cNvSpPr>
          <p:nvPr>
            <p:ph type="title"/>
          </p:nvPr>
        </p:nvSpPr>
        <p:spPr>
          <a:xfrm>
            <a:off x="638325" y="1216675"/>
            <a:ext cx="3705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EC684A"/>
              </a:buClr>
              <a:buSzPts val="1800"/>
              <a:buFont typeface="Work Sans"/>
              <a:buNone/>
              <a:defRPr sz="1800">
                <a:solidFill>
                  <a:srgbClr val="EC684A"/>
                </a:solidFill>
                <a:latin typeface="Work Sans"/>
                <a:ea typeface="Work Sans"/>
                <a:cs typeface="Work Sans"/>
                <a:sym typeface="Work Sans"/>
              </a:defRPr>
            </a:lvl1pPr>
            <a:lvl2pPr lvl="1"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2pPr>
            <a:lvl3pPr lvl="2"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3pPr>
            <a:lvl4pPr lvl="3"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4pPr>
            <a:lvl5pPr lvl="4"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5pPr>
            <a:lvl6pPr lvl="5"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6pPr>
            <a:lvl7pPr lvl="6"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7pPr>
            <a:lvl8pPr lvl="7"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8pPr>
            <a:lvl9pPr lvl="8"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9pPr>
          </a:lstStyle>
          <a:p>
            <a:endParaRPr/>
          </a:p>
        </p:txBody>
      </p:sp>
      <p:sp>
        <p:nvSpPr>
          <p:cNvPr id="96" name="Google Shape;96;p20"/>
          <p:cNvSpPr txBox="1">
            <a:spLocks noGrp="1"/>
          </p:cNvSpPr>
          <p:nvPr>
            <p:ph type="body" idx="2"/>
          </p:nvPr>
        </p:nvSpPr>
        <p:spPr>
          <a:xfrm>
            <a:off x="4815025" y="1838775"/>
            <a:ext cx="3705600" cy="31308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97" name="Google Shape;97;p20"/>
          <p:cNvSpPr txBox="1">
            <a:spLocks noGrp="1"/>
          </p:cNvSpPr>
          <p:nvPr>
            <p:ph type="title" idx="3"/>
          </p:nvPr>
        </p:nvSpPr>
        <p:spPr>
          <a:xfrm>
            <a:off x="4815025" y="1216675"/>
            <a:ext cx="3705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EC684A"/>
              </a:buClr>
              <a:buSzPts val="1800"/>
              <a:buFont typeface="Work Sans"/>
              <a:buNone/>
              <a:defRPr sz="1800">
                <a:solidFill>
                  <a:srgbClr val="EC684A"/>
                </a:solidFill>
                <a:latin typeface="Work Sans"/>
                <a:ea typeface="Work Sans"/>
                <a:cs typeface="Work Sans"/>
                <a:sym typeface="Work Sans"/>
              </a:defRPr>
            </a:lvl1pPr>
            <a:lvl2pPr lvl="1"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2pPr>
            <a:lvl3pPr lvl="2"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3pPr>
            <a:lvl4pPr lvl="3"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4pPr>
            <a:lvl5pPr lvl="4"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5pPr>
            <a:lvl6pPr lvl="5"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6pPr>
            <a:lvl7pPr lvl="6"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7pPr>
            <a:lvl8pPr lvl="7"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8pPr>
            <a:lvl9pPr lvl="8"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9pPr>
          </a:lstStyle>
          <a:p>
            <a:endParaRPr/>
          </a:p>
        </p:txBody>
      </p:sp>
      <p:sp>
        <p:nvSpPr>
          <p:cNvPr id="98" name="Google Shape;98;p20"/>
          <p:cNvSpPr txBox="1">
            <a:spLocks noGrp="1"/>
          </p:cNvSpPr>
          <p:nvPr>
            <p:ph type="title" idx="4"/>
          </p:nvPr>
        </p:nvSpPr>
        <p:spPr>
          <a:xfrm>
            <a:off x="638325"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522D6D"/>
              </a:buClr>
              <a:buSzPts val="2500"/>
              <a:buFont typeface="Work Sans"/>
              <a:buNone/>
              <a:defRPr sz="2500">
                <a:solidFill>
                  <a:srgbClr val="522D6D"/>
                </a:solidFill>
                <a:latin typeface="Work Sans"/>
                <a:ea typeface="Work Sans"/>
                <a:cs typeface="Work Sans"/>
                <a:sym typeface="Work Sans"/>
              </a:defRPr>
            </a:lvl1pPr>
            <a:lvl2pPr lvl="1" algn="l" rtl="0">
              <a:lnSpc>
                <a:spcPct val="100000"/>
              </a:lnSpc>
              <a:spcBef>
                <a:spcPts val="0"/>
              </a:spcBef>
              <a:spcAft>
                <a:spcPts val="0"/>
              </a:spcAft>
              <a:buSzPts val="2800"/>
              <a:buFont typeface="Work Sans"/>
              <a:buNone/>
              <a:defRPr>
                <a:latin typeface="Work Sans"/>
                <a:ea typeface="Work Sans"/>
                <a:cs typeface="Work Sans"/>
                <a:sym typeface="Work Sans"/>
              </a:defRPr>
            </a:lvl2pPr>
            <a:lvl3pPr lvl="2" algn="l" rtl="0">
              <a:lnSpc>
                <a:spcPct val="100000"/>
              </a:lnSpc>
              <a:spcBef>
                <a:spcPts val="0"/>
              </a:spcBef>
              <a:spcAft>
                <a:spcPts val="0"/>
              </a:spcAft>
              <a:buSzPts val="2800"/>
              <a:buFont typeface="Work Sans"/>
              <a:buNone/>
              <a:defRPr>
                <a:latin typeface="Work Sans"/>
                <a:ea typeface="Work Sans"/>
                <a:cs typeface="Work Sans"/>
                <a:sym typeface="Work Sans"/>
              </a:defRPr>
            </a:lvl3pPr>
            <a:lvl4pPr lvl="3" algn="l" rtl="0">
              <a:lnSpc>
                <a:spcPct val="100000"/>
              </a:lnSpc>
              <a:spcBef>
                <a:spcPts val="0"/>
              </a:spcBef>
              <a:spcAft>
                <a:spcPts val="0"/>
              </a:spcAft>
              <a:buSzPts val="2800"/>
              <a:buFont typeface="Work Sans"/>
              <a:buNone/>
              <a:defRPr>
                <a:latin typeface="Work Sans"/>
                <a:ea typeface="Work Sans"/>
                <a:cs typeface="Work Sans"/>
                <a:sym typeface="Work Sans"/>
              </a:defRPr>
            </a:lvl4pPr>
            <a:lvl5pPr lvl="4" algn="l" rtl="0">
              <a:lnSpc>
                <a:spcPct val="100000"/>
              </a:lnSpc>
              <a:spcBef>
                <a:spcPts val="0"/>
              </a:spcBef>
              <a:spcAft>
                <a:spcPts val="0"/>
              </a:spcAft>
              <a:buSzPts val="2800"/>
              <a:buFont typeface="Work Sans"/>
              <a:buNone/>
              <a:defRPr>
                <a:latin typeface="Work Sans"/>
                <a:ea typeface="Work Sans"/>
                <a:cs typeface="Work Sans"/>
                <a:sym typeface="Work Sans"/>
              </a:defRPr>
            </a:lvl5pPr>
            <a:lvl6pPr lvl="5" algn="l" rtl="0">
              <a:lnSpc>
                <a:spcPct val="100000"/>
              </a:lnSpc>
              <a:spcBef>
                <a:spcPts val="0"/>
              </a:spcBef>
              <a:spcAft>
                <a:spcPts val="0"/>
              </a:spcAft>
              <a:buSzPts val="2800"/>
              <a:buFont typeface="Work Sans"/>
              <a:buNone/>
              <a:defRPr>
                <a:latin typeface="Work Sans"/>
                <a:ea typeface="Work Sans"/>
                <a:cs typeface="Work Sans"/>
                <a:sym typeface="Work Sans"/>
              </a:defRPr>
            </a:lvl6pPr>
            <a:lvl7pPr lvl="6" algn="l" rtl="0">
              <a:lnSpc>
                <a:spcPct val="100000"/>
              </a:lnSpc>
              <a:spcBef>
                <a:spcPts val="0"/>
              </a:spcBef>
              <a:spcAft>
                <a:spcPts val="0"/>
              </a:spcAft>
              <a:buSzPts val="2800"/>
              <a:buFont typeface="Work Sans"/>
              <a:buNone/>
              <a:defRPr>
                <a:latin typeface="Work Sans"/>
                <a:ea typeface="Work Sans"/>
                <a:cs typeface="Work Sans"/>
                <a:sym typeface="Work Sans"/>
              </a:defRPr>
            </a:lvl7pPr>
            <a:lvl8pPr lvl="7" algn="l" rtl="0">
              <a:lnSpc>
                <a:spcPct val="100000"/>
              </a:lnSpc>
              <a:spcBef>
                <a:spcPts val="0"/>
              </a:spcBef>
              <a:spcAft>
                <a:spcPts val="0"/>
              </a:spcAft>
              <a:buSzPts val="2800"/>
              <a:buFont typeface="Work Sans"/>
              <a:buNone/>
              <a:defRPr>
                <a:latin typeface="Work Sans"/>
                <a:ea typeface="Work Sans"/>
                <a:cs typeface="Work Sans"/>
                <a:sym typeface="Work Sans"/>
              </a:defRPr>
            </a:lvl8pPr>
            <a:lvl9pPr lvl="8" algn="l" rtl="0">
              <a:lnSpc>
                <a:spcPct val="100000"/>
              </a:lnSpc>
              <a:spcBef>
                <a:spcPts val="0"/>
              </a:spcBef>
              <a:spcAft>
                <a:spcPts val="0"/>
              </a:spcAft>
              <a:buSzPts val="2800"/>
              <a:buFont typeface="Work Sans"/>
              <a:buNone/>
              <a:defRPr>
                <a:latin typeface="Work Sans"/>
                <a:ea typeface="Work Sans"/>
                <a:cs typeface="Work Sans"/>
                <a:sym typeface="Work Sans"/>
              </a:defRPr>
            </a:lvl9pPr>
          </a:lstStyle>
          <a:p>
            <a:endParaRPr/>
          </a:p>
        </p:txBody>
      </p:sp>
      <p:sp>
        <p:nvSpPr>
          <p:cNvPr id="99" name="Google Shape;99;p20"/>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mp; Images">
  <p:cSld name="TITLE_AND_BODY_1_1">
    <p:spTree>
      <p:nvGrpSpPr>
        <p:cNvPr id="1" name="Shape 100"/>
        <p:cNvGrpSpPr/>
        <p:nvPr/>
      </p:nvGrpSpPr>
      <p:grpSpPr>
        <a:xfrm>
          <a:off x="0" y="0"/>
          <a:ext cx="0" cy="0"/>
          <a:chOff x="0" y="0"/>
          <a:chExt cx="0" cy="0"/>
        </a:xfrm>
      </p:grpSpPr>
      <p:sp>
        <p:nvSpPr>
          <p:cNvPr id="101" name="Google Shape;101;p21"/>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2" name="Google Shape;102;p21"/>
          <p:cNvPicPr preferRelativeResize="0"/>
          <p:nvPr/>
        </p:nvPicPr>
        <p:blipFill rotWithShape="1">
          <a:blip r:embed="rId2">
            <a:alphaModFix/>
          </a:blip>
          <a:srcRect/>
          <a:stretch/>
        </p:blipFill>
        <p:spPr>
          <a:xfrm>
            <a:off x="638325" y="4703625"/>
            <a:ext cx="799874" cy="315199"/>
          </a:xfrm>
          <a:prstGeom prst="rect">
            <a:avLst/>
          </a:prstGeom>
          <a:noFill/>
          <a:ln>
            <a:noFill/>
          </a:ln>
        </p:spPr>
      </p:pic>
      <p:sp>
        <p:nvSpPr>
          <p:cNvPr id="103" name="Google Shape;103;p21"/>
          <p:cNvSpPr txBox="1">
            <a:spLocks noGrp="1"/>
          </p:cNvSpPr>
          <p:nvPr>
            <p:ph type="title"/>
          </p:nvPr>
        </p:nvSpPr>
        <p:spPr>
          <a:xfrm>
            <a:off x="638325" y="445025"/>
            <a:ext cx="58275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522D6D"/>
              </a:buClr>
              <a:buSzPts val="2500"/>
              <a:buFont typeface="Work Sans"/>
              <a:buNone/>
              <a:defRPr sz="2500">
                <a:solidFill>
                  <a:srgbClr val="522D6D"/>
                </a:solidFill>
                <a:latin typeface="Work Sans"/>
                <a:ea typeface="Work Sans"/>
                <a:cs typeface="Work Sans"/>
                <a:sym typeface="Work Sans"/>
              </a:defRPr>
            </a:lvl1pPr>
            <a:lvl2pPr lvl="1"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2pPr>
            <a:lvl3pPr lvl="2"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3pPr>
            <a:lvl4pPr lvl="3"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4pPr>
            <a:lvl5pPr lvl="4"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5pPr>
            <a:lvl6pPr lvl="5"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6pPr>
            <a:lvl7pPr lvl="6"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7pPr>
            <a:lvl8pPr lvl="7"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8pPr>
            <a:lvl9pPr lvl="8"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9pPr>
          </a:lstStyle>
          <a:p>
            <a:endParaRPr/>
          </a:p>
        </p:txBody>
      </p:sp>
      <p:sp>
        <p:nvSpPr>
          <p:cNvPr id="104" name="Google Shape;104;p21"/>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Column">
  <p:cSld name="TITLE_AND_BODY_1">
    <p:spTree>
      <p:nvGrpSpPr>
        <p:cNvPr id="1" name="Shape 105"/>
        <p:cNvGrpSpPr/>
        <p:nvPr/>
      </p:nvGrpSpPr>
      <p:grpSpPr>
        <a:xfrm>
          <a:off x="0" y="0"/>
          <a:ext cx="0" cy="0"/>
          <a:chOff x="0" y="0"/>
          <a:chExt cx="0" cy="0"/>
        </a:xfrm>
      </p:grpSpPr>
      <p:sp>
        <p:nvSpPr>
          <p:cNvPr id="106" name="Google Shape;106;p22"/>
          <p:cNvSpPr txBox="1">
            <a:spLocks noGrp="1"/>
          </p:cNvSpPr>
          <p:nvPr>
            <p:ph type="title"/>
          </p:nvPr>
        </p:nvSpPr>
        <p:spPr>
          <a:xfrm>
            <a:off x="638325"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522D6D"/>
              </a:buClr>
              <a:buSzPts val="2500"/>
              <a:buFont typeface="Work Sans"/>
              <a:buNone/>
              <a:defRPr sz="2500">
                <a:solidFill>
                  <a:srgbClr val="522D6D"/>
                </a:solidFill>
                <a:latin typeface="Work Sans"/>
                <a:ea typeface="Work Sans"/>
                <a:cs typeface="Work Sans"/>
                <a:sym typeface="Work Sans"/>
              </a:defRPr>
            </a:lvl1pPr>
            <a:lvl2pPr lvl="1"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2pPr>
            <a:lvl3pPr lvl="2"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3pPr>
            <a:lvl4pPr lvl="3"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4pPr>
            <a:lvl5pPr lvl="4"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5pPr>
            <a:lvl6pPr lvl="5"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6pPr>
            <a:lvl7pPr lvl="6"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7pPr>
            <a:lvl8pPr lvl="7"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8pPr>
            <a:lvl9pPr lvl="8"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9pPr>
          </a:lstStyle>
          <a:p>
            <a:endParaRPr/>
          </a:p>
        </p:txBody>
      </p:sp>
      <p:sp>
        <p:nvSpPr>
          <p:cNvPr id="107" name="Google Shape;107;p22"/>
          <p:cNvSpPr txBox="1">
            <a:spLocks noGrp="1"/>
          </p:cNvSpPr>
          <p:nvPr>
            <p:ph type="body" idx="1"/>
          </p:nvPr>
        </p:nvSpPr>
        <p:spPr>
          <a:xfrm>
            <a:off x="638325" y="1132275"/>
            <a:ext cx="2313900" cy="30966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108" name="Google Shape;108;p22"/>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9" name="Google Shape;109;p22"/>
          <p:cNvPicPr preferRelativeResize="0"/>
          <p:nvPr/>
        </p:nvPicPr>
        <p:blipFill rotWithShape="1">
          <a:blip r:embed="rId2">
            <a:alphaModFix/>
          </a:blip>
          <a:srcRect/>
          <a:stretch/>
        </p:blipFill>
        <p:spPr>
          <a:xfrm>
            <a:off x="638325" y="4703625"/>
            <a:ext cx="799874" cy="315199"/>
          </a:xfrm>
          <a:prstGeom prst="rect">
            <a:avLst/>
          </a:prstGeom>
          <a:noFill/>
          <a:ln>
            <a:noFill/>
          </a:ln>
        </p:spPr>
      </p:pic>
      <p:sp>
        <p:nvSpPr>
          <p:cNvPr id="110" name="Google Shape;110;p22"/>
          <p:cNvSpPr txBox="1">
            <a:spLocks noGrp="1"/>
          </p:cNvSpPr>
          <p:nvPr>
            <p:ph type="body" idx="2"/>
          </p:nvPr>
        </p:nvSpPr>
        <p:spPr>
          <a:xfrm>
            <a:off x="3862675" y="1132275"/>
            <a:ext cx="2313900" cy="30966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111" name="Google Shape;111;p22"/>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3 Column">
  <p:cSld name="TITLE_AND_BODY_1_2">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638325"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522D6D"/>
              </a:buClr>
              <a:buSzPts val="2500"/>
              <a:buFont typeface="Work Sans"/>
              <a:buNone/>
              <a:defRPr sz="2500">
                <a:solidFill>
                  <a:srgbClr val="522D6D"/>
                </a:solidFill>
                <a:latin typeface="Work Sans"/>
                <a:ea typeface="Work Sans"/>
                <a:cs typeface="Work Sans"/>
                <a:sym typeface="Work Sans"/>
              </a:defRPr>
            </a:lvl1pPr>
            <a:lvl2pPr lvl="1"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2pPr>
            <a:lvl3pPr lvl="2"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3pPr>
            <a:lvl4pPr lvl="3"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4pPr>
            <a:lvl5pPr lvl="4"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5pPr>
            <a:lvl6pPr lvl="5"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6pPr>
            <a:lvl7pPr lvl="6"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7pPr>
            <a:lvl8pPr lvl="7"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8pPr>
            <a:lvl9pPr lvl="8"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9pPr>
          </a:lstStyle>
          <a:p>
            <a:endParaRPr/>
          </a:p>
        </p:txBody>
      </p:sp>
      <p:sp>
        <p:nvSpPr>
          <p:cNvPr id="114" name="Google Shape;114;p23"/>
          <p:cNvSpPr txBox="1">
            <a:spLocks noGrp="1"/>
          </p:cNvSpPr>
          <p:nvPr>
            <p:ph type="body" idx="1"/>
          </p:nvPr>
        </p:nvSpPr>
        <p:spPr>
          <a:xfrm>
            <a:off x="638325" y="1132275"/>
            <a:ext cx="2313900" cy="10485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115" name="Google Shape;115;p23"/>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 name="Google Shape;116;p23"/>
          <p:cNvPicPr preferRelativeResize="0"/>
          <p:nvPr/>
        </p:nvPicPr>
        <p:blipFill rotWithShape="1">
          <a:blip r:embed="rId2">
            <a:alphaModFix/>
          </a:blip>
          <a:srcRect/>
          <a:stretch/>
        </p:blipFill>
        <p:spPr>
          <a:xfrm>
            <a:off x="638325" y="4703625"/>
            <a:ext cx="799874" cy="315199"/>
          </a:xfrm>
          <a:prstGeom prst="rect">
            <a:avLst/>
          </a:prstGeom>
          <a:noFill/>
          <a:ln>
            <a:noFill/>
          </a:ln>
        </p:spPr>
      </p:pic>
      <p:sp>
        <p:nvSpPr>
          <p:cNvPr id="117" name="Google Shape;117;p23"/>
          <p:cNvSpPr txBox="1">
            <a:spLocks noGrp="1"/>
          </p:cNvSpPr>
          <p:nvPr>
            <p:ph type="body" idx="2"/>
          </p:nvPr>
        </p:nvSpPr>
        <p:spPr>
          <a:xfrm>
            <a:off x="3462431" y="1132275"/>
            <a:ext cx="2313900" cy="10485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118" name="Google Shape;118;p23"/>
          <p:cNvSpPr txBox="1">
            <a:spLocks noGrp="1"/>
          </p:cNvSpPr>
          <p:nvPr>
            <p:ph type="body" idx="3"/>
          </p:nvPr>
        </p:nvSpPr>
        <p:spPr>
          <a:xfrm>
            <a:off x="6286538" y="1132275"/>
            <a:ext cx="2313900" cy="10485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119" name="Google Shape;119;p23"/>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3 - subtitle, Column">
  <p:cSld name="TITLE_AND_BODY_1_2_1">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638325"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522D6D"/>
              </a:buClr>
              <a:buSzPts val="2500"/>
              <a:buFont typeface="Work Sans"/>
              <a:buNone/>
              <a:defRPr sz="2500">
                <a:solidFill>
                  <a:srgbClr val="522D6D"/>
                </a:solidFill>
                <a:latin typeface="Work Sans"/>
                <a:ea typeface="Work Sans"/>
                <a:cs typeface="Work Sans"/>
                <a:sym typeface="Work Sans"/>
              </a:defRPr>
            </a:lvl1pPr>
            <a:lvl2pPr lvl="1" algn="l" rtl="0">
              <a:lnSpc>
                <a:spcPct val="100000"/>
              </a:lnSpc>
              <a:spcBef>
                <a:spcPts val="0"/>
              </a:spcBef>
              <a:spcAft>
                <a:spcPts val="0"/>
              </a:spcAft>
              <a:buSzPts val="2800"/>
              <a:buFont typeface="Work Sans"/>
              <a:buNone/>
              <a:defRPr>
                <a:latin typeface="Work Sans"/>
                <a:ea typeface="Work Sans"/>
                <a:cs typeface="Work Sans"/>
                <a:sym typeface="Work Sans"/>
              </a:defRPr>
            </a:lvl2pPr>
            <a:lvl3pPr lvl="2" algn="l" rtl="0">
              <a:lnSpc>
                <a:spcPct val="100000"/>
              </a:lnSpc>
              <a:spcBef>
                <a:spcPts val="0"/>
              </a:spcBef>
              <a:spcAft>
                <a:spcPts val="0"/>
              </a:spcAft>
              <a:buSzPts val="2800"/>
              <a:buFont typeface="Work Sans"/>
              <a:buNone/>
              <a:defRPr>
                <a:latin typeface="Work Sans"/>
                <a:ea typeface="Work Sans"/>
                <a:cs typeface="Work Sans"/>
                <a:sym typeface="Work Sans"/>
              </a:defRPr>
            </a:lvl3pPr>
            <a:lvl4pPr lvl="3" algn="l" rtl="0">
              <a:lnSpc>
                <a:spcPct val="100000"/>
              </a:lnSpc>
              <a:spcBef>
                <a:spcPts val="0"/>
              </a:spcBef>
              <a:spcAft>
                <a:spcPts val="0"/>
              </a:spcAft>
              <a:buSzPts val="2800"/>
              <a:buFont typeface="Work Sans"/>
              <a:buNone/>
              <a:defRPr>
                <a:latin typeface="Work Sans"/>
                <a:ea typeface="Work Sans"/>
                <a:cs typeface="Work Sans"/>
                <a:sym typeface="Work Sans"/>
              </a:defRPr>
            </a:lvl4pPr>
            <a:lvl5pPr lvl="4" algn="l" rtl="0">
              <a:lnSpc>
                <a:spcPct val="100000"/>
              </a:lnSpc>
              <a:spcBef>
                <a:spcPts val="0"/>
              </a:spcBef>
              <a:spcAft>
                <a:spcPts val="0"/>
              </a:spcAft>
              <a:buSzPts val="2800"/>
              <a:buFont typeface="Work Sans"/>
              <a:buNone/>
              <a:defRPr>
                <a:latin typeface="Work Sans"/>
                <a:ea typeface="Work Sans"/>
                <a:cs typeface="Work Sans"/>
                <a:sym typeface="Work Sans"/>
              </a:defRPr>
            </a:lvl5pPr>
            <a:lvl6pPr lvl="5" algn="l" rtl="0">
              <a:lnSpc>
                <a:spcPct val="100000"/>
              </a:lnSpc>
              <a:spcBef>
                <a:spcPts val="0"/>
              </a:spcBef>
              <a:spcAft>
                <a:spcPts val="0"/>
              </a:spcAft>
              <a:buSzPts val="2800"/>
              <a:buFont typeface="Work Sans"/>
              <a:buNone/>
              <a:defRPr>
                <a:latin typeface="Work Sans"/>
                <a:ea typeface="Work Sans"/>
                <a:cs typeface="Work Sans"/>
                <a:sym typeface="Work Sans"/>
              </a:defRPr>
            </a:lvl6pPr>
            <a:lvl7pPr lvl="6" algn="l" rtl="0">
              <a:lnSpc>
                <a:spcPct val="100000"/>
              </a:lnSpc>
              <a:spcBef>
                <a:spcPts val="0"/>
              </a:spcBef>
              <a:spcAft>
                <a:spcPts val="0"/>
              </a:spcAft>
              <a:buSzPts val="2800"/>
              <a:buFont typeface="Work Sans"/>
              <a:buNone/>
              <a:defRPr>
                <a:latin typeface="Work Sans"/>
                <a:ea typeface="Work Sans"/>
                <a:cs typeface="Work Sans"/>
                <a:sym typeface="Work Sans"/>
              </a:defRPr>
            </a:lvl7pPr>
            <a:lvl8pPr lvl="7" algn="l" rtl="0">
              <a:lnSpc>
                <a:spcPct val="100000"/>
              </a:lnSpc>
              <a:spcBef>
                <a:spcPts val="0"/>
              </a:spcBef>
              <a:spcAft>
                <a:spcPts val="0"/>
              </a:spcAft>
              <a:buSzPts val="2800"/>
              <a:buFont typeface="Work Sans"/>
              <a:buNone/>
              <a:defRPr>
                <a:latin typeface="Work Sans"/>
                <a:ea typeface="Work Sans"/>
                <a:cs typeface="Work Sans"/>
                <a:sym typeface="Work Sans"/>
              </a:defRPr>
            </a:lvl8pPr>
            <a:lvl9pPr lvl="8" algn="l" rtl="0">
              <a:lnSpc>
                <a:spcPct val="100000"/>
              </a:lnSpc>
              <a:spcBef>
                <a:spcPts val="0"/>
              </a:spcBef>
              <a:spcAft>
                <a:spcPts val="0"/>
              </a:spcAft>
              <a:buSzPts val="2800"/>
              <a:buFont typeface="Work Sans"/>
              <a:buNone/>
              <a:defRPr>
                <a:latin typeface="Work Sans"/>
                <a:ea typeface="Work Sans"/>
                <a:cs typeface="Work Sans"/>
                <a:sym typeface="Work Sans"/>
              </a:defRPr>
            </a:lvl9pPr>
          </a:lstStyle>
          <a:p>
            <a:endParaRPr/>
          </a:p>
        </p:txBody>
      </p:sp>
      <p:sp>
        <p:nvSpPr>
          <p:cNvPr id="122" name="Google Shape;122;p24"/>
          <p:cNvSpPr txBox="1">
            <a:spLocks noGrp="1"/>
          </p:cNvSpPr>
          <p:nvPr>
            <p:ph type="body" idx="1"/>
          </p:nvPr>
        </p:nvSpPr>
        <p:spPr>
          <a:xfrm>
            <a:off x="638325" y="2606713"/>
            <a:ext cx="2313900" cy="10485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123" name="Google Shape;123;p24"/>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4"/>
          <p:cNvSpPr txBox="1">
            <a:spLocks noGrp="1"/>
          </p:cNvSpPr>
          <p:nvPr>
            <p:ph type="body" idx="2"/>
          </p:nvPr>
        </p:nvSpPr>
        <p:spPr>
          <a:xfrm>
            <a:off x="6590513" y="2606713"/>
            <a:ext cx="2313900" cy="10485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pic>
        <p:nvPicPr>
          <p:cNvPr id="125" name="Google Shape;125;p24"/>
          <p:cNvPicPr preferRelativeResize="0"/>
          <p:nvPr/>
        </p:nvPicPr>
        <p:blipFill rotWithShape="1">
          <a:blip r:embed="rId2">
            <a:alphaModFix/>
          </a:blip>
          <a:srcRect/>
          <a:stretch/>
        </p:blipFill>
        <p:spPr>
          <a:xfrm>
            <a:off x="638325" y="4703625"/>
            <a:ext cx="799874" cy="315199"/>
          </a:xfrm>
          <a:prstGeom prst="rect">
            <a:avLst/>
          </a:prstGeom>
          <a:noFill/>
          <a:ln>
            <a:noFill/>
          </a:ln>
        </p:spPr>
      </p:pic>
      <p:sp>
        <p:nvSpPr>
          <p:cNvPr id="126" name="Google Shape;126;p24"/>
          <p:cNvSpPr txBox="1">
            <a:spLocks noGrp="1"/>
          </p:cNvSpPr>
          <p:nvPr>
            <p:ph type="body" idx="3"/>
          </p:nvPr>
        </p:nvSpPr>
        <p:spPr>
          <a:xfrm>
            <a:off x="3538163" y="2606713"/>
            <a:ext cx="2313900" cy="10485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127" name="Google Shape;127;p24"/>
          <p:cNvSpPr txBox="1">
            <a:spLocks noGrp="1"/>
          </p:cNvSpPr>
          <p:nvPr>
            <p:ph type="subTitle" idx="4"/>
          </p:nvPr>
        </p:nvSpPr>
        <p:spPr>
          <a:xfrm>
            <a:off x="638325" y="1775950"/>
            <a:ext cx="2313900" cy="678600"/>
          </a:xfrm>
          <a:prstGeom prst="rect">
            <a:avLst/>
          </a:prstGeom>
          <a:noFill/>
          <a:ln>
            <a:noFill/>
          </a:ln>
        </p:spPr>
        <p:txBody>
          <a:bodyPr spcFirstLastPara="1" wrap="square" lIns="91425" tIns="91425" rIns="91425" bIns="91425" anchor="t" anchorCtr="0">
            <a:noAutofit/>
          </a:bodyPr>
          <a:lstStyle>
            <a:lvl1pPr lvl="0" algn="l" rtl="0">
              <a:lnSpc>
                <a:spcPct val="115000"/>
              </a:lnSpc>
              <a:spcBef>
                <a:spcPts val="0"/>
              </a:spcBef>
              <a:spcAft>
                <a:spcPts val="0"/>
              </a:spcAft>
              <a:buClr>
                <a:srgbClr val="EC684A"/>
              </a:buClr>
              <a:buSzPts val="1400"/>
              <a:buFont typeface="Work Sans"/>
              <a:buNone/>
              <a:defRPr>
                <a:solidFill>
                  <a:srgbClr val="EC684A"/>
                </a:solidFill>
                <a:latin typeface="Work Sans"/>
                <a:ea typeface="Work Sans"/>
                <a:cs typeface="Work Sans"/>
                <a:sym typeface="Work Sans"/>
              </a:defRPr>
            </a:lvl1pPr>
            <a:lvl2pPr lvl="1" algn="l" rtl="0">
              <a:lnSpc>
                <a:spcPct val="115000"/>
              </a:lnSpc>
              <a:spcBef>
                <a:spcPts val="0"/>
              </a:spcBef>
              <a:spcAft>
                <a:spcPts val="0"/>
              </a:spcAft>
              <a:buSzPts val="1400"/>
              <a:buFont typeface="Work Sans"/>
              <a:buNone/>
              <a:defRPr>
                <a:latin typeface="Work Sans"/>
                <a:ea typeface="Work Sans"/>
                <a:cs typeface="Work Sans"/>
                <a:sym typeface="Work Sans"/>
              </a:defRPr>
            </a:lvl2pPr>
            <a:lvl3pPr lvl="2" algn="l" rtl="0">
              <a:lnSpc>
                <a:spcPct val="115000"/>
              </a:lnSpc>
              <a:spcBef>
                <a:spcPts val="0"/>
              </a:spcBef>
              <a:spcAft>
                <a:spcPts val="0"/>
              </a:spcAft>
              <a:buSzPts val="1400"/>
              <a:buFont typeface="Work Sans"/>
              <a:buNone/>
              <a:defRPr>
                <a:latin typeface="Work Sans"/>
                <a:ea typeface="Work Sans"/>
                <a:cs typeface="Work Sans"/>
                <a:sym typeface="Work Sans"/>
              </a:defRPr>
            </a:lvl3pPr>
            <a:lvl4pPr lvl="3" algn="l" rtl="0">
              <a:lnSpc>
                <a:spcPct val="115000"/>
              </a:lnSpc>
              <a:spcBef>
                <a:spcPts val="0"/>
              </a:spcBef>
              <a:spcAft>
                <a:spcPts val="0"/>
              </a:spcAft>
              <a:buSzPts val="1400"/>
              <a:buFont typeface="Work Sans"/>
              <a:buNone/>
              <a:defRPr>
                <a:latin typeface="Work Sans"/>
                <a:ea typeface="Work Sans"/>
                <a:cs typeface="Work Sans"/>
                <a:sym typeface="Work Sans"/>
              </a:defRPr>
            </a:lvl4pPr>
            <a:lvl5pPr lvl="4" algn="l" rtl="0">
              <a:lnSpc>
                <a:spcPct val="115000"/>
              </a:lnSpc>
              <a:spcBef>
                <a:spcPts val="0"/>
              </a:spcBef>
              <a:spcAft>
                <a:spcPts val="0"/>
              </a:spcAft>
              <a:buSzPts val="1400"/>
              <a:buFont typeface="Work Sans"/>
              <a:buNone/>
              <a:defRPr>
                <a:latin typeface="Work Sans"/>
                <a:ea typeface="Work Sans"/>
                <a:cs typeface="Work Sans"/>
                <a:sym typeface="Work Sans"/>
              </a:defRPr>
            </a:lvl5pPr>
            <a:lvl6pPr lvl="5" algn="l" rtl="0">
              <a:lnSpc>
                <a:spcPct val="115000"/>
              </a:lnSpc>
              <a:spcBef>
                <a:spcPts val="0"/>
              </a:spcBef>
              <a:spcAft>
                <a:spcPts val="0"/>
              </a:spcAft>
              <a:buSzPts val="1400"/>
              <a:buFont typeface="Work Sans"/>
              <a:buNone/>
              <a:defRPr>
                <a:latin typeface="Work Sans"/>
                <a:ea typeface="Work Sans"/>
                <a:cs typeface="Work Sans"/>
                <a:sym typeface="Work Sans"/>
              </a:defRPr>
            </a:lvl6pPr>
            <a:lvl7pPr lvl="6" algn="l" rtl="0">
              <a:lnSpc>
                <a:spcPct val="115000"/>
              </a:lnSpc>
              <a:spcBef>
                <a:spcPts val="0"/>
              </a:spcBef>
              <a:spcAft>
                <a:spcPts val="0"/>
              </a:spcAft>
              <a:buSzPts val="1400"/>
              <a:buFont typeface="Work Sans"/>
              <a:buNone/>
              <a:defRPr>
                <a:latin typeface="Work Sans"/>
                <a:ea typeface="Work Sans"/>
                <a:cs typeface="Work Sans"/>
                <a:sym typeface="Work Sans"/>
              </a:defRPr>
            </a:lvl7pPr>
            <a:lvl8pPr lvl="7" algn="l" rtl="0">
              <a:lnSpc>
                <a:spcPct val="115000"/>
              </a:lnSpc>
              <a:spcBef>
                <a:spcPts val="0"/>
              </a:spcBef>
              <a:spcAft>
                <a:spcPts val="0"/>
              </a:spcAft>
              <a:buSzPts val="1400"/>
              <a:buFont typeface="Work Sans"/>
              <a:buNone/>
              <a:defRPr>
                <a:latin typeface="Work Sans"/>
                <a:ea typeface="Work Sans"/>
                <a:cs typeface="Work Sans"/>
                <a:sym typeface="Work Sans"/>
              </a:defRPr>
            </a:lvl8pPr>
            <a:lvl9pPr lvl="8" algn="l" rtl="0">
              <a:lnSpc>
                <a:spcPct val="115000"/>
              </a:lnSpc>
              <a:spcBef>
                <a:spcPts val="0"/>
              </a:spcBef>
              <a:spcAft>
                <a:spcPts val="0"/>
              </a:spcAft>
              <a:buSzPts val="1400"/>
              <a:buFont typeface="Work Sans"/>
              <a:buNone/>
              <a:defRPr>
                <a:latin typeface="Work Sans"/>
                <a:ea typeface="Work Sans"/>
                <a:cs typeface="Work Sans"/>
                <a:sym typeface="Work Sans"/>
              </a:defRPr>
            </a:lvl9pPr>
          </a:lstStyle>
          <a:p>
            <a:endParaRPr/>
          </a:p>
        </p:txBody>
      </p:sp>
      <p:sp>
        <p:nvSpPr>
          <p:cNvPr id="128" name="Google Shape;128;p24"/>
          <p:cNvSpPr txBox="1">
            <a:spLocks noGrp="1"/>
          </p:cNvSpPr>
          <p:nvPr>
            <p:ph type="subTitle" idx="5"/>
          </p:nvPr>
        </p:nvSpPr>
        <p:spPr>
          <a:xfrm>
            <a:off x="3538180" y="1775950"/>
            <a:ext cx="2313900" cy="678600"/>
          </a:xfrm>
          <a:prstGeom prst="rect">
            <a:avLst/>
          </a:prstGeom>
          <a:noFill/>
          <a:ln>
            <a:noFill/>
          </a:ln>
        </p:spPr>
        <p:txBody>
          <a:bodyPr spcFirstLastPara="1" wrap="square" lIns="91425" tIns="91425" rIns="91425" bIns="91425" anchor="t" anchorCtr="0">
            <a:noAutofit/>
          </a:bodyPr>
          <a:lstStyle>
            <a:lvl1pPr lvl="0" algn="l" rtl="0">
              <a:lnSpc>
                <a:spcPct val="115000"/>
              </a:lnSpc>
              <a:spcBef>
                <a:spcPts val="0"/>
              </a:spcBef>
              <a:spcAft>
                <a:spcPts val="0"/>
              </a:spcAft>
              <a:buClr>
                <a:srgbClr val="EC684A"/>
              </a:buClr>
              <a:buSzPts val="1400"/>
              <a:buFont typeface="Work Sans"/>
              <a:buNone/>
              <a:defRPr>
                <a:solidFill>
                  <a:srgbClr val="EC684A"/>
                </a:solidFill>
                <a:latin typeface="Work Sans"/>
                <a:ea typeface="Work Sans"/>
                <a:cs typeface="Work Sans"/>
                <a:sym typeface="Work Sans"/>
              </a:defRPr>
            </a:lvl1pPr>
            <a:lvl2pPr lvl="1" algn="l" rtl="0">
              <a:lnSpc>
                <a:spcPct val="115000"/>
              </a:lnSpc>
              <a:spcBef>
                <a:spcPts val="0"/>
              </a:spcBef>
              <a:spcAft>
                <a:spcPts val="0"/>
              </a:spcAft>
              <a:buSzPts val="1400"/>
              <a:buFont typeface="Work Sans"/>
              <a:buNone/>
              <a:defRPr>
                <a:latin typeface="Work Sans"/>
                <a:ea typeface="Work Sans"/>
                <a:cs typeface="Work Sans"/>
                <a:sym typeface="Work Sans"/>
              </a:defRPr>
            </a:lvl2pPr>
            <a:lvl3pPr lvl="2" algn="l" rtl="0">
              <a:lnSpc>
                <a:spcPct val="115000"/>
              </a:lnSpc>
              <a:spcBef>
                <a:spcPts val="0"/>
              </a:spcBef>
              <a:spcAft>
                <a:spcPts val="0"/>
              </a:spcAft>
              <a:buSzPts val="1400"/>
              <a:buFont typeface="Work Sans"/>
              <a:buNone/>
              <a:defRPr>
                <a:latin typeface="Work Sans"/>
                <a:ea typeface="Work Sans"/>
                <a:cs typeface="Work Sans"/>
                <a:sym typeface="Work Sans"/>
              </a:defRPr>
            </a:lvl3pPr>
            <a:lvl4pPr lvl="3" algn="l" rtl="0">
              <a:lnSpc>
                <a:spcPct val="115000"/>
              </a:lnSpc>
              <a:spcBef>
                <a:spcPts val="0"/>
              </a:spcBef>
              <a:spcAft>
                <a:spcPts val="0"/>
              </a:spcAft>
              <a:buSzPts val="1400"/>
              <a:buFont typeface="Work Sans"/>
              <a:buNone/>
              <a:defRPr>
                <a:latin typeface="Work Sans"/>
                <a:ea typeface="Work Sans"/>
                <a:cs typeface="Work Sans"/>
                <a:sym typeface="Work Sans"/>
              </a:defRPr>
            </a:lvl4pPr>
            <a:lvl5pPr lvl="4" algn="l" rtl="0">
              <a:lnSpc>
                <a:spcPct val="115000"/>
              </a:lnSpc>
              <a:spcBef>
                <a:spcPts val="0"/>
              </a:spcBef>
              <a:spcAft>
                <a:spcPts val="0"/>
              </a:spcAft>
              <a:buSzPts val="1400"/>
              <a:buFont typeface="Work Sans"/>
              <a:buNone/>
              <a:defRPr>
                <a:latin typeface="Work Sans"/>
                <a:ea typeface="Work Sans"/>
                <a:cs typeface="Work Sans"/>
                <a:sym typeface="Work Sans"/>
              </a:defRPr>
            </a:lvl5pPr>
            <a:lvl6pPr lvl="5" algn="l" rtl="0">
              <a:lnSpc>
                <a:spcPct val="115000"/>
              </a:lnSpc>
              <a:spcBef>
                <a:spcPts val="0"/>
              </a:spcBef>
              <a:spcAft>
                <a:spcPts val="0"/>
              </a:spcAft>
              <a:buSzPts val="1400"/>
              <a:buFont typeface="Work Sans"/>
              <a:buNone/>
              <a:defRPr>
                <a:latin typeface="Work Sans"/>
                <a:ea typeface="Work Sans"/>
                <a:cs typeface="Work Sans"/>
                <a:sym typeface="Work Sans"/>
              </a:defRPr>
            </a:lvl6pPr>
            <a:lvl7pPr lvl="6" algn="l" rtl="0">
              <a:lnSpc>
                <a:spcPct val="115000"/>
              </a:lnSpc>
              <a:spcBef>
                <a:spcPts val="0"/>
              </a:spcBef>
              <a:spcAft>
                <a:spcPts val="0"/>
              </a:spcAft>
              <a:buSzPts val="1400"/>
              <a:buFont typeface="Work Sans"/>
              <a:buNone/>
              <a:defRPr>
                <a:latin typeface="Work Sans"/>
                <a:ea typeface="Work Sans"/>
                <a:cs typeface="Work Sans"/>
                <a:sym typeface="Work Sans"/>
              </a:defRPr>
            </a:lvl7pPr>
            <a:lvl8pPr lvl="7" algn="l" rtl="0">
              <a:lnSpc>
                <a:spcPct val="115000"/>
              </a:lnSpc>
              <a:spcBef>
                <a:spcPts val="0"/>
              </a:spcBef>
              <a:spcAft>
                <a:spcPts val="0"/>
              </a:spcAft>
              <a:buSzPts val="1400"/>
              <a:buFont typeface="Work Sans"/>
              <a:buNone/>
              <a:defRPr>
                <a:latin typeface="Work Sans"/>
                <a:ea typeface="Work Sans"/>
                <a:cs typeface="Work Sans"/>
                <a:sym typeface="Work Sans"/>
              </a:defRPr>
            </a:lvl8pPr>
            <a:lvl9pPr lvl="8" algn="l" rtl="0">
              <a:lnSpc>
                <a:spcPct val="115000"/>
              </a:lnSpc>
              <a:spcBef>
                <a:spcPts val="0"/>
              </a:spcBef>
              <a:spcAft>
                <a:spcPts val="0"/>
              </a:spcAft>
              <a:buSzPts val="1400"/>
              <a:buFont typeface="Work Sans"/>
              <a:buNone/>
              <a:defRPr>
                <a:latin typeface="Work Sans"/>
                <a:ea typeface="Work Sans"/>
                <a:cs typeface="Work Sans"/>
                <a:sym typeface="Work Sans"/>
              </a:defRPr>
            </a:lvl9pPr>
          </a:lstStyle>
          <a:p>
            <a:endParaRPr/>
          </a:p>
        </p:txBody>
      </p:sp>
      <p:sp>
        <p:nvSpPr>
          <p:cNvPr id="129" name="Google Shape;129;p24"/>
          <p:cNvSpPr txBox="1">
            <a:spLocks noGrp="1"/>
          </p:cNvSpPr>
          <p:nvPr>
            <p:ph type="subTitle" idx="6"/>
          </p:nvPr>
        </p:nvSpPr>
        <p:spPr>
          <a:xfrm>
            <a:off x="6590525" y="1775950"/>
            <a:ext cx="2313900" cy="678600"/>
          </a:xfrm>
          <a:prstGeom prst="rect">
            <a:avLst/>
          </a:prstGeom>
          <a:noFill/>
          <a:ln>
            <a:noFill/>
          </a:ln>
        </p:spPr>
        <p:txBody>
          <a:bodyPr spcFirstLastPara="1" wrap="square" lIns="91425" tIns="91425" rIns="91425" bIns="91425" anchor="t" anchorCtr="0">
            <a:noAutofit/>
          </a:bodyPr>
          <a:lstStyle>
            <a:lvl1pPr lvl="0" algn="l" rtl="0">
              <a:lnSpc>
                <a:spcPct val="115000"/>
              </a:lnSpc>
              <a:spcBef>
                <a:spcPts val="0"/>
              </a:spcBef>
              <a:spcAft>
                <a:spcPts val="0"/>
              </a:spcAft>
              <a:buClr>
                <a:srgbClr val="EC684A"/>
              </a:buClr>
              <a:buSzPts val="1400"/>
              <a:buFont typeface="Work Sans"/>
              <a:buNone/>
              <a:defRPr>
                <a:solidFill>
                  <a:srgbClr val="EC684A"/>
                </a:solidFill>
                <a:latin typeface="Work Sans"/>
                <a:ea typeface="Work Sans"/>
                <a:cs typeface="Work Sans"/>
                <a:sym typeface="Work Sans"/>
              </a:defRPr>
            </a:lvl1pPr>
            <a:lvl2pPr lvl="1" algn="l" rtl="0">
              <a:lnSpc>
                <a:spcPct val="115000"/>
              </a:lnSpc>
              <a:spcBef>
                <a:spcPts val="0"/>
              </a:spcBef>
              <a:spcAft>
                <a:spcPts val="0"/>
              </a:spcAft>
              <a:buSzPts val="1400"/>
              <a:buFont typeface="Work Sans"/>
              <a:buNone/>
              <a:defRPr>
                <a:latin typeface="Work Sans"/>
                <a:ea typeface="Work Sans"/>
                <a:cs typeface="Work Sans"/>
                <a:sym typeface="Work Sans"/>
              </a:defRPr>
            </a:lvl2pPr>
            <a:lvl3pPr lvl="2" algn="l" rtl="0">
              <a:lnSpc>
                <a:spcPct val="115000"/>
              </a:lnSpc>
              <a:spcBef>
                <a:spcPts val="0"/>
              </a:spcBef>
              <a:spcAft>
                <a:spcPts val="0"/>
              </a:spcAft>
              <a:buSzPts val="1400"/>
              <a:buFont typeface="Work Sans"/>
              <a:buNone/>
              <a:defRPr>
                <a:latin typeface="Work Sans"/>
                <a:ea typeface="Work Sans"/>
                <a:cs typeface="Work Sans"/>
                <a:sym typeface="Work Sans"/>
              </a:defRPr>
            </a:lvl3pPr>
            <a:lvl4pPr lvl="3" algn="l" rtl="0">
              <a:lnSpc>
                <a:spcPct val="115000"/>
              </a:lnSpc>
              <a:spcBef>
                <a:spcPts val="0"/>
              </a:spcBef>
              <a:spcAft>
                <a:spcPts val="0"/>
              </a:spcAft>
              <a:buSzPts val="1400"/>
              <a:buFont typeface="Work Sans"/>
              <a:buNone/>
              <a:defRPr>
                <a:latin typeface="Work Sans"/>
                <a:ea typeface="Work Sans"/>
                <a:cs typeface="Work Sans"/>
                <a:sym typeface="Work Sans"/>
              </a:defRPr>
            </a:lvl4pPr>
            <a:lvl5pPr lvl="4" algn="l" rtl="0">
              <a:lnSpc>
                <a:spcPct val="115000"/>
              </a:lnSpc>
              <a:spcBef>
                <a:spcPts val="0"/>
              </a:spcBef>
              <a:spcAft>
                <a:spcPts val="0"/>
              </a:spcAft>
              <a:buSzPts val="1400"/>
              <a:buFont typeface="Work Sans"/>
              <a:buNone/>
              <a:defRPr>
                <a:latin typeface="Work Sans"/>
                <a:ea typeface="Work Sans"/>
                <a:cs typeface="Work Sans"/>
                <a:sym typeface="Work Sans"/>
              </a:defRPr>
            </a:lvl5pPr>
            <a:lvl6pPr lvl="5" algn="l" rtl="0">
              <a:lnSpc>
                <a:spcPct val="115000"/>
              </a:lnSpc>
              <a:spcBef>
                <a:spcPts val="0"/>
              </a:spcBef>
              <a:spcAft>
                <a:spcPts val="0"/>
              </a:spcAft>
              <a:buSzPts val="1400"/>
              <a:buFont typeface="Work Sans"/>
              <a:buNone/>
              <a:defRPr>
                <a:latin typeface="Work Sans"/>
                <a:ea typeface="Work Sans"/>
                <a:cs typeface="Work Sans"/>
                <a:sym typeface="Work Sans"/>
              </a:defRPr>
            </a:lvl6pPr>
            <a:lvl7pPr lvl="6" algn="l" rtl="0">
              <a:lnSpc>
                <a:spcPct val="115000"/>
              </a:lnSpc>
              <a:spcBef>
                <a:spcPts val="0"/>
              </a:spcBef>
              <a:spcAft>
                <a:spcPts val="0"/>
              </a:spcAft>
              <a:buSzPts val="1400"/>
              <a:buFont typeface="Work Sans"/>
              <a:buNone/>
              <a:defRPr>
                <a:latin typeface="Work Sans"/>
                <a:ea typeface="Work Sans"/>
                <a:cs typeface="Work Sans"/>
                <a:sym typeface="Work Sans"/>
              </a:defRPr>
            </a:lvl7pPr>
            <a:lvl8pPr lvl="7" algn="l" rtl="0">
              <a:lnSpc>
                <a:spcPct val="115000"/>
              </a:lnSpc>
              <a:spcBef>
                <a:spcPts val="0"/>
              </a:spcBef>
              <a:spcAft>
                <a:spcPts val="0"/>
              </a:spcAft>
              <a:buSzPts val="1400"/>
              <a:buFont typeface="Work Sans"/>
              <a:buNone/>
              <a:defRPr>
                <a:latin typeface="Work Sans"/>
                <a:ea typeface="Work Sans"/>
                <a:cs typeface="Work Sans"/>
                <a:sym typeface="Work Sans"/>
              </a:defRPr>
            </a:lvl8pPr>
            <a:lvl9pPr lvl="8" algn="l" rtl="0">
              <a:lnSpc>
                <a:spcPct val="115000"/>
              </a:lnSpc>
              <a:spcBef>
                <a:spcPts val="0"/>
              </a:spcBef>
              <a:spcAft>
                <a:spcPts val="0"/>
              </a:spcAft>
              <a:buSzPts val="1400"/>
              <a:buFont typeface="Work Sans"/>
              <a:buNone/>
              <a:defRPr>
                <a:latin typeface="Work Sans"/>
                <a:ea typeface="Work Sans"/>
                <a:cs typeface="Work Sans"/>
                <a:sym typeface="Work Sans"/>
              </a:defRPr>
            </a:lvl9pPr>
          </a:lstStyle>
          <a:p>
            <a:endParaRPr/>
          </a:p>
        </p:txBody>
      </p:sp>
      <p:sp>
        <p:nvSpPr>
          <p:cNvPr id="130" name="Google Shape;130;p24"/>
          <p:cNvSpPr txBox="1">
            <a:spLocks noGrp="1"/>
          </p:cNvSpPr>
          <p:nvPr>
            <p:ph type="title" idx="7"/>
          </p:nvPr>
        </p:nvSpPr>
        <p:spPr>
          <a:xfrm>
            <a:off x="638325" y="915600"/>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EC684A"/>
              </a:buClr>
              <a:buSzPts val="1800"/>
              <a:buFont typeface="Work Sans"/>
              <a:buNone/>
              <a:defRPr sz="1800">
                <a:solidFill>
                  <a:srgbClr val="EC684A"/>
                </a:solidFill>
                <a:latin typeface="Work Sans"/>
                <a:ea typeface="Work Sans"/>
                <a:cs typeface="Work Sans"/>
                <a:sym typeface="Work Sans"/>
              </a:defRPr>
            </a:lvl1pPr>
            <a:lvl2pPr lvl="1" algn="l" rtl="0">
              <a:lnSpc>
                <a:spcPct val="100000"/>
              </a:lnSpc>
              <a:spcBef>
                <a:spcPts val="0"/>
              </a:spcBef>
              <a:spcAft>
                <a:spcPts val="0"/>
              </a:spcAft>
              <a:buSzPts val="2800"/>
              <a:buFont typeface="Work Sans"/>
              <a:buNone/>
              <a:defRPr>
                <a:latin typeface="Work Sans"/>
                <a:ea typeface="Work Sans"/>
                <a:cs typeface="Work Sans"/>
                <a:sym typeface="Work Sans"/>
              </a:defRPr>
            </a:lvl2pPr>
            <a:lvl3pPr lvl="2" algn="l" rtl="0">
              <a:lnSpc>
                <a:spcPct val="100000"/>
              </a:lnSpc>
              <a:spcBef>
                <a:spcPts val="0"/>
              </a:spcBef>
              <a:spcAft>
                <a:spcPts val="0"/>
              </a:spcAft>
              <a:buSzPts val="2800"/>
              <a:buFont typeface="Work Sans"/>
              <a:buNone/>
              <a:defRPr>
                <a:latin typeface="Work Sans"/>
                <a:ea typeface="Work Sans"/>
                <a:cs typeface="Work Sans"/>
                <a:sym typeface="Work Sans"/>
              </a:defRPr>
            </a:lvl3pPr>
            <a:lvl4pPr lvl="3" algn="l" rtl="0">
              <a:lnSpc>
                <a:spcPct val="100000"/>
              </a:lnSpc>
              <a:spcBef>
                <a:spcPts val="0"/>
              </a:spcBef>
              <a:spcAft>
                <a:spcPts val="0"/>
              </a:spcAft>
              <a:buSzPts val="2800"/>
              <a:buFont typeface="Work Sans"/>
              <a:buNone/>
              <a:defRPr>
                <a:latin typeface="Work Sans"/>
                <a:ea typeface="Work Sans"/>
                <a:cs typeface="Work Sans"/>
                <a:sym typeface="Work Sans"/>
              </a:defRPr>
            </a:lvl4pPr>
            <a:lvl5pPr lvl="4" algn="l" rtl="0">
              <a:lnSpc>
                <a:spcPct val="100000"/>
              </a:lnSpc>
              <a:spcBef>
                <a:spcPts val="0"/>
              </a:spcBef>
              <a:spcAft>
                <a:spcPts val="0"/>
              </a:spcAft>
              <a:buSzPts val="2800"/>
              <a:buFont typeface="Work Sans"/>
              <a:buNone/>
              <a:defRPr>
                <a:latin typeface="Work Sans"/>
                <a:ea typeface="Work Sans"/>
                <a:cs typeface="Work Sans"/>
                <a:sym typeface="Work Sans"/>
              </a:defRPr>
            </a:lvl5pPr>
            <a:lvl6pPr lvl="5" algn="l" rtl="0">
              <a:lnSpc>
                <a:spcPct val="100000"/>
              </a:lnSpc>
              <a:spcBef>
                <a:spcPts val="0"/>
              </a:spcBef>
              <a:spcAft>
                <a:spcPts val="0"/>
              </a:spcAft>
              <a:buSzPts val="2800"/>
              <a:buFont typeface="Work Sans"/>
              <a:buNone/>
              <a:defRPr>
                <a:latin typeface="Work Sans"/>
                <a:ea typeface="Work Sans"/>
                <a:cs typeface="Work Sans"/>
                <a:sym typeface="Work Sans"/>
              </a:defRPr>
            </a:lvl6pPr>
            <a:lvl7pPr lvl="6" algn="l" rtl="0">
              <a:lnSpc>
                <a:spcPct val="100000"/>
              </a:lnSpc>
              <a:spcBef>
                <a:spcPts val="0"/>
              </a:spcBef>
              <a:spcAft>
                <a:spcPts val="0"/>
              </a:spcAft>
              <a:buSzPts val="2800"/>
              <a:buFont typeface="Work Sans"/>
              <a:buNone/>
              <a:defRPr>
                <a:latin typeface="Work Sans"/>
                <a:ea typeface="Work Sans"/>
                <a:cs typeface="Work Sans"/>
                <a:sym typeface="Work Sans"/>
              </a:defRPr>
            </a:lvl7pPr>
            <a:lvl8pPr lvl="7" algn="l" rtl="0">
              <a:lnSpc>
                <a:spcPct val="100000"/>
              </a:lnSpc>
              <a:spcBef>
                <a:spcPts val="0"/>
              </a:spcBef>
              <a:spcAft>
                <a:spcPts val="0"/>
              </a:spcAft>
              <a:buSzPts val="2800"/>
              <a:buFont typeface="Work Sans"/>
              <a:buNone/>
              <a:defRPr>
                <a:latin typeface="Work Sans"/>
                <a:ea typeface="Work Sans"/>
                <a:cs typeface="Work Sans"/>
                <a:sym typeface="Work Sans"/>
              </a:defRPr>
            </a:lvl8pPr>
            <a:lvl9pPr lvl="8" algn="l" rtl="0">
              <a:lnSpc>
                <a:spcPct val="100000"/>
              </a:lnSpc>
              <a:spcBef>
                <a:spcPts val="0"/>
              </a:spcBef>
              <a:spcAft>
                <a:spcPts val="0"/>
              </a:spcAft>
              <a:buSzPts val="2800"/>
              <a:buFont typeface="Work Sans"/>
              <a:buNone/>
              <a:defRPr>
                <a:latin typeface="Work Sans"/>
                <a:ea typeface="Work Sans"/>
                <a:cs typeface="Work Sans"/>
                <a:sym typeface="Work Sans"/>
              </a:defRPr>
            </a:lvl9pPr>
          </a:lstStyle>
          <a:p>
            <a:endParaRPr/>
          </a:p>
        </p:txBody>
      </p:sp>
      <p:sp>
        <p:nvSpPr>
          <p:cNvPr id="131" name="Google Shape;131;p24"/>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ody, subtitle, title 1">
  <p:cSld name="TITLE_AND_BODY_1_2_1_1">
    <p:spTree>
      <p:nvGrpSpPr>
        <p:cNvPr id="1" name="Shape 132"/>
        <p:cNvGrpSpPr/>
        <p:nvPr/>
      </p:nvGrpSpPr>
      <p:grpSpPr>
        <a:xfrm>
          <a:off x="0" y="0"/>
          <a:ext cx="0" cy="0"/>
          <a:chOff x="0" y="0"/>
          <a:chExt cx="0" cy="0"/>
        </a:xfrm>
      </p:grpSpPr>
      <p:sp>
        <p:nvSpPr>
          <p:cNvPr id="133" name="Google Shape;133;p25"/>
          <p:cNvSpPr txBox="1">
            <a:spLocks noGrp="1"/>
          </p:cNvSpPr>
          <p:nvPr>
            <p:ph type="body" idx="1"/>
          </p:nvPr>
        </p:nvSpPr>
        <p:spPr>
          <a:xfrm>
            <a:off x="6438013" y="1590413"/>
            <a:ext cx="2313900" cy="10485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134" name="Google Shape;134;p25"/>
          <p:cNvSpPr txBox="1">
            <a:spLocks noGrp="1"/>
          </p:cNvSpPr>
          <p:nvPr>
            <p:ph type="body" idx="2"/>
          </p:nvPr>
        </p:nvSpPr>
        <p:spPr>
          <a:xfrm>
            <a:off x="638325" y="1633713"/>
            <a:ext cx="2313900" cy="10485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pic>
        <p:nvPicPr>
          <p:cNvPr id="135" name="Google Shape;135;p25"/>
          <p:cNvPicPr preferRelativeResize="0"/>
          <p:nvPr/>
        </p:nvPicPr>
        <p:blipFill rotWithShape="1">
          <a:blip r:embed="rId2">
            <a:alphaModFix/>
          </a:blip>
          <a:srcRect/>
          <a:stretch/>
        </p:blipFill>
        <p:spPr>
          <a:xfrm>
            <a:off x="638325" y="4703625"/>
            <a:ext cx="799874" cy="315199"/>
          </a:xfrm>
          <a:prstGeom prst="rect">
            <a:avLst/>
          </a:prstGeom>
          <a:noFill/>
          <a:ln>
            <a:noFill/>
          </a:ln>
        </p:spPr>
      </p:pic>
      <p:sp>
        <p:nvSpPr>
          <p:cNvPr id="136" name="Google Shape;136;p25"/>
          <p:cNvSpPr txBox="1">
            <a:spLocks noGrp="1"/>
          </p:cNvSpPr>
          <p:nvPr>
            <p:ph type="body" idx="3"/>
          </p:nvPr>
        </p:nvSpPr>
        <p:spPr>
          <a:xfrm>
            <a:off x="3538163" y="1633713"/>
            <a:ext cx="2313900" cy="10485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137" name="Google Shape;137;p25"/>
          <p:cNvSpPr txBox="1">
            <a:spLocks noGrp="1"/>
          </p:cNvSpPr>
          <p:nvPr>
            <p:ph type="title"/>
          </p:nvPr>
        </p:nvSpPr>
        <p:spPr>
          <a:xfrm>
            <a:off x="638325"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522D6D"/>
              </a:buClr>
              <a:buSzPts val="2500"/>
              <a:buFont typeface="Work Sans"/>
              <a:buNone/>
              <a:defRPr sz="2500">
                <a:solidFill>
                  <a:srgbClr val="522D6D"/>
                </a:solidFill>
                <a:latin typeface="Work Sans"/>
                <a:ea typeface="Work Sans"/>
                <a:cs typeface="Work Sans"/>
                <a:sym typeface="Work Sans"/>
              </a:defRPr>
            </a:lvl1pPr>
            <a:lvl2pPr lvl="1" algn="l" rtl="0">
              <a:lnSpc>
                <a:spcPct val="100000"/>
              </a:lnSpc>
              <a:spcBef>
                <a:spcPts val="0"/>
              </a:spcBef>
              <a:spcAft>
                <a:spcPts val="0"/>
              </a:spcAft>
              <a:buSzPts val="2800"/>
              <a:buFont typeface="Work Sans"/>
              <a:buNone/>
              <a:defRPr>
                <a:latin typeface="Work Sans"/>
                <a:ea typeface="Work Sans"/>
                <a:cs typeface="Work Sans"/>
                <a:sym typeface="Work Sans"/>
              </a:defRPr>
            </a:lvl2pPr>
            <a:lvl3pPr lvl="2" algn="l" rtl="0">
              <a:lnSpc>
                <a:spcPct val="100000"/>
              </a:lnSpc>
              <a:spcBef>
                <a:spcPts val="0"/>
              </a:spcBef>
              <a:spcAft>
                <a:spcPts val="0"/>
              </a:spcAft>
              <a:buSzPts val="2800"/>
              <a:buFont typeface="Work Sans"/>
              <a:buNone/>
              <a:defRPr>
                <a:latin typeface="Work Sans"/>
                <a:ea typeface="Work Sans"/>
                <a:cs typeface="Work Sans"/>
                <a:sym typeface="Work Sans"/>
              </a:defRPr>
            </a:lvl3pPr>
            <a:lvl4pPr lvl="3" algn="l" rtl="0">
              <a:lnSpc>
                <a:spcPct val="100000"/>
              </a:lnSpc>
              <a:spcBef>
                <a:spcPts val="0"/>
              </a:spcBef>
              <a:spcAft>
                <a:spcPts val="0"/>
              </a:spcAft>
              <a:buSzPts val="2800"/>
              <a:buFont typeface="Work Sans"/>
              <a:buNone/>
              <a:defRPr>
                <a:latin typeface="Work Sans"/>
                <a:ea typeface="Work Sans"/>
                <a:cs typeface="Work Sans"/>
                <a:sym typeface="Work Sans"/>
              </a:defRPr>
            </a:lvl4pPr>
            <a:lvl5pPr lvl="4" algn="l" rtl="0">
              <a:lnSpc>
                <a:spcPct val="100000"/>
              </a:lnSpc>
              <a:spcBef>
                <a:spcPts val="0"/>
              </a:spcBef>
              <a:spcAft>
                <a:spcPts val="0"/>
              </a:spcAft>
              <a:buSzPts val="2800"/>
              <a:buFont typeface="Work Sans"/>
              <a:buNone/>
              <a:defRPr>
                <a:latin typeface="Work Sans"/>
                <a:ea typeface="Work Sans"/>
                <a:cs typeface="Work Sans"/>
                <a:sym typeface="Work Sans"/>
              </a:defRPr>
            </a:lvl5pPr>
            <a:lvl6pPr lvl="5" algn="l" rtl="0">
              <a:lnSpc>
                <a:spcPct val="100000"/>
              </a:lnSpc>
              <a:spcBef>
                <a:spcPts val="0"/>
              </a:spcBef>
              <a:spcAft>
                <a:spcPts val="0"/>
              </a:spcAft>
              <a:buSzPts val="2800"/>
              <a:buFont typeface="Work Sans"/>
              <a:buNone/>
              <a:defRPr>
                <a:latin typeface="Work Sans"/>
                <a:ea typeface="Work Sans"/>
                <a:cs typeface="Work Sans"/>
                <a:sym typeface="Work Sans"/>
              </a:defRPr>
            </a:lvl6pPr>
            <a:lvl7pPr lvl="6" algn="l" rtl="0">
              <a:lnSpc>
                <a:spcPct val="100000"/>
              </a:lnSpc>
              <a:spcBef>
                <a:spcPts val="0"/>
              </a:spcBef>
              <a:spcAft>
                <a:spcPts val="0"/>
              </a:spcAft>
              <a:buSzPts val="2800"/>
              <a:buFont typeface="Work Sans"/>
              <a:buNone/>
              <a:defRPr>
                <a:latin typeface="Work Sans"/>
                <a:ea typeface="Work Sans"/>
                <a:cs typeface="Work Sans"/>
                <a:sym typeface="Work Sans"/>
              </a:defRPr>
            </a:lvl7pPr>
            <a:lvl8pPr lvl="7" algn="l" rtl="0">
              <a:lnSpc>
                <a:spcPct val="100000"/>
              </a:lnSpc>
              <a:spcBef>
                <a:spcPts val="0"/>
              </a:spcBef>
              <a:spcAft>
                <a:spcPts val="0"/>
              </a:spcAft>
              <a:buSzPts val="2800"/>
              <a:buFont typeface="Work Sans"/>
              <a:buNone/>
              <a:defRPr>
                <a:latin typeface="Work Sans"/>
                <a:ea typeface="Work Sans"/>
                <a:cs typeface="Work Sans"/>
                <a:sym typeface="Work Sans"/>
              </a:defRPr>
            </a:lvl8pPr>
            <a:lvl9pPr lvl="8" algn="l" rtl="0">
              <a:lnSpc>
                <a:spcPct val="100000"/>
              </a:lnSpc>
              <a:spcBef>
                <a:spcPts val="0"/>
              </a:spcBef>
              <a:spcAft>
                <a:spcPts val="0"/>
              </a:spcAft>
              <a:buSzPts val="2800"/>
              <a:buFont typeface="Work Sans"/>
              <a:buNone/>
              <a:defRPr>
                <a:latin typeface="Work Sans"/>
                <a:ea typeface="Work Sans"/>
                <a:cs typeface="Work Sans"/>
                <a:sym typeface="Work Sans"/>
              </a:defRPr>
            </a:lvl9pPr>
          </a:lstStyle>
          <a:p>
            <a:endParaRPr/>
          </a:p>
        </p:txBody>
      </p:sp>
      <p:sp>
        <p:nvSpPr>
          <p:cNvPr id="138" name="Google Shape;138;p25"/>
          <p:cNvSpPr txBox="1">
            <a:spLocks noGrp="1"/>
          </p:cNvSpPr>
          <p:nvPr>
            <p:ph type="title" idx="4"/>
          </p:nvPr>
        </p:nvSpPr>
        <p:spPr>
          <a:xfrm>
            <a:off x="638325" y="915600"/>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EC684A"/>
              </a:buClr>
              <a:buSzPts val="1800"/>
              <a:buFont typeface="Work Sans"/>
              <a:buNone/>
              <a:defRPr sz="1800">
                <a:solidFill>
                  <a:srgbClr val="EC684A"/>
                </a:solidFill>
                <a:latin typeface="Work Sans"/>
                <a:ea typeface="Work Sans"/>
                <a:cs typeface="Work Sans"/>
                <a:sym typeface="Work Sans"/>
              </a:defRPr>
            </a:lvl1pPr>
            <a:lvl2pPr lvl="1" algn="l" rtl="0">
              <a:lnSpc>
                <a:spcPct val="100000"/>
              </a:lnSpc>
              <a:spcBef>
                <a:spcPts val="0"/>
              </a:spcBef>
              <a:spcAft>
                <a:spcPts val="0"/>
              </a:spcAft>
              <a:buSzPts val="2800"/>
              <a:buFont typeface="Work Sans"/>
              <a:buNone/>
              <a:defRPr>
                <a:latin typeface="Work Sans"/>
                <a:ea typeface="Work Sans"/>
                <a:cs typeface="Work Sans"/>
                <a:sym typeface="Work Sans"/>
              </a:defRPr>
            </a:lvl2pPr>
            <a:lvl3pPr lvl="2" algn="l" rtl="0">
              <a:lnSpc>
                <a:spcPct val="100000"/>
              </a:lnSpc>
              <a:spcBef>
                <a:spcPts val="0"/>
              </a:spcBef>
              <a:spcAft>
                <a:spcPts val="0"/>
              </a:spcAft>
              <a:buSzPts val="2800"/>
              <a:buFont typeface="Work Sans"/>
              <a:buNone/>
              <a:defRPr>
                <a:latin typeface="Work Sans"/>
                <a:ea typeface="Work Sans"/>
                <a:cs typeface="Work Sans"/>
                <a:sym typeface="Work Sans"/>
              </a:defRPr>
            </a:lvl3pPr>
            <a:lvl4pPr lvl="3" algn="l" rtl="0">
              <a:lnSpc>
                <a:spcPct val="100000"/>
              </a:lnSpc>
              <a:spcBef>
                <a:spcPts val="0"/>
              </a:spcBef>
              <a:spcAft>
                <a:spcPts val="0"/>
              </a:spcAft>
              <a:buSzPts val="2800"/>
              <a:buFont typeface="Work Sans"/>
              <a:buNone/>
              <a:defRPr>
                <a:latin typeface="Work Sans"/>
                <a:ea typeface="Work Sans"/>
                <a:cs typeface="Work Sans"/>
                <a:sym typeface="Work Sans"/>
              </a:defRPr>
            </a:lvl4pPr>
            <a:lvl5pPr lvl="4" algn="l" rtl="0">
              <a:lnSpc>
                <a:spcPct val="100000"/>
              </a:lnSpc>
              <a:spcBef>
                <a:spcPts val="0"/>
              </a:spcBef>
              <a:spcAft>
                <a:spcPts val="0"/>
              </a:spcAft>
              <a:buSzPts val="2800"/>
              <a:buFont typeface="Work Sans"/>
              <a:buNone/>
              <a:defRPr>
                <a:latin typeface="Work Sans"/>
                <a:ea typeface="Work Sans"/>
                <a:cs typeface="Work Sans"/>
                <a:sym typeface="Work Sans"/>
              </a:defRPr>
            </a:lvl5pPr>
            <a:lvl6pPr lvl="5" algn="l" rtl="0">
              <a:lnSpc>
                <a:spcPct val="100000"/>
              </a:lnSpc>
              <a:spcBef>
                <a:spcPts val="0"/>
              </a:spcBef>
              <a:spcAft>
                <a:spcPts val="0"/>
              </a:spcAft>
              <a:buSzPts val="2800"/>
              <a:buFont typeface="Work Sans"/>
              <a:buNone/>
              <a:defRPr>
                <a:latin typeface="Work Sans"/>
                <a:ea typeface="Work Sans"/>
                <a:cs typeface="Work Sans"/>
                <a:sym typeface="Work Sans"/>
              </a:defRPr>
            </a:lvl6pPr>
            <a:lvl7pPr lvl="6" algn="l" rtl="0">
              <a:lnSpc>
                <a:spcPct val="100000"/>
              </a:lnSpc>
              <a:spcBef>
                <a:spcPts val="0"/>
              </a:spcBef>
              <a:spcAft>
                <a:spcPts val="0"/>
              </a:spcAft>
              <a:buSzPts val="2800"/>
              <a:buFont typeface="Work Sans"/>
              <a:buNone/>
              <a:defRPr>
                <a:latin typeface="Work Sans"/>
                <a:ea typeface="Work Sans"/>
                <a:cs typeface="Work Sans"/>
                <a:sym typeface="Work Sans"/>
              </a:defRPr>
            </a:lvl7pPr>
            <a:lvl8pPr lvl="7" algn="l" rtl="0">
              <a:lnSpc>
                <a:spcPct val="100000"/>
              </a:lnSpc>
              <a:spcBef>
                <a:spcPts val="0"/>
              </a:spcBef>
              <a:spcAft>
                <a:spcPts val="0"/>
              </a:spcAft>
              <a:buSzPts val="2800"/>
              <a:buFont typeface="Work Sans"/>
              <a:buNone/>
              <a:defRPr>
                <a:latin typeface="Work Sans"/>
                <a:ea typeface="Work Sans"/>
                <a:cs typeface="Work Sans"/>
                <a:sym typeface="Work Sans"/>
              </a:defRPr>
            </a:lvl8pPr>
            <a:lvl9pPr lvl="8" algn="l" rtl="0">
              <a:lnSpc>
                <a:spcPct val="100000"/>
              </a:lnSpc>
              <a:spcBef>
                <a:spcPts val="0"/>
              </a:spcBef>
              <a:spcAft>
                <a:spcPts val="0"/>
              </a:spcAft>
              <a:buSzPts val="2800"/>
              <a:buFont typeface="Work Sans"/>
              <a:buNone/>
              <a:defRPr>
                <a:latin typeface="Work Sans"/>
                <a:ea typeface="Work Sans"/>
                <a:cs typeface="Work Sans"/>
                <a:sym typeface="Work Sans"/>
              </a:defRPr>
            </a:lvl9pPr>
          </a:lstStyle>
          <a:p>
            <a:endParaRPr/>
          </a:p>
        </p:txBody>
      </p:sp>
      <p:sp>
        <p:nvSpPr>
          <p:cNvPr id="139" name="Google Shape;139;p25"/>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0" name="Google Shape;140;p25"/>
          <p:cNvPicPr preferRelativeResize="0"/>
          <p:nvPr/>
        </p:nvPicPr>
        <p:blipFill rotWithShape="1">
          <a:blip r:embed="rId2">
            <a:alphaModFix/>
          </a:blip>
          <a:srcRect/>
          <a:stretch/>
        </p:blipFill>
        <p:spPr>
          <a:xfrm>
            <a:off x="638325" y="4703625"/>
            <a:ext cx="799874" cy="315199"/>
          </a:xfrm>
          <a:prstGeom prst="rect">
            <a:avLst/>
          </a:prstGeom>
          <a:noFill/>
          <a:ln>
            <a:noFill/>
          </a:ln>
        </p:spPr>
      </p:pic>
      <p:sp>
        <p:nvSpPr>
          <p:cNvPr id="141" name="Google Shape;141;p25"/>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ody, subtitle, title 1 1">
  <p:cSld name="TITLE_AND_BODY_1_2_1_1_2">
    <p:spTree>
      <p:nvGrpSpPr>
        <p:cNvPr id="1" name="Shape 142"/>
        <p:cNvGrpSpPr/>
        <p:nvPr/>
      </p:nvGrpSpPr>
      <p:grpSpPr>
        <a:xfrm>
          <a:off x="0" y="0"/>
          <a:ext cx="0" cy="0"/>
          <a:chOff x="0" y="0"/>
          <a:chExt cx="0" cy="0"/>
        </a:xfrm>
      </p:grpSpPr>
      <p:sp>
        <p:nvSpPr>
          <p:cNvPr id="143" name="Google Shape;143;p26"/>
          <p:cNvSpPr txBox="1">
            <a:spLocks noGrp="1"/>
          </p:cNvSpPr>
          <p:nvPr>
            <p:ph type="body" idx="1"/>
          </p:nvPr>
        </p:nvSpPr>
        <p:spPr>
          <a:xfrm>
            <a:off x="638325" y="1633750"/>
            <a:ext cx="3515400" cy="28362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144" name="Google Shape;144;p26"/>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5" name="Google Shape;145;p26"/>
          <p:cNvPicPr preferRelativeResize="0"/>
          <p:nvPr/>
        </p:nvPicPr>
        <p:blipFill rotWithShape="1">
          <a:blip r:embed="rId2">
            <a:alphaModFix/>
          </a:blip>
          <a:srcRect/>
          <a:stretch/>
        </p:blipFill>
        <p:spPr>
          <a:xfrm>
            <a:off x="638325" y="4703625"/>
            <a:ext cx="799874" cy="315199"/>
          </a:xfrm>
          <a:prstGeom prst="rect">
            <a:avLst/>
          </a:prstGeom>
          <a:noFill/>
          <a:ln>
            <a:noFill/>
          </a:ln>
        </p:spPr>
      </p:pic>
      <p:sp>
        <p:nvSpPr>
          <p:cNvPr id="146" name="Google Shape;146;p26"/>
          <p:cNvSpPr txBox="1">
            <a:spLocks noGrp="1"/>
          </p:cNvSpPr>
          <p:nvPr>
            <p:ph type="title"/>
          </p:nvPr>
        </p:nvSpPr>
        <p:spPr>
          <a:xfrm>
            <a:off x="638325"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522D6D"/>
              </a:buClr>
              <a:buSzPts val="2500"/>
              <a:buFont typeface="Work Sans"/>
              <a:buNone/>
              <a:defRPr sz="2500">
                <a:solidFill>
                  <a:srgbClr val="522D6D"/>
                </a:solidFill>
                <a:latin typeface="Work Sans"/>
                <a:ea typeface="Work Sans"/>
                <a:cs typeface="Work Sans"/>
                <a:sym typeface="Work Sans"/>
              </a:defRPr>
            </a:lvl1pPr>
            <a:lvl2pPr lvl="1" algn="l" rtl="0">
              <a:lnSpc>
                <a:spcPct val="100000"/>
              </a:lnSpc>
              <a:spcBef>
                <a:spcPts val="0"/>
              </a:spcBef>
              <a:spcAft>
                <a:spcPts val="0"/>
              </a:spcAft>
              <a:buSzPts val="2800"/>
              <a:buFont typeface="Work Sans"/>
              <a:buNone/>
              <a:defRPr>
                <a:latin typeface="Work Sans"/>
                <a:ea typeface="Work Sans"/>
                <a:cs typeface="Work Sans"/>
                <a:sym typeface="Work Sans"/>
              </a:defRPr>
            </a:lvl2pPr>
            <a:lvl3pPr lvl="2" algn="l" rtl="0">
              <a:lnSpc>
                <a:spcPct val="100000"/>
              </a:lnSpc>
              <a:spcBef>
                <a:spcPts val="0"/>
              </a:spcBef>
              <a:spcAft>
                <a:spcPts val="0"/>
              </a:spcAft>
              <a:buSzPts val="2800"/>
              <a:buFont typeface="Work Sans"/>
              <a:buNone/>
              <a:defRPr>
                <a:latin typeface="Work Sans"/>
                <a:ea typeface="Work Sans"/>
                <a:cs typeface="Work Sans"/>
                <a:sym typeface="Work Sans"/>
              </a:defRPr>
            </a:lvl3pPr>
            <a:lvl4pPr lvl="3" algn="l" rtl="0">
              <a:lnSpc>
                <a:spcPct val="100000"/>
              </a:lnSpc>
              <a:spcBef>
                <a:spcPts val="0"/>
              </a:spcBef>
              <a:spcAft>
                <a:spcPts val="0"/>
              </a:spcAft>
              <a:buSzPts val="2800"/>
              <a:buFont typeface="Work Sans"/>
              <a:buNone/>
              <a:defRPr>
                <a:latin typeface="Work Sans"/>
                <a:ea typeface="Work Sans"/>
                <a:cs typeface="Work Sans"/>
                <a:sym typeface="Work Sans"/>
              </a:defRPr>
            </a:lvl4pPr>
            <a:lvl5pPr lvl="4" algn="l" rtl="0">
              <a:lnSpc>
                <a:spcPct val="100000"/>
              </a:lnSpc>
              <a:spcBef>
                <a:spcPts val="0"/>
              </a:spcBef>
              <a:spcAft>
                <a:spcPts val="0"/>
              </a:spcAft>
              <a:buSzPts val="2800"/>
              <a:buFont typeface="Work Sans"/>
              <a:buNone/>
              <a:defRPr>
                <a:latin typeface="Work Sans"/>
                <a:ea typeface="Work Sans"/>
                <a:cs typeface="Work Sans"/>
                <a:sym typeface="Work Sans"/>
              </a:defRPr>
            </a:lvl5pPr>
            <a:lvl6pPr lvl="5" algn="l" rtl="0">
              <a:lnSpc>
                <a:spcPct val="100000"/>
              </a:lnSpc>
              <a:spcBef>
                <a:spcPts val="0"/>
              </a:spcBef>
              <a:spcAft>
                <a:spcPts val="0"/>
              </a:spcAft>
              <a:buSzPts val="2800"/>
              <a:buFont typeface="Work Sans"/>
              <a:buNone/>
              <a:defRPr>
                <a:latin typeface="Work Sans"/>
                <a:ea typeface="Work Sans"/>
                <a:cs typeface="Work Sans"/>
                <a:sym typeface="Work Sans"/>
              </a:defRPr>
            </a:lvl6pPr>
            <a:lvl7pPr lvl="6" algn="l" rtl="0">
              <a:lnSpc>
                <a:spcPct val="100000"/>
              </a:lnSpc>
              <a:spcBef>
                <a:spcPts val="0"/>
              </a:spcBef>
              <a:spcAft>
                <a:spcPts val="0"/>
              </a:spcAft>
              <a:buSzPts val="2800"/>
              <a:buFont typeface="Work Sans"/>
              <a:buNone/>
              <a:defRPr>
                <a:latin typeface="Work Sans"/>
                <a:ea typeface="Work Sans"/>
                <a:cs typeface="Work Sans"/>
                <a:sym typeface="Work Sans"/>
              </a:defRPr>
            </a:lvl7pPr>
            <a:lvl8pPr lvl="7" algn="l" rtl="0">
              <a:lnSpc>
                <a:spcPct val="100000"/>
              </a:lnSpc>
              <a:spcBef>
                <a:spcPts val="0"/>
              </a:spcBef>
              <a:spcAft>
                <a:spcPts val="0"/>
              </a:spcAft>
              <a:buSzPts val="2800"/>
              <a:buFont typeface="Work Sans"/>
              <a:buNone/>
              <a:defRPr>
                <a:latin typeface="Work Sans"/>
                <a:ea typeface="Work Sans"/>
                <a:cs typeface="Work Sans"/>
                <a:sym typeface="Work Sans"/>
              </a:defRPr>
            </a:lvl8pPr>
            <a:lvl9pPr lvl="8" algn="l" rtl="0">
              <a:lnSpc>
                <a:spcPct val="100000"/>
              </a:lnSpc>
              <a:spcBef>
                <a:spcPts val="0"/>
              </a:spcBef>
              <a:spcAft>
                <a:spcPts val="0"/>
              </a:spcAft>
              <a:buSzPts val="2800"/>
              <a:buFont typeface="Work Sans"/>
              <a:buNone/>
              <a:defRPr>
                <a:latin typeface="Work Sans"/>
                <a:ea typeface="Work Sans"/>
                <a:cs typeface="Work Sans"/>
                <a:sym typeface="Work Sans"/>
              </a:defRPr>
            </a:lvl9pPr>
          </a:lstStyle>
          <a:p>
            <a:endParaRPr/>
          </a:p>
        </p:txBody>
      </p:sp>
      <p:sp>
        <p:nvSpPr>
          <p:cNvPr id="147" name="Google Shape;147;p26"/>
          <p:cNvSpPr txBox="1">
            <a:spLocks noGrp="1"/>
          </p:cNvSpPr>
          <p:nvPr>
            <p:ph type="title" idx="2"/>
          </p:nvPr>
        </p:nvSpPr>
        <p:spPr>
          <a:xfrm>
            <a:off x="638325" y="915600"/>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EC684A"/>
              </a:buClr>
              <a:buSzPts val="1800"/>
              <a:buFont typeface="Work Sans"/>
              <a:buNone/>
              <a:defRPr sz="1800">
                <a:solidFill>
                  <a:srgbClr val="EC684A"/>
                </a:solidFill>
                <a:latin typeface="Work Sans"/>
                <a:ea typeface="Work Sans"/>
                <a:cs typeface="Work Sans"/>
                <a:sym typeface="Work Sans"/>
              </a:defRPr>
            </a:lvl1pPr>
            <a:lvl2pPr lvl="1" algn="l" rtl="0">
              <a:lnSpc>
                <a:spcPct val="100000"/>
              </a:lnSpc>
              <a:spcBef>
                <a:spcPts val="0"/>
              </a:spcBef>
              <a:spcAft>
                <a:spcPts val="0"/>
              </a:spcAft>
              <a:buSzPts val="2800"/>
              <a:buFont typeface="Work Sans"/>
              <a:buNone/>
              <a:defRPr>
                <a:latin typeface="Work Sans"/>
                <a:ea typeface="Work Sans"/>
                <a:cs typeface="Work Sans"/>
                <a:sym typeface="Work Sans"/>
              </a:defRPr>
            </a:lvl2pPr>
            <a:lvl3pPr lvl="2" algn="l" rtl="0">
              <a:lnSpc>
                <a:spcPct val="100000"/>
              </a:lnSpc>
              <a:spcBef>
                <a:spcPts val="0"/>
              </a:spcBef>
              <a:spcAft>
                <a:spcPts val="0"/>
              </a:spcAft>
              <a:buSzPts val="2800"/>
              <a:buFont typeface="Work Sans"/>
              <a:buNone/>
              <a:defRPr>
                <a:latin typeface="Work Sans"/>
                <a:ea typeface="Work Sans"/>
                <a:cs typeface="Work Sans"/>
                <a:sym typeface="Work Sans"/>
              </a:defRPr>
            </a:lvl3pPr>
            <a:lvl4pPr lvl="3" algn="l" rtl="0">
              <a:lnSpc>
                <a:spcPct val="100000"/>
              </a:lnSpc>
              <a:spcBef>
                <a:spcPts val="0"/>
              </a:spcBef>
              <a:spcAft>
                <a:spcPts val="0"/>
              </a:spcAft>
              <a:buSzPts val="2800"/>
              <a:buFont typeface="Work Sans"/>
              <a:buNone/>
              <a:defRPr>
                <a:latin typeface="Work Sans"/>
                <a:ea typeface="Work Sans"/>
                <a:cs typeface="Work Sans"/>
                <a:sym typeface="Work Sans"/>
              </a:defRPr>
            </a:lvl4pPr>
            <a:lvl5pPr lvl="4" algn="l" rtl="0">
              <a:lnSpc>
                <a:spcPct val="100000"/>
              </a:lnSpc>
              <a:spcBef>
                <a:spcPts val="0"/>
              </a:spcBef>
              <a:spcAft>
                <a:spcPts val="0"/>
              </a:spcAft>
              <a:buSzPts val="2800"/>
              <a:buFont typeface="Work Sans"/>
              <a:buNone/>
              <a:defRPr>
                <a:latin typeface="Work Sans"/>
                <a:ea typeface="Work Sans"/>
                <a:cs typeface="Work Sans"/>
                <a:sym typeface="Work Sans"/>
              </a:defRPr>
            </a:lvl5pPr>
            <a:lvl6pPr lvl="5" algn="l" rtl="0">
              <a:lnSpc>
                <a:spcPct val="100000"/>
              </a:lnSpc>
              <a:spcBef>
                <a:spcPts val="0"/>
              </a:spcBef>
              <a:spcAft>
                <a:spcPts val="0"/>
              </a:spcAft>
              <a:buSzPts val="2800"/>
              <a:buFont typeface="Work Sans"/>
              <a:buNone/>
              <a:defRPr>
                <a:latin typeface="Work Sans"/>
                <a:ea typeface="Work Sans"/>
                <a:cs typeface="Work Sans"/>
                <a:sym typeface="Work Sans"/>
              </a:defRPr>
            </a:lvl6pPr>
            <a:lvl7pPr lvl="6" algn="l" rtl="0">
              <a:lnSpc>
                <a:spcPct val="100000"/>
              </a:lnSpc>
              <a:spcBef>
                <a:spcPts val="0"/>
              </a:spcBef>
              <a:spcAft>
                <a:spcPts val="0"/>
              </a:spcAft>
              <a:buSzPts val="2800"/>
              <a:buFont typeface="Work Sans"/>
              <a:buNone/>
              <a:defRPr>
                <a:latin typeface="Work Sans"/>
                <a:ea typeface="Work Sans"/>
                <a:cs typeface="Work Sans"/>
                <a:sym typeface="Work Sans"/>
              </a:defRPr>
            </a:lvl7pPr>
            <a:lvl8pPr lvl="7" algn="l" rtl="0">
              <a:lnSpc>
                <a:spcPct val="100000"/>
              </a:lnSpc>
              <a:spcBef>
                <a:spcPts val="0"/>
              </a:spcBef>
              <a:spcAft>
                <a:spcPts val="0"/>
              </a:spcAft>
              <a:buSzPts val="2800"/>
              <a:buFont typeface="Work Sans"/>
              <a:buNone/>
              <a:defRPr>
                <a:latin typeface="Work Sans"/>
                <a:ea typeface="Work Sans"/>
                <a:cs typeface="Work Sans"/>
                <a:sym typeface="Work Sans"/>
              </a:defRPr>
            </a:lvl8pPr>
            <a:lvl9pPr lvl="8" algn="l" rtl="0">
              <a:lnSpc>
                <a:spcPct val="100000"/>
              </a:lnSpc>
              <a:spcBef>
                <a:spcPts val="0"/>
              </a:spcBef>
              <a:spcAft>
                <a:spcPts val="0"/>
              </a:spcAft>
              <a:buSzPts val="2800"/>
              <a:buFont typeface="Work Sans"/>
              <a:buNone/>
              <a:defRPr>
                <a:latin typeface="Work Sans"/>
                <a:ea typeface="Work Sans"/>
                <a:cs typeface="Work Sans"/>
                <a:sym typeface="Work Sans"/>
              </a:defRPr>
            </a:lvl9pPr>
          </a:lstStyle>
          <a:p>
            <a:endParaRPr/>
          </a:p>
        </p:txBody>
      </p:sp>
      <p:sp>
        <p:nvSpPr>
          <p:cNvPr id="148" name="Google Shape;148;p26"/>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ody, subtitle, Image">
  <p:cSld name="TITLE_AND_BODY_1_2_1_1_1">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638325"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522D6D"/>
              </a:buClr>
              <a:buSzPts val="2500"/>
              <a:buFont typeface="Work Sans"/>
              <a:buNone/>
              <a:defRPr sz="2500">
                <a:solidFill>
                  <a:srgbClr val="522D6D"/>
                </a:solidFill>
                <a:latin typeface="Work Sans"/>
                <a:ea typeface="Work Sans"/>
                <a:cs typeface="Work Sans"/>
                <a:sym typeface="Work Sans"/>
              </a:defRPr>
            </a:lvl1pPr>
            <a:lvl2pPr lvl="1"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2pPr>
            <a:lvl3pPr lvl="2"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3pPr>
            <a:lvl4pPr lvl="3"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4pPr>
            <a:lvl5pPr lvl="4"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5pPr>
            <a:lvl6pPr lvl="5"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6pPr>
            <a:lvl7pPr lvl="6"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7pPr>
            <a:lvl8pPr lvl="7"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8pPr>
            <a:lvl9pPr lvl="8"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9pPr>
          </a:lstStyle>
          <a:p>
            <a:endParaRPr/>
          </a:p>
        </p:txBody>
      </p:sp>
      <p:sp>
        <p:nvSpPr>
          <p:cNvPr id="151" name="Google Shape;151;p27"/>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2" name="Google Shape;152;p27"/>
          <p:cNvPicPr preferRelativeResize="0"/>
          <p:nvPr/>
        </p:nvPicPr>
        <p:blipFill rotWithShape="1">
          <a:blip r:embed="rId2">
            <a:alphaModFix/>
          </a:blip>
          <a:srcRect/>
          <a:stretch/>
        </p:blipFill>
        <p:spPr>
          <a:xfrm>
            <a:off x="638325" y="4703625"/>
            <a:ext cx="799874" cy="315199"/>
          </a:xfrm>
          <a:prstGeom prst="rect">
            <a:avLst/>
          </a:prstGeom>
          <a:noFill/>
          <a:ln>
            <a:noFill/>
          </a:ln>
        </p:spPr>
      </p:pic>
      <p:sp>
        <p:nvSpPr>
          <p:cNvPr id="153" name="Google Shape;153;p27"/>
          <p:cNvSpPr txBox="1">
            <a:spLocks noGrp="1"/>
          </p:cNvSpPr>
          <p:nvPr>
            <p:ph type="title" idx="2"/>
          </p:nvPr>
        </p:nvSpPr>
        <p:spPr>
          <a:xfrm>
            <a:off x="638325" y="10177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EC684A"/>
              </a:buClr>
              <a:buSzPts val="1800"/>
              <a:buFont typeface="Work Sans"/>
              <a:buNone/>
              <a:defRPr sz="1800">
                <a:solidFill>
                  <a:srgbClr val="EC684A"/>
                </a:solidFill>
                <a:latin typeface="Work Sans"/>
                <a:ea typeface="Work Sans"/>
                <a:cs typeface="Work Sans"/>
                <a:sym typeface="Work Sans"/>
              </a:defRPr>
            </a:lvl1pPr>
            <a:lvl2pPr lvl="1"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2pPr>
            <a:lvl3pPr lvl="2"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3pPr>
            <a:lvl4pPr lvl="3"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4pPr>
            <a:lvl5pPr lvl="4"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5pPr>
            <a:lvl6pPr lvl="5"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6pPr>
            <a:lvl7pPr lvl="6"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7pPr>
            <a:lvl8pPr lvl="7"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8pPr>
            <a:lvl9pPr lvl="8"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9pPr>
          </a:lstStyle>
          <a:p>
            <a:endParaRPr/>
          </a:p>
        </p:txBody>
      </p:sp>
      <p:sp>
        <p:nvSpPr>
          <p:cNvPr id="154" name="Google Shape;154;p27"/>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ody, subtitle, Image 1">
  <p:cSld name="TITLE_AND_BODY_1_2_1_1_1_1">
    <p:spTree>
      <p:nvGrpSpPr>
        <p:cNvPr id="1" name="Shape 155"/>
        <p:cNvGrpSpPr/>
        <p:nvPr/>
      </p:nvGrpSpPr>
      <p:grpSpPr>
        <a:xfrm>
          <a:off x="0" y="0"/>
          <a:ext cx="0" cy="0"/>
          <a:chOff x="0" y="0"/>
          <a:chExt cx="0" cy="0"/>
        </a:xfrm>
      </p:grpSpPr>
      <p:sp>
        <p:nvSpPr>
          <p:cNvPr id="156" name="Google Shape;156;p28"/>
          <p:cNvSpPr txBox="1">
            <a:spLocks noGrp="1"/>
          </p:cNvSpPr>
          <p:nvPr>
            <p:ph type="body" idx="1"/>
          </p:nvPr>
        </p:nvSpPr>
        <p:spPr>
          <a:xfrm>
            <a:off x="6973325" y="1633725"/>
            <a:ext cx="1609200" cy="7062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157" name="Google Shape;157;p28"/>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8" name="Google Shape;158;p28"/>
          <p:cNvPicPr preferRelativeResize="0"/>
          <p:nvPr/>
        </p:nvPicPr>
        <p:blipFill rotWithShape="1">
          <a:blip r:embed="rId2">
            <a:alphaModFix/>
          </a:blip>
          <a:srcRect/>
          <a:stretch/>
        </p:blipFill>
        <p:spPr>
          <a:xfrm>
            <a:off x="638325" y="4703625"/>
            <a:ext cx="799874" cy="315199"/>
          </a:xfrm>
          <a:prstGeom prst="rect">
            <a:avLst/>
          </a:prstGeom>
          <a:noFill/>
          <a:ln>
            <a:noFill/>
          </a:ln>
        </p:spPr>
      </p:pic>
      <p:sp>
        <p:nvSpPr>
          <p:cNvPr id="159" name="Google Shape;159;p28"/>
          <p:cNvSpPr txBox="1">
            <a:spLocks noGrp="1"/>
          </p:cNvSpPr>
          <p:nvPr>
            <p:ph type="body" idx="2"/>
          </p:nvPr>
        </p:nvSpPr>
        <p:spPr>
          <a:xfrm>
            <a:off x="4329213" y="1633725"/>
            <a:ext cx="1609200" cy="7062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160" name="Google Shape;160;p28"/>
          <p:cNvSpPr/>
          <p:nvPr/>
        </p:nvSpPr>
        <p:spPr>
          <a:xfrm>
            <a:off x="927625" y="1737575"/>
            <a:ext cx="757500" cy="75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8"/>
          <p:cNvSpPr txBox="1">
            <a:spLocks noGrp="1"/>
          </p:cNvSpPr>
          <p:nvPr>
            <p:ph type="body" idx="3"/>
          </p:nvPr>
        </p:nvSpPr>
        <p:spPr>
          <a:xfrm>
            <a:off x="1685125" y="1633725"/>
            <a:ext cx="1609200" cy="7062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162" name="Google Shape;162;p28"/>
          <p:cNvSpPr/>
          <p:nvPr/>
        </p:nvSpPr>
        <p:spPr>
          <a:xfrm>
            <a:off x="3571718" y="1737575"/>
            <a:ext cx="757500" cy="75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8"/>
          <p:cNvSpPr/>
          <p:nvPr/>
        </p:nvSpPr>
        <p:spPr>
          <a:xfrm>
            <a:off x="6215810" y="1737575"/>
            <a:ext cx="757500" cy="75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28"/>
          <p:cNvSpPr txBox="1">
            <a:spLocks noGrp="1"/>
          </p:cNvSpPr>
          <p:nvPr>
            <p:ph type="title"/>
          </p:nvPr>
        </p:nvSpPr>
        <p:spPr>
          <a:xfrm>
            <a:off x="638325"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522D6D"/>
              </a:buClr>
              <a:buSzPts val="2500"/>
              <a:buFont typeface="Work Sans"/>
              <a:buNone/>
              <a:defRPr sz="2500">
                <a:solidFill>
                  <a:srgbClr val="522D6D"/>
                </a:solidFill>
                <a:latin typeface="Work Sans"/>
                <a:ea typeface="Work Sans"/>
                <a:cs typeface="Work Sans"/>
                <a:sym typeface="Work Sans"/>
              </a:defRPr>
            </a:lvl1pPr>
            <a:lvl2pPr lvl="1" algn="l" rtl="0">
              <a:lnSpc>
                <a:spcPct val="100000"/>
              </a:lnSpc>
              <a:spcBef>
                <a:spcPts val="0"/>
              </a:spcBef>
              <a:spcAft>
                <a:spcPts val="0"/>
              </a:spcAft>
              <a:buSzPts val="2800"/>
              <a:buFont typeface="Work Sans"/>
              <a:buNone/>
              <a:defRPr>
                <a:latin typeface="Work Sans"/>
                <a:ea typeface="Work Sans"/>
                <a:cs typeface="Work Sans"/>
                <a:sym typeface="Work Sans"/>
              </a:defRPr>
            </a:lvl2pPr>
            <a:lvl3pPr lvl="2" algn="l" rtl="0">
              <a:lnSpc>
                <a:spcPct val="100000"/>
              </a:lnSpc>
              <a:spcBef>
                <a:spcPts val="0"/>
              </a:spcBef>
              <a:spcAft>
                <a:spcPts val="0"/>
              </a:spcAft>
              <a:buSzPts val="2800"/>
              <a:buFont typeface="Work Sans"/>
              <a:buNone/>
              <a:defRPr>
                <a:latin typeface="Work Sans"/>
                <a:ea typeface="Work Sans"/>
                <a:cs typeface="Work Sans"/>
                <a:sym typeface="Work Sans"/>
              </a:defRPr>
            </a:lvl3pPr>
            <a:lvl4pPr lvl="3" algn="l" rtl="0">
              <a:lnSpc>
                <a:spcPct val="100000"/>
              </a:lnSpc>
              <a:spcBef>
                <a:spcPts val="0"/>
              </a:spcBef>
              <a:spcAft>
                <a:spcPts val="0"/>
              </a:spcAft>
              <a:buSzPts val="2800"/>
              <a:buFont typeface="Work Sans"/>
              <a:buNone/>
              <a:defRPr>
                <a:latin typeface="Work Sans"/>
                <a:ea typeface="Work Sans"/>
                <a:cs typeface="Work Sans"/>
                <a:sym typeface="Work Sans"/>
              </a:defRPr>
            </a:lvl4pPr>
            <a:lvl5pPr lvl="4" algn="l" rtl="0">
              <a:lnSpc>
                <a:spcPct val="100000"/>
              </a:lnSpc>
              <a:spcBef>
                <a:spcPts val="0"/>
              </a:spcBef>
              <a:spcAft>
                <a:spcPts val="0"/>
              </a:spcAft>
              <a:buSzPts val="2800"/>
              <a:buFont typeface="Work Sans"/>
              <a:buNone/>
              <a:defRPr>
                <a:latin typeface="Work Sans"/>
                <a:ea typeface="Work Sans"/>
                <a:cs typeface="Work Sans"/>
                <a:sym typeface="Work Sans"/>
              </a:defRPr>
            </a:lvl5pPr>
            <a:lvl6pPr lvl="5" algn="l" rtl="0">
              <a:lnSpc>
                <a:spcPct val="100000"/>
              </a:lnSpc>
              <a:spcBef>
                <a:spcPts val="0"/>
              </a:spcBef>
              <a:spcAft>
                <a:spcPts val="0"/>
              </a:spcAft>
              <a:buSzPts val="2800"/>
              <a:buFont typeface="Work Sans"/>
              <a:buNone/>
              <a:defRPr>
                <a:latin typeface="Work Sans"/>
                <a:ea typeface="Work Sans"/>
                <a:cs typeface="Work Sans"/>
                <a:sym typeface="Work Sans"/>
              </a:defRPr>
            </a:lvl6pPr>
            <a:lvl7pPr lvl="6" algn="l" rtl="0">
              <a:lnSpc>
                <a:spcPct val="100000"/>
              </a:lnSpc>
              <a:spcBef>
                <a:spcPts val="0"/>
              </a:spcBef>
              <a:spcAft>
                <a:spcPts val="0"/>
              </a:spcAft>
              <a:buSzPts val="2800"/>
              <a:buFont typeface="Work Sans"/>
              <a:buNone/>
              <a:defRPr>
                <a:latin typeface="Work Sans"/>
                <a:ea typeface="Work Sans"/>
                <a:cs typeface="Work Sans"/>
                <a:sym typeface="Work Sans"/>
              </a:defRPr>
            </a:lvl7pPr>
            <a:lvl8pPr lvl="7" algn="l" rtl="0">
              <a:lnSpc>
                <a:spcPct val="100000"/>
              </a:lnSpc>
              <a:spcBef>
                <a:spcPts val="0"/>
              </a:spcBef>
              <a:spcAft>
                <a:spcPts val="0"/>
              </a:spcAft>
              <a:buSzPts val="2800"/>
              <a:buFont typeface="Work Sans"/>
              <a:buNone/>
              <a:defRPr>
                <a:latin typeface="Work Sans"/>
                <a:ea typeface="Work Sans"/>
                <a:cs typeface="Work Sans"/>
                <a:sym typeface="Work Sans"/>
              </a:defRPr>
            </a:lvl8pPr>
            <a:lvl9pPr lvl="8" algn="l" rtl="0">
              <a:lnSpc>
                <a:spcPct val="100000"/>
              </a:lnSpc>
              <a:spcBef>
                <a:spcPts val="0"/>
              </a:spcBef>
              <a:spcAft>
                <a:spcPts val="0"/>
              </a:spcAft>
              <a:buSzPts val="2800"/>
              <a:buFont typeface="Work Sans"/>
              <a:buNone/>
              <a:defRPr>
                <a:latin typeface="Work Sans"/>
                <a:ea typeface="Work Sans"/>
                <a:cs typeface="Work Sans"/>
                <a:sym typeface="Work Sans"/>
              </a:defRPr>
            </a:lvl9pPr>
          </a:lstStyle>
          <a:p>
            <a:endParaRPr/>
          </a:p>
        </p:txBody>
      </p:sp>
      <p:sp>
        <p:nvSpPr>
          <p:cNvPr id="165" name="Google Shape;165;p28"/>
          <p:cNvSpPr txBox="1">
            <a:spLocks noGrp="1"/>
          </p:cNvSpPr>
          <p:nvPr>
            <p:ph type="title" idx="4"/>
          </p:nvPr>
        </p:nvSpPr>
        <p:spPr>
          <a:xfrm>
            <a:off x="638325" y="991800"/>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EC684A"/>
              </a:buClr>
              <a:buSzPts val="1800"/>
              <a:buFont typeface="Work Sans"/>
              <a:buNone/>
              <a:defRPr sz="1800">
                <a:solidFill>
                  <a:srgbClr val="EC684A"/>
                </a:solidFill>
                <a:latin typeface="Work Sans"/>
                <a:ea typeface="Work Sans"/>
                <a:cs typeface="Work Sans"/>
                <a:sym typeface="Work Sans"/>
              </a:defRPr>
            </a:lvl1pPr>
            <a:lvl2pPr lvl="1" algn="l" rtl="0">
              <a:lnSpc>
                <a:spcPct val="100000"/>
              </a:lnSpc>
              <a:spcBef>
                <a:spcPts val="0"/>
              </a:spcBef>
              <a:spcAft>
                <a:spcPts val="0"/>
              </a:spcAft>
              <a:buSzPts val="2800"/>
              <a:buFont typeface="Work Sans"/>
              <a:buNone/>
              <a:defRPr>
                <a:latin typeface="Work Sans"/>
                <a:ea typeface="Work Sans"/>
                <a:cs typeface="Work Sans"/>
                <a:sym typeface="Work Sans"/>
              </a:defRPr>
            </a:lvl2pPr>
            <a:lvl3pPr lvl="2" algn="l" rtl="0">
              <a:lnSpc>
                <a:spcPct val="100000"/>
              </a:lnSpc>
              <a:spcBef>
                <a:spcPts val="0"/>
              </a:spcBef>
              <a:spcAft>
                <a:spcPts val="0"/>
              </a:spcAft>
              <a:buSzPts val="2800"/>
              <a:buFont typeface="Work Sans"/>
              <a:buNone/>
              <a:defRPr>
                <a:latin typeface="Work Sans"/>
                <a:ea typeface="Work Sans"/>
                <a:cs typeface="Work Sans"/>
                <a:sym typeface="Work Sans"/>
              </a:defRPr>
            </a:lvl3pPr>
            <a:lvl4pPr lvl="3" algn="l" rtl="0">
              <a:lnSpc>
                <a:spcPct val="100000"/>
              </a:lnSpc>
              <a:spcBef>
                <a:spcPts val="0"/>
              </a:spcBef>
              <a:spcAft>
                <a:spcPts val="0"/>
              </a:spcAft>
              <a:buSzPts val="2800"/>
              <a:buFont typeface="Work Sans"/>
              <a:buNone/>
              <a:defRPr>
                <a:latin typeface="Work Sans"/>
                <a:ea typeface="Work Sans"/>
                <a:cs typeface="Work Sans"/>
                <a:sym typeface="Work Sans"/>
              </a:defRPr>
            </a:lvl4pPr>
            <a:lvl5pPr lvl="4" algn="l" rtl="0">
              <a:lnSpc>
                <a:spcPct val="100000"/>
              </a:lnSpc>
              <a:spcBef>
                <a:spcPts val="0"/>
              </a:spcBef>
              <a:spcAft>
                <a:spcPts val="0"/>
              </a:spcAft>
              <a:buSzPts val="2800"/>
              <a:buFont typeface="Work Sans"/>
              <a:buNone/>
              <a:defRPr>
                <a:latin typeface="Work Sans"/>
                <a:ea typeface="Work Sans"/>
                <a:cs typeface="Work Sans"/>
                <a:sym typeface="Work Sans"/>
              </a:defRPr>
            </a:lvl5pPr>
            <a:lvl6pPr lvl="5" algn="l" rtl="0">
              <a:lnSpc>
                <a:spcPct val="100000"/>
              </a:lnSpc>
              <a:spcBef>
                <a:spcPts val="0"/>
              </a:spcBef>
              <a:spcAft>
                <a:spcPts val="0"/>
              </a:spcAft>
              <a:buSzPts val="2800"/>
              <a:buFont typeface="Work Sans"/>
              <a:buNone/>
              <a:defRPr>
                <a:latin typeface="Work Sans"/>
                <a:ea typeface="Work Sans"/>
                <a:cs typeface="Work Sans"/>
                <a:sym typeface="Work Sans"/>
              </a:defRPr>
            </a:lvl6pPr>
            <a:lvl7pPr lvl="6" algn="l" rtl="0">
              <a:lnSpc>
                <a:spcPct val="100000"/>
              </a:lnSpc>
              <a:spcBef>
                <a:spcPts val="0"/>
              </a:spcBef>
              <a:spcAft>
                <a:spcPts val="0"/>
              </a:spcAft>
              <a:buSzPts val="2800"/>
              <a:buFont typeface="Work Sans"/>
              <a:buNone/>
              <a:defRPr>
                <a:latin typeface="Work Sans"/>
                <a:ea typeface="Work Sans"/>
                <a:cs typeface="Work Sans"/>
                <a:sym typeface="Work Sans"/>
              </a:defRPr>
            </a:lvl7pPr>
            <a:lvl8pPr lvl="7" algn="l" rtl="0">
              <a:lnSpc>
                <a:spcPct val="100000"/>
              </a:lnSpc>
              <a:spcBef>
                <a:spcPts val="0"/>
              </a:spcBef>
              <a:spcAft>
                <a:spcPts val="0"/>
              </a:spcAft>
              <a:buSzPts val="2800"/>
              <a:buFont typeface="Work Sans"/>
              <a:buNone/>
              <a:defRPr>
                <a:latin typeface="Work Sans"/>
                <a:ea typeface="Work Sans"/>
                <a:cs typeface="Work Sans"/>
                <a:sym typeface="Work Sans"/>
              </a:defRPr>
            </a:lvl8pPr>
            <a:lvl9pPr lvl="8" algn="l" rtl="0">
              <a:lnSpc>
                <a:spcPct val="100000"/>
              </a:lnSpc>
              <a:spcBef>
                <a:spcPts val="0"/>
              </a:spcBef>
              <a:spcAft>
                <a:spcPts val="0"/>
              </a:spcAft>
              <a:buSzPts val="2800"/>
              <a:buFont typeface="Work Sans"/>
              <a:buNone/>
              <a:defRPr>
                <a:latin typeface="Work Sans"/>
                <a:ea typeface="Work Sans"/>
                <a:cs typeface="Work Sans"/>
                <a:sym typeface="Work Sans"/>
              </a:defRPr>
            </a:lvl9pPr>
          </a:lstStyle>
          <a:p>
            <a:endParaRPr/>
          </a:p>
        </p:txBody>
      </p:sp>
      <p:sp>
        <p:nvSpPr>
          <p:cNvPr id="166" name="Google Shape;166;p28"/>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Quiz 1">
  <p:cSld name="TITLE_AND_BODY_1_2_1_1_1_1_1_1_1">
    <p:spTree>
      <p:nvGrpSpPr>
        <p:cNvPr id="1" name="Shape 167"/>
        <p:cNvGrpSpPr/>
        <p:nvPr/>
      </p:nvGrpSpPr>
      <p:grpSpPr>
        <a:xfrm>
          <a:off x="0" y="0"/>
          <a:ext cx="0" cy="0"/>
          <a:chOff x="0" y="0"/>
          <a:chExt cx="0" cy="0"/>
        </a:xfrm>
      </p:grpSpPr>
      <p:sp>
        <p:nvSpPr>
          <p:cNvPr id="168" name="Google Shape;168;p29"/>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9" name="Google Shape;169;p29"/>
          <p:cNvPicPr preferRelativeResize="0"/>
          <p:nvPr/>
        </p:nvPicPr>
        <p:blipFill rotWithShape="1">
          <a:blip r:embed="rId2">
            <a:alphaModFix/>
          </a:blip>
          <a:srcRect/>
          <a:stretch/>
        </p:blipFill>
        <p:spPr>
          <a:xfrm>
            <a:off x="638325" y="4703625"/>
            <a:ext cx="799874" cy="315199"/>
          </a:xfrm>
          <a:prstGeom prst="rect">
            <a:avLst/>
          </a:prstGeom>
          <a:noFill/>
          <a:ln>
            <a:noFill/>
          </a:ln>
        </p:spPr>
      </p:pic>
      <p:sp>
        <p:nvSpPr>
          <p:cNvPr id="170" name="Google Shape;170;p29"/>
          <p:cNvSpPr txBox="1">
            <a:spLocks noGrp="1"/>
          </p:cNvSpPr>
          <p:nvPr>
            <p:ph type="body" idx="1"/>
          </p:nvPr>
        </p:nvSpPr>
        <p:spPr>
          <a:xfrm>
            <a:off x="638325" y="1663025"/>
            <a:ext cx="4329300" cy="14874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171" name="Google Shape;171;p29"/>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sp>
        <p:nvSpPr>
          <p:cNvPr id="172" name="Google Shape;172;p29"/>
          <p:cNvSpPr txBox="1"/>
          <p:nvPr/>
        </p:nvSpPr>
        <p:spPr>
          <a:xfrm>
            <a:off x="630125" y="445025"/>
            <a:ext cx="3912600" cy="5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en" sz="2500" b="0" i="0" u="none" strike="noStrike" cap="none">
                <a:solidFill>
                  <a:srgbClr val="522D6D"/>
                </a:solidFill>
                <a:latin typeface="Work Sans"/>
                <a:ea typeface="Work Sans"/>
                <a:cs typeface="Work Sans"/>
                <a:sym typeface="Work Sans"/>
              </a:rPr>
              <a:t>Student Assessment</a:t>
            </a:r>
            <a:endParaRPr sz="2500" b="0" i="0" u="none" strike="noStrike" cap="none">
              <a:solidFill>
                <a:srgbClr val="522D6D"/>
              </a:solidFill>
              <a:latin typeface="Work Sans"/>
              <a:ea typeface="Work Sans"/>
              <a:cs typeface="Work Sans"/>
              <a:sym typeface="Work Sans"/>
            </a:endParaRPr>
          </a:p>
        </p:txBody>
      </p:sp>
      <p:pic>
        <p:nvPicPr>
          <p:cNvPr id="173" name="Google Shape;173;p29"/>
          <p:cNvPicPr preferRelativeResize="0"/>
          <p:nvPr/>
        </p:nvPicPr>
        <p:blipFill rotWithShape="1">
          <a:blip r:embed="rId3">
            <a:alphaModFix/>
          </a:blip>
          <a:srcRect/>
          <a:stretch/>
        </p:blipFill>
        <p:spPr>
          <a:xfrm>
            <a:off x="5682750" y="670525"/>
            <a:ext cx="3012001" cy="3528899"/>
          </a:xfrm>
          <a:prstGeom prst="rect">
            <a:avLst/>
          </a:prstGeom>
          <a:noFill/>
          <a:ln>
            <a:noFill/>
          </a:ln>
        </p:spPr>
      </p:pic>
      <p:sp>
        <p:nvSpPr>
          <p:cNvPr id="174" name="Google Shape;174;p29"/>
          <p:cNvSpPr txBox="1"/>
          <p:nvPr/>
        </p:nvSpPr>
        <p:spPr>
          <a:xfrm>
            <a:off x="637450" y="1098725"/>
            <a:ext cx="3912600" cy="5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EC684A"/>
                </a:solidFill>
                <a:latin typeface="Work Sans"/>
                <a:ea typeface="Work Sans"/>
                <a:cs typeface="Work Sans"/>
                <a:sym typeface="Work Sans"/>
              </a:rPr>
              <a:t>Link:</a:t>
            </a:r>
            <a:endParaRPr sz="1800" b="0" i="0" u="none" strike="noStrike" cap="none">
              <a:solidFill>
                <a:srgbClr val="EC684A"/>
              </a:solidFill>
              <a:latin typeface="Work Sans"/>
              <a:ea typeface="Work Sans"/>
              <a:cs typeface="Work Sans"/>
              <a:sym typeface="Work San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175"/>
        <p:cNvGrpSpPr/>
        <p:nvPr/>
      </p:nvGrpSpPr>
      <p:grpSpPr>
        <a:xfrm>
          <a:off x="0" y="0"/>
          <a:ext cx="0" cy="0"/>
          <a:chOff x="0" y="0"/>
          <a:chExt cx="0" cy="0"/>
        </a:xfrm>
      </p:grpSpPr>
      <p:sp>
        <p:nvSpPr>
          <p:cNvPr id="176" name="Google Shape;176;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77" name="Google Shape;177;p30"/>
          <p:cNvSpPr txBox="1">
            <a:spLocks noGrp="1"/>
          </p:cNvSpPr>
          <p:nvPr>
            <p:ph type="title"/>
          </p:nvPr>
        </p:nvSpPr>
        <p:spPr>
          <a:xfrm>
            <a:off x="638325"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522D6D"/>
              </a:buClr>
              <a:buSzPts val="2500"/>
              <a:buFont typeface="Work Sans"/>
              <a:buNone/>
              <a:defRPr sz="2500">
                <a:solidFill>
                  <a:srgbClr val="522D6D"/>
                </a:solidFill>
                <a:latin typeface="Work Sans"/>
                <a:ea typeface="Work Sans"/>
                <a:cs typeface="Work Sans"/>
                <a:sym typeface="Work Sans"/>
              </a:defRPr>
            </a:lvl1pPr>
            <a:lvl2pPr lvl="1"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2pPr>
            <a:lvl3pPr lvl="2"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3pPr>
            <a:lvl4pPr lvl="3"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4pPr>
            <a:lvl5pPr lvl="4"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5pPr>
            <a:lvl6pPr lvl="5"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6pPr>
            <a:lvl7pPr lvl="6"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7pPr>
            <a:lvl8pPr lvl="7"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8pPr>
            <a:lvl9pPr lvl="8"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9pPr>
          </a:lstStyle>
          <a:p>
            <a:endParaRPr/>
          </a:p>
        </p:txBody>
      </p:sp>
      <p:sp>
        <p:nvSpPr>
          <p:cNvPr id="178" name="Google Shape;178;p30"/>
          <p:cNvSpPr txBox="1">
            <a:spLocks noGrp="1"/>
          </p:cNvSpPr>
          <p:nvPr>
            <p:ph type="body" idx="1"/>
          </p:nvPr>
        </p:nvSpPr>
        <p:spPr>
          <a:xfrm>
            <a:off x="638325" y="1132275"/>
            <a:ext cx="7488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Char char="●"/>
              <a:defRPr sz="1400"/>
            </a:lvl1pPr>
            <a:lvl2pPr marL="914400" lvl="1" indent="-317500" algn="l" rtl="0">
              <a:lnSpc>
                <a:spcPct val="150000"/>
              </a:lnSpc>
              <a:spcBef>
                <a:spcPts val="0"/>
              </a:spcBef>
              <a:spcAft>
                <a:spcPts val="0"/>
              </a:spcAft>
              <a:buSzPts val="1400"/>
              <a:buChar char="○"/>
              <a:defRPr/>
            </a:lvl2pPr>
            <a:lvl3pPr marL="1371600" lvl="2" indent="-317500" algn="l" rtl="0">
              <a:lnSpc>
                <a:spcPct val="150000"/>
              </a:lnSpc>
              <a:spcBef>
                <a:spcPts val="0"/>
              </a:spcBef>
              <a:spcAft>
                <a:spcPts val="0"/>
              </a:spcAft>
              <a:buSzPts val="1400"/>
              <a:buChar char="■"/>
              <a:defRPr/>
            </a:lvl3pPr>
            <a:lvl4pPr marL="1828800" lvl="3" indent="-317500" algn="l" rtl="0">
              <a:lnSpc>
                <a:spcPct val="150000"/>
              </a:lnSpc>
              <a:spcBef>
                <a:spcPts val="0"/>
              </a:spcBef>
              <a:spcAft>
                <a:spcPts val="0"/>
              </a:spcAft>
              <a:buSzPts val="1400"/>
              <a:buChar char="●"/>
              <a:defRPr/>
            </a:lvl4pPr>
            <a:lvl5pPr marL="2286000" lvl="4" indent="-317500" algn="l" rtl="0">
              <a:lnSpc>
                <a:spcPct val="150000"/>
              </a:lnSpc>
              <a:spcBef>
                <a:spcPts val="0"/>
              </a:spcBef>
              <a:spcAft>
                <a:spcPts val="0"/>
              </a:spcAft>
              <a:buSzPts val="1400"/>
              <a:buChar char="○"/>
              <a:defRPr/>
            </a:lvl5pPr>
            <a:lvl6pPr marL="2743200" lvl="5" indent="-317500" algn="l" rtl="0">
              <a:lnSpc>
                <a:spcPct val="150000"/>
              </a:lnSpc>
              <a:spcBef>
                <a:spcPts val="0"/>
              </a:spcBef>
              <a:spcAft>
                <a:spcPts val="0"/>
              </a:spcAft>
              <a:buSzPts val="1400"/>
              <a:buChar char="■"/>
              <a:defRPr/>
            </a:lvl6pPr>
            <a:lvl7pPr marL="3200400" lvl="6" indent="-317500" algn="l" rtl="0">
              <a:lnSpc>
                <a:spcPct val="150000"/>
              </a:lnSpc>
              <a:spcBef>
                <a:spcPts val="0"/>
              </a:spcBef>
              <a:spcAft>
                <a:spcPts val="0"/>
              </a:spcAft>
              <a:buSzPts val="1400"/>
              <a:buChar char="●"/>
              <a:defRPr/>
            </a:lvl7pPr>
            <a:lvl8pPr marL="3657600" lvl="7" indent="-317500" algn="l" rtl="0">
              <a:lnSpc>
                <a:spcPct val="150000"/>
              </a:lnSpc>
              <a:spcBef>
                <a:spcPts val="0"/>
              </a:spcBef>
              <a:spcAft>
                <a:spcPts val="0"/>
              </a:spcAft>
              <a:buSzPts val="1400"/>
              <a:buChar char="○"/>
              <a:defRPr/>
            </a:lvl8pPr>
            <a:lvl9pPr marL="4114800" lvl="8" indent="-317500" algn="l" rtl="0">
              <a:lnSpc>
                <a:spcPct val="150000"/>
              </a:lnSpc>
              <a:spcBef>
                <a:spcPts val="0"/>
              </a:spcBef>
              <a:spcAft>
                <a:spcPts val="0"/>
              </a:spcAft>
              <a:buSzPts val="1400"/>
              <a:buChar char="■"/>
              <a:defRPr/>
            </a:lvl9pPr>
          </a:lstStyle>
          <a:p>
            <a:endParaRPr/>
          </a:p>
        </p:txBody>
      </p:sp>
      <p:sp>
        <p:nvSpPr>
          <p:cNvPr id="179" name="Google Shape;179;p30"/>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30"/>
          <p:cNvSpPr txBox="1">
            <a:spLocks noGrp="1"/>
          </p:cNvSpPr>
          <p:nvPr>
            <p:ph type="sldNum" idx="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Work Sans"/>
              <a:buNone/>
              <a:defRPr sz="2800" b="0" i="0" u="none" strike="noStrike" cap="none">
                <a:solidFill>
                  <a:schemeClr val="dk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2800"/>
              <a:buFont typeface="Work Sans"/>
              <a:buNone/>
              <a:defRPr sz="2800" b="0" i="0" u="none" strike="noStrike" cap="none">
                <a:solidFill>
                  <a:schemeClr val="dk1"/>
                </a:solidFill>
                <a:latin typeface="Work Sans"/>
                <a:ea typeface="Work Sans"/>
                <a:cs typeface="Work Sans"/>
                <a:sym typeface="Work Sans"/>
              </a:defRPr>
            </a:lvl2pPr>
            <a:lvl3pPr marR="0" lvl="2" algn="l" rtl="0">
              <a:lnSpc>
                <a:spcPct val="100000"/>
              </a:lnSpc>
              <a:spcBef>
                <a:spcPts val="0"/>
              </a:spcBef>
              <a:spcAft>
                <a:spcPts val="0"/>
              </a:spcAft>
              <a:buClr>
                <a:schemeClr val="dk1"/>
              </a:buClr>
              <a:buSzPts val="2800"/>
              <a:buFont typeface="Work Sans"/>
              <a:buNone/>
              <a:defRPr sz="2800" b="0" i="0" u="none" strike="noStrike" cap="none">
                <a:solidFill>
                  <a:schemeClr val="dk1"/>
                </a:solidFill>
                <a:latin typeface="Work Sans"/>
                <a:ea typeface="Work Sans"/>
                <a:cs typeface="Work Sans"/>
                <a:sym typeface="Work Sans"/>
              </a:defRPr>
            </a:lvl3pPr>
            <a:lvl4pPr marR="0" lvl="3" algn="l" rtl="0">
              <a:lnSpc>
                <a:spcPct val="100000"/>
              </a:lnSpc>
              <a:spcBef>
                <a:spcPts val="0"/>
              </a:spcBef>
              <a:spcAft>
                <a:spcPts val="0"/>
              </a:spcAft>
              <a:buClr>
                <a:schemeClr val="dk1"/>
              </a:buClr>
              <a:buSzPts val="2800"/>
              <a:buFont typeface="Work Sans"/>
              <a:buNone/>
              <a:defRPr sz="2800" b="0" i="0" u="none" strike="noStrike" cap="none">
                <a:solidFill>
                  <a:schemeClr val="dk1"/>
                </a:solidFill>
                <a:latin typeface="Work Sans"/>
                <a:ea typeface="Work Sans"/>
                <a:cs typeface="Work Sans"/>
                <a:sym typeface="Work Sans"/>
              </a:defRPr>
            </a:lvl4pPr>
            <a:lvl5pPr marR="0" lvl="4" algn="l" rtl="0">
              <a:lnSpc>
                <a:spcPct val="100000"/>
              </a:lnSpc>
              <a:spcBef>
                <a:spcPts val="0"/>
              </a:spcBef>
              <a:spcAft>
                <a:spcPts val="0"/>
              </a:spcAft>
              <a:buClr>
                <a:schemeClr val="dk1"/>
              </a:buClr>
              <a:buSzPts val="2800"/>
              <a:buFont typeface="Work Sans"/>
              <a:buNone/>
              <a:defRPr sz="2800" b="0" i="0" u="none" strike="noStrike" cap="none">
                <a:solidFill>
                  <a:schemeClr val="dk1"/>
                </a:solidFill>
                <a:latin typeface="Work Sans"/>
                <a:ea typeface="Work Sans"/>
                <a:cs typeface="Work Sans"/>
                <a:sym typeface="Work Sans"/>
              </a:defRPr>
            </a:lvl5pPr>
            <a:lvl6pPr marR="0" lvl="5" algn="l" rtl="0">
              <a:lnSpc>
                <a:spcPct val="100000"/>
              </a:lnSpc>
              <a:spcBef>
                <a:spcPts val="0"/>
              </a:spcBef>
              <a:spcAft>
                <a:spcPts val="0"/>
              </a:spcAft>
              <a:buClr>
                <a:schemeClr val="dk1"/>
              </a:buClr>
              <a:buSzPts val="2800"/>
              <a:buFont typeface="Work Sans"/>
              <a:buNone/>
              <a:defRPr sz="2800" b="0" i="0" u="none" strike="noStrike" cap="none">
                <a:solidFill>
                  <a:schemeClr val="dk1"/>
                </a:solidFill>
                <a:latin typeface="Work Sans"/>
                <a:ea typeface="Work Sans"/>
                <a:cs typeface="Work Sans"/>
                <a:sym typeface="Work Sans"/>
              </a:defRPr>
            </a:lvl6pPr>
            <a:lvl7pPr marR="0" lvl="6" algn="l" rtl="0">
              <a:lnSpc>
                <a:spcPct val="100000"/>
              </a:lnSpc>
              <a:spcBef>
                <a:spcPts val="0"/>
              </a:spcBef>
              <a:spcAft>
                <a:spcPts val="0"/>
              </a:spcAft>
              <a:buClr>
                <a:schemeClr val="dk1"/>
              </a:buClr>
              <a:buSzPts val="2800"/>
              <a:buFont typeface="Work Sans"/>
              <a:buNone/>
              <a:defRPr sz="2800" b="0" i="0" u="none" strike="noStrike" cap="none">
                <a:solidFill>
                  <a:schemeClr val="dk1"/>
                </a:solidFill>
                <a:latin typeface="Work Sans"/>
                <a:ea typeface="Work Sans"/>
                <a:cs typeface="Work Sans"/>
                <a:sym typeface="Work Sans"/>
              </a:defRPr>
            </a:lvl7pPr>
            <a:lvl8pPr marR="0" lvl="7" algn="l" rtl="0">
              <a:lnSpc>
                <a:spcPct val="100000"/>
              </a:lnSpc>
              <a:spcBef>
                <a:spcPts val="0"/>
              </a:spcBef>
              <a:spcAft>
                <a:spcPts val="0"/>
              </a:spcAft>
              <a:buClr>
                <a:schemeClr val="dk1"/>
              </a:buClr>
              <a:buSzPts val="2800"/>
              <a:buFont typeface="Work Sans"/>
              <a:buNone/>
              <a:defRPr sz="2800" b="0" i="0" u="none" strike="noStrike" cap="none">
                <a:solidFill>
                  <a:schemeClr val="dk1"/>
                </a:solidFill>
                <a:latin typeface="Work Sans"/>
                <a:ea typeface="Work Sans"/>
                <a:cs typeface="Work Sans"/>
                <a:sym typeface="Work Sans"/>
              </a:defRPr>
            </a:lvl8pPr>
            <a:lvl9pPr marR="0" lvl="8" algn="l" rtl="0">
              <a:lnSpc>
                <a:spcPct val="100000"/>
              </a:lnSpc>
              <a:spcBef>
                <a:spcPts val="0"/>
              </a:spcBef>
              <a:spcAft>
                <a:spcPts val="0"/>
              </a:spcAft>
              <a:buClr>
                <a:schemeClr val="dk1"/>
              </a:buClr>
              <a:buSzPts val="2800"/>
              <a:buFont typeface="Work Sans"/>
              <a:buNone/>
              <a:defRPr sz="2800" b="0" i="0" u="none" strike="noStrike" cap="none">
                <a:solidFill>
                  <a:schemeClr val="dk1"/>
                </a:solidFill>
                <a:latin typeface="Work Sans"/>
                <a:ea typeface="Work Sans"/>
                <a:cs typeface="Work Sans"/>
                <a:sym typeface="Work Sans"/>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1"/>
          <p:cNvSpPr txBox="1">
            <a:spLocks noGrp="1"/>
          </p:cNvSpPr>
          <p:nvPr>
            <p:ph type="title"/>
          </p:nvPr>
        </p:nvSpPr>
        <p:spPr>
          <a:xfrm>
            <a:off x="533400" y="550550"/>
            <a:ext cx="7509300" cy="84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Font typeface="Arial"/>
              <a:buNone/>
            </a:pPr>
            <a:r>
              <a:rPr lang="en"/>
              <a:t>Backend Development</a:t>
            </a:r>
            <a:endParaRPr>
              <a:latin typeface="Work Sans"/>
              <a:ea typeface="Work Sans"/>
              <a:cs typeface="Work Sans"/>
              <a:sym typeface="Work Sans"/>
            </a:endParaRPr>
          </a:p>
        </p:txBody>
      </p:sp>
      <p:sp>
        <p:nvSpPr>
          <p:cNvPr id="186" name="Google Shape;186;p31"/>
          <p:cNvSpPr txBox="1">
            <a:spLocks noGrp="1"/>
          </p:cNvSpPr>
          <p:nvPr>
            <p:ph type="subTitle" idx="1"/>
          </p:nvPr>
        </p:nvSpPr>
        <p:spPr>
          <a:xfrm>
            <a:off x="533400" y="1396325"/>
            <a:ext cx="3702300" cy="61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dirty="0"/>
              <a:t>NAME : KSHAMA.S</a:t>
            </a:r>
          </a:p>
          <a:p>
            <a:pPr marL="0" lvl="0" indent="0" algn="l" rtl="0">
              <a:lnSpc>
                <a:spcPct val="115000"/>
              </a:lnSpc>
              <a:spcBef>
                <a:spcPts val="0"/>
              </a:spcBef>
              <a:spcAft>
                <a:spcPts val="0"/>
              </a:spcAft>
              <a:buSzPts val="1400"/>
              <a:buNone/>
            </a:pPr>
            <a:r>
              <a:rPr lang="en" dirty="0"/>
              <a:t>USN : 4SF22CS097</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9"/>
          <p:cNvSpPr txBox="1">
            <a:spLocks noGrp="1"/>
          </p:cNvSpPr>
          <p:nvPr>
            <p:ph type="title"/>
          </p:nvPr>
        </p:nvSpPr>
        <p:spPr>
          <a:xfrm>
            <a:off x="533400" y="1965300"/>
            <a:ext cx="6471000" cy="1212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407866" y="866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 dirty="0"/>
              <a:t>Introduction</a:t>
            </a:r>
            <a:endParaRPr dirty="0"/>
          </a:p>
        </p:txBody>
      </p:sp>
      <p:sp>
        <p:nvSpPr>
          <p:cNvPr id="192" name="Google Shape;192;p32"/>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200"/>
              <a:buFont typeface="Arial"/>
              <a:buNone/>
            </a:pPr>
            <a:r>
              <a:rPr lang="en"/>
              <a:t>Full Stack Development |  </a:t>
            </a:r>
            <a:fld id="{00000000-1234-1234-1234-123412341234}" type="slidenum">
              <a:rPr lang="en"/>
              <a:t>2</a:t>
            </a:fld>
            <a:endParaRPr/>
          </a:p>
        </p:txBody>
      </p:sp>
      <p:sp>
        <p:nvSpPr>
          <p:cNvPr id="193" name="Google Shape;193;p32"/>
          <p:cNvSpPr txBox="1">
            <a:spLocks noGrp="1"/>
          </p:cNvSpPr>
          <p:nvPr>
            <p:ph type="body" idx="1"/>
          </p:nvPr>
        </p:nvSpPr>
        <p:spPr>
          <a:xfrm>
            <a:off x="407866" y="797738"/>
            <a:ext cx="7488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The final challenge focuses on developing a </a:t>
            </a:r>
            <a:r>
              <a:rPr lang="en-US" sz="1200" b="1" dirty="0"/>
              <a:t>Traffic Violation Management System</a:t>
            </a:r>
            <a:r>
              <a:rPr lang="en-US" sz="1200" dirty="0"/>
              <a:t> aimed at addressing the growing issue of traffic violations in Mangalore. With increasing incidents like accidents, illegal parking, and other violations, it is crucial to have a system that can monitor and process these events in real-time. </a:t>
            </a:r>
            <a:endParaRPr lang="en-US" sz="1200" i="1" dirty="0"/>
          </a:p>
          <a:p>
            <a:pPr marL="0" indent="0">
              <a:buNone/>
            </a:pPr>
            <a:r>
              <a:rPr lang="en-US" sz="1200" dirty="0"/>
              <a:t>The System designed for this Utilizes following concepts:</a:t>
            </a:r>
          </a:p>
          <a:p>
            <a:pPr marL="171450" indent="-171450"/>
            <a:r>
              <a:rPr lang="en-US" sz="1200" b="1" dirty="0"/>
              <a:t>Priority queues</a:t>
            </a:r>
            <a:r>
              <a:rPr lang="en-US" sz="1200" dirty="0"/>
              <a:t> to prioritize severe violations like accidents over minor offenses.</a:t>
            </a:r>
          </a:p>
          <a:p>
            <a:pPr marL="171450" indent="-171450"/>
            <a:r>
              <a:rPr lang="en-US" sz="1200" b="1" dirty="0"/>
              <a:t>Stacks</a:t>
            </a:r>
            <a:r>
              <a:rPr lang="en-US" sz="1200" dirty="0"/>
              <a:t> to maintain a history of all violations, allowing for easy rollback of wrongly reported incidents.</a:t>
            </a:r>
          </a:p>
          <a:p>
            <a:pPr marL="171450" indent="-171450"/>
            <a:r>
              <a:rPr lang="en-US" sz="1200" dirty="0"/>
              <a:t>For proper record-keeping, invoices for fines need to be generated automatically and stored in files. </a:t>
            </a:r>
            <a:r>
              <a:rPr lang="en-US" sz="1200" b="1" dirty="0"/>
              <a:t>File handling </a:t>
            </a:r>
            <a:r>
              <a:rPr lang="en-US" sz="1200" dirty="0"/>
              <a:t>ensures that data is saved, retrieved, and processed effectively for reports and future reference.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3"/>
          <p:cNvSpPr txBox="1">
            <a:spLocks noGrp="1"/>
          </p:cNvSpPr>
          <p:nvPr>
            <p:ph type="title"/>
          </p:nvPr>
        </p:nvSpPr>
        <p:spPr>
          <a:xfrm>
            <a:off x="0" y="28713"/>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 dirty="0"/>
              <a:t>Problem Statement</a:t>
            </a:r>
            <a:endParaRPr dirty="0"/>
          </a:p>
        </p:txBody>
      </p:sp>
      <p:sp>
        <p:nvSpPr>
          <p:cNvPr id="199" name="Google Shape;199;p33"/>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200"/>
              <a:buFont typeface="Arial"/>
              <a:buNone/>
            </a:pPr>
            <a:r>
              <a:rPr lang="en"/>
              <a:t>Full Stack Development |  </a:t>
            </a:r>
            <a:fld id="{00000000-1234-1234-1234-123412341234}" type="slidenum">
              <a:rPr lang="en"/>
              <a:t>3</a:t>
            </a:fld>
            <a:endParaRPr/>
          </a:p>
        </p:txBody>
      </p:sp>
      <p:sp>
        <p:nvSpPr>
          <p:cNvPr id="200" name="Google Shape;200;p33"/>
          <p:cNvSpPr txBox="1">
            <a:spLocks noGrp="1"/>
          </p:cNvSpPr>
          <p:nvPr>
            <p:ph type="body" idx="1"/>
          </p:nvPr>
        </p:nvSpPr>
        <p:spPr>
          <a:xfrm>
            <a:off x="132803" y="522675"/>
            <a:ext cx="7488900" cy="41405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dirty="0"/>
              <a:t>With the growing number of</a:t>
            </a:r>
            <a:r>
              <a:rPr lang="en-US" sz="1200" b="1" dirty="0"/>
              <a:t> traffic violations </a:t>
            </a:r>
            <a:r>
              <a:rPr lang="en-US" sz="1200" dirty="0"/>
              <a:t>in Mangalore, including accidents, illegal parking, speeding, and other offenses, it has become increasingly difficult to manage and monitor these incidents effectively. </a:t>
            </a:r>
          </a:p>
          <a:p>
            <a:pPr marL="0" lvl="0" indent="0" algn="l" rtl="0">
              <a:spcBef>
                <a:spcPts val="0"/>
              </a:spcBef>
              <a:spcAft>
                <a:spcPts val="0"/>
              </a:spcAft>
              <a:buNone/>
            </a:pPr>
            <a:r>
              <a:rPr lang="en-US" sz="1200" dirty="0"/>
              <a:t>The surge in traffic violations not only leads to safety concerns but also contributes to traffic congestion, delays, and environmental issues.</a:t>
            </a:r>
          </a:p>
          <a:p>
            <a:pPr marL="0" lvl="0" indent="0" algn="l" rtl="0">
              <a:spcBef>
                <a:spcPts val="0"/>
              </a:spcBef>
              <a:spcAft>
                <a:spcPts val="0"/>
              </a:spcAft>
              <a:buNone/>
            </a:pPr>
            <a:r>
              <a:rPr lang="en-US" sz="1200" b="1" dirty="0"/>
              <a:t>Without a streamlined system</a:t>
            </a:r>
            <a:r>
              <a:rPr lang="en-US" sz="1200" dirty="0"/>
              <a:t>, authorities are faced with the challenge of responding to violations promptly, prioritizing urgent matters, and maintaining accurate records.</a:t>
            </a:r>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dirty="0"/>
              <a:t>Thus, there is an urgent need for a system that can monitor traffic offenses as they occur, assess the severity of each violation, and trigger appropriate responses immediately. The system should be able to categorize and process violations efficiently, ensuring that critical incidents are dealt with first, while maintaining accurate records for future reference and analysis.</a:t>
            </a:r>
          </a:p>
          <a:p>
            <a:pPr marL="0" lvl="0" indent="0" algn="l" rtl="0">
              <a:spcBef>
                <a:spcPts val="0"/>
              </a:spcBef>
              <a:spcAft>
                <a:spcPts val="0"/>
              </a:spcAft>
              <a:buNone/>
            </a:pPr>
            <a:endParaRPr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4"/>
          <p:cNvSpPr txBox="1">
            <a:spLocks noGrp="1"/>
          </p:cNvSpPr>
          <p:nvPr>
            <p:ph type="title"/>
          </p:nvPr>
        </p:nvSpPr>
        <p:spPr>
          <a:xfrm>
            <a:off x="0" y="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 dirty="0"/>
              <a:t>Solution </a:t>
            </a:r>
            <a:endParaRPr dirty="0"/>
          </a:p>
        </p:txBody>
      </p:sp>
      <p:sp>
        <p:nvSpPr>
          <p:cNvPr id="206" name="Google Shape;206;p34"/>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200"/>
              <a:buFont typeface="Arial"/>
              <a:buNone/>
            </a:pPr>
            <a:r>
              <a:rPr lang="en"/>
              <a:t>Full Stack Development |  </a:t>
            </a:r>
            <a:fld id="{00000000-1234-1234-1234-123412341234}" type="slidenum">
              <a:rPr lang="en"/>
              <a:t>4</a:t>
            </a:fld>
            <a:endParaRPr/>
          </a:p>
        </p:txBody>
      </p:sp>
      <p:sp>
        <p:nvSpPr>
          <p:cNvPr id="207" name="Google Shape;207;p34"/>
          <p:cNvSpPr txBox="1">
            <a:spLocks noGrp="1"/>
          </p:cNvSpPr>
          <p:nvPr>
            <p:ph type="body" idx="1"/>
          </p:nvPr>
        </p:nvSpPr>
        <p:spPr>
          <a:xfrm>
            <a:off x="376625" y="670262"/>
            <a:ext cx="7488900" cy="37827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t>System requirements for the project:</a:t>
            </a:r>
          </a:p>
          <a:p>
            <a:pPr marL="0" indent="0">
              <a:buClr>
                <a:schemeClr val="dk1"/>
              </a:buClr>
              <a:buSzPts val="1100"/>
              <a:buNone/>
            </a:pPr>
            <a:r>
              <a:rPr lang="en" sz="1200" b="1" i="1" dirty="0"/>
              <a:t>1.Programming languages and Frameworks:</a:t>
            </a:r>
          </a:p>
          <a:p>
            <a:pPr marL="171450" indent="-171450">
              <a:buClr>
                <a:schemeClr val="dk1"/>
              </a:buClr>
              <a:buSzPts val="1100"/>
            </a:pPr>
            <a:r>
              <a:rPr lang="en" sz="1100" dirty="0"/>
              <a:t>Javascript</a:t>
            </a:r>
          </a:p>
          <a:p>
            <a:pPr marL="171450" indent="-171450">
              <a:buClr>
                <a:schemeClr val="dk1"/>
              </a:buClr>
              <a:buSzPts val="1100"/>
            </a:pPr>
            <a:r>
              <a:rPr lang="en" sz="1100" dirty="0"/>
              <a:t>Node.js</a:t>
            </a:r>
          </a:p>
          <a:p>
            <a:pPr marL="171450" indent="-171450">
              <a:buClr>
                <a:schemeClr val="dk1"/>
              </a:buClr>
              <a:buSzPts val="1100"/>
            </a:pPr>
            <a:r>
              <a:rPr lang="en" sz="1100" dirty="0"/>
              <a:t>Express.js</a:t>
            </a:r>
          </a:p>
          <a:p>
            <a:pPr marL="0" indent="0">
              <a:buClr>
                <a:schemeClr val="dk1"/>
              </a:buClr>
              <a:buSzPts val="1100"/>
              <a:buNone/>
            </a:pPr>
            <a:endParaRPr lang="en" sz="1100" dirty="0"/>
          </a:p>
          <a:p>
            <a:pPr marL="0" indent="0">
              <a:buClr>
                <a:schemeClr val="dk1"/>
              </a:buClr>
              <a:buSzPts val="1100"/>
              <a:buNone/>
            </a:pPr>
            <a:r>
              <a:rPr lang="en" sz="1200" b="1" i="1" dirty="0"/>
              <a:t>2.Data Structures:</a:t>
            </a:r>
          </a:p>
          <a:p>
            <a:pPr marL="171450" indent="-171450">
              <a:buClr>
                <a:schemeClr val="dk1"/>
              </a:buClr>
              <a:buSzPts val="1100"/>
            </a:pPr>
            <a:r>
              <a:rPr lang="en" sz="1200" i="1" dirty="0"/>
              <a:t>Stacks</a:t>
            </a:r>
          </a:p>
          <a:p>
            <a:pPr marL="171450" indent="-171450">
              <a:buClr>
                <a:schemeClr val="dk1"/>
              </a:buClr>
              <a:buSzPts val="1100"/>
            </a:pPr>
            <a:r>
              <a:rPr lang="en" sz="1200" i="1" dirty="0"/>
              <a:t>Priority Queue</a:t>
            </a:r>
          </a:p>
          <a:p>
            <a:pPr marL="0" indent="0">
              <a:buClr>
                <a:schemeClr val="dk1"/>
              </a:buClr>
              <a:buSzPts val="1100"/>
              <a:buNone/>
            </a:pPr>
            <a:endParaRPr lang="en" sz="1200" i="1" dirty="0"/>
          </a:p>
          <a:p>
            <a:pPr marL="0" indent="0">
              <a:buClr>
                <a:schemeClr val="dk1"/>
              </a:buClr>
              <a:buSzPts val="1100"/>
              <a:buNone/>
            </a:pPr>
            <a:r>
              <a:rPr lang="en-US" sz="1200" b="1" i="1" dirty="0"/>
              <a:t>3. Databases and File Handling:</a:t>
            </a:r>
          </a:p>
          <a:p>
            <a:pPr marL="139700" indent="0">
              <a:buNone/>
            </a:pPr>
            <a:r>
              <a:rPr lang="en-US" sz="1100" dirty="0"/>
              <a:t>JSON</a:t>
            </a:r>
          </a:p>
          <a:p>
            <a:pPr marL="139700" indent="0">
              <a:buNone/>
            </a:pPr>
            <a:r>
              <a:rPr lang="en-US" sz="1100" dirty="0"/>
              <a:t>File System (fs module)</a:t>
            </a:r>
          </a:p>
          <a:p>
            <a:pPr marL="0" indent="0">
              <a:buClr>
                <a:schemeClr val="dk1"/>
              </a:buClr>
              <a:buSzPts val="1100"/>
              <a:buNone/>
            </a:pPr>
            <a:endParaRPr lang="en" sz="1200" i="1" dirty="0"/>
          </a:p>
          <a:p>
            <a:pPr marL="171450" indent="-171450">
              <a:buClr>
                <a:schemeClr val="dk1"/>
              </a:buClr>
              <a:buSzPts val="1100"/>
            </a:pPr>
            <a:endParaRPr lang="en" sz="1100" dirty="0"/>
          </a:p>
          <a:p>
            <a:pPr marL="171450" indent="-171450">
              <a:buClr>
                <a:schemeClr val="dk1"/>
              </a:buClr>
              <a:buSzPts val="1100"/>
            </a:pPr>
            <a:endParaRPr sz="1200" b="1"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842F7-568E-E18C-ABA7-5A5AA98FFF0E}"/>
              </a:ext>
            </a:extLst>
          </p:cNvPr>
          <p:cNvSpPr>
            <a:spLocks noGrp="1"/>
          </p:cNvSpPr>
          <p:nvPr>
            <p:ph type="title"/>
          </p:nvPr>
        </p:nvSpPr>
        <p:spPr>
          <a:xfrm>
            <a:off x="0" y="22125"/>
            <a:ext cx="8520600" cy="572700"/>
          </a:xfrm>
        </p:spPr>
        <p:txBody>
          <a:bodyPr/>
          <a:lstStyle/>
          <a:p>
            <a:r>
              <a:rPr lang="en-US" b="1" dirty="0"/>
              <a:t>FLOWCHART:</a:t>
            </a:r>
            <a:endParaRPr lang="en-IN" b="1" dirty="0"/>
          </a:p>
        </p:txBody>
      </p:sp>
      <p:sp>
        <p:nvSpPr>
          <p:cNvPr id="3" name="Text Placeholder 2">
            <a:extLst>
              <a:ext uri="{FF2B5EF4-FFF2-40B4-BE49-F238E27FC236}">
                <a16:creationId xmlns:a16="http://schemas.microsoft.com/office/drawing/2014/main" id="{335EE7F6-E6F7-23A5-06B3-E244752D1676}"/>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F29FA984-CA62-5347-27D6-5B99709F41EB}"/>
              </a:ext>
            </a:extLst>
          </p:cNvPr>
          <p:cNvPicPr>
            <a:picLocks noChangeAspect="1"/>
          </p:cNvPicPr>
          <p:nvPr/>
        </p:nvPicPr>
        <p:blipFill>
          <a:blip r:embed="rId2"/>
          <a:srcRect/>
          <a:stretch/>
        </p:blipFill>
        <p:spPr>
          <a:xfrm>
            <a:off x="335280" y="852100"/>
            <a:ext cx="7791945" cy="3416400"/>
          </a:xfrm>
          <a:prstGeom prst="rect">
            <a:avLst/>
          </a:prstGeom>
        </p:spPr>
      </p:pic>
    </p:spTree>
    <p:extLst>
      <p:ext uri="{BB962C8B-B14F-4D97-AF65-F5344CB8AC3E}">
        <p14:creationId xmlns:p14="http://schemas.microsoft.com/office/powerpoint/2010/main" val="3558603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5"/>
          <p:cNvSpPr txBox="1">
            <a:spLocks noGrp="1"/>
          </p:cNvSpPr>
          <p:nvPr>
            <p:ph type="title"/>
          </p:nvPr>
        </p:nvSpPr>
        <p:spPr>
          <a:xfrm>
            <a:off x="97620" y="866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 dirty="0"/>
              <a:t>Solut:ion </a:t>
            </a:r>
            <a:endParaRPr dirty="0"/>
          </a:p>
        </p:txBody>
      </p:sp>
      <p:sp>
        <p:nvSpPr>
          <p:cNvPr id="213" name="Google Shape;213;p35"/>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200"/>
              <a:buFont typeface="Arial"/>
              <a:buNone/>
            </a:pPr>
            <a:r>
              <a:rPr lang="en"/>
              <a:t>Full Stack Development |  </a:t>
            </a:r>
            <a:fld id="{00000000-1234-1234-1234-123412341234}" type="slidenum">
              <a:rPr lang="en"/>
              <a:t>6</a:t>
            </a:fld>
            <a:endParaRPr/>
          </a:p>
        </p:txBody>
      </p:sp>
      <p:sp>
        <p:nvSpPr>
          <p:cNvPr id="214" name="Google Shape;214;p35"/>
          <p:cNvSpPr txBox="1">
            <a:spLocks noGrp="1"/>
          </p:cNvSpPr>
          <p:nvPr>
            <p:ph type="body" idx="1"/>
          </p:nvPr>
        </p:nvSpPr>
        <p:spPr>
          <a:xfrm>
            <a:off x="97620" y="520650"/>
            <a:ext cx="7488900" cy="37541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i="1" dirty="0"/>
              <a:t>Backend :</a:t>
            </a:r>
          </a:p>
          <a:p>
            <a:pPr marL="171450" indent="-171450">
              <a:buClr>
                <a:schemeClr val="dk1"/>
              </a:buClr>
              <a:buSzPts val="1100"/>
            </a:pPr>
            <a:r>
              <a:rPr lang="en" sz="1100" dirty="0"/>
              <a:t>Setup server with Express</a:t>
            </a:r>
          </a:p>
          <a:p>
            <a:pPr marL="171450" indent="-171450">
              <a:buClr>
                <a:schemeClr val="dk1"/>
              </a:buClr>
              <a:buSzPts val="1100"/>
            </a:pPr>
            <a:r>
              <a:rPr lang="en" sz="1100" dirty="0"/>
              <a:t>Define Routes</a:t>
            </a:r>
          </a:p>
          <a:p>
            <a:pPr marL="171450" indent="-171450">
              <a:buClr>
                <a:schemeClr val="dk1"/>
              </a:buClr>
              <a:buSzPts val="1100"/>
            </a:pPr>
            <a:r>
              <a:rPr lang="en" sz="1100" dirty="0"/>
              <a:t>Setup Models</a:t>
            </a:r>
          </a:p>
          <a:p>
            <a:pPr marL="0" indent="0">
              <a:buNone/>
            </a:pPr>
            <a:endParaRPr i="1" dirty="0"/>
          </a:p>
          <a:p>
            <a:pPr marL="0" lvl="0" indent="0" algn="l" rtl="0">
              <a:spcBef>
                <a:spcPts val="0"/>
              </a:spcBef>
              <a:spcAft>
                <a:spcPts val="0"/>
              </a:spcAft>
              <a:buNone/>
            </a:pPr>
            <a:r>
              <a:rPr lang="en" b="1" i="1" dirty="0"/>
              <a:t>Array use case demonstration:</a:t>
            </a:r>
          </a:p>
          <a:p>
            <a:pPr marL="171450" indent="-171450"/>
            <a:r>
              <a:rPr lang="en" sz="1100" dirty="0"/>
              <a:t>Violation storage</a:t>
            </a:r>
          </a:p>
          <a:p>
            <a:pPr marL="171450" indent="-171450"/>
            <a:r>
              <a:rPr lang="en" sz="1100" dirty="0"/>
              <a:t>Array Methods like push(to add items),pop(to remove elements),sort,peek.</a:t>
            </a:r>
            <a:endParaRPr sz="1100" dirty="0"/>
          </a:p>
          <a:p>
            <a:pPr marL="0" lvl="0" indent="0" algn="l" rtl="0">
              <a:spcBef>
                <a:spcPts val="0"/>
              </a:spcBef>
              <a:spcAft>
                <a:spcPts val="0"/>
              </a:spcAft>
              <a:buNone/>
            </a:pPr>
            <a:endParaRPr i="1" dirty="0"/>
          </a:p>
          <a:p>
            <a:pPr marL="0" lvl="0" indent="0" algn="l" rtl="0">
              <a:spcBef>
                <a:spcPts val="0"/>
              </a:spcBef>
              <a:spcAft>
                <a:spcPts val="0"/>
              </a:spcAft>
              <a:buNone/>
            </a:pPr>
            <a:r>
              <a:rPr lang="en" b="1" i="1" dirty="0"/>
              <a:t>How are you using Stack and Queue in solving problem:</a:t>
            </a:r>
          </a:p>
          <a:p>
            <a:pPr marL="171450" indent="-171450"/>
            <a:r>
              <a:rPr lang="en" sz="1100" dirty="0"/>
              <a:t>Stacks are used to store history of violations</a:t>
            </a:r>
          </a:p>
          <a:p>
            <a:pPr marL="171450" indent="-171450"/>
            <a:r>
              <a:rPr lang="en" sz="1100" dirty="0"/>
              <a:t>Priority Queue is used to store the violation according to their severity so that we can process based on the severity </a:t>
            </a:r>
            <a:endParaRPr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6"/>
          <p:cNvSpPr txBox="1">
            <a:spLocks noGrp="1"/>
          </p:cNvSpPr>
          <p:nvPr>
            <p:ph type="title"/>
          </p:nvPr>
        </p:nvSpPr>
        <p:spPr>
          <a:xfrm>
            <a:off x="623400" y="2597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
              <a:t>Solution </a:t>
            </a:r>
            <a:endParaRPr/>
          </a:p>
        </p:txBody>
      </p:sp>
      <p:sp>
        <p:nvSpPr>
          <p:cNvPr id="220" name="Google Shape;220;p36"/>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200"/>
              <a:buFont typeface="Arial"/>
              <a:buNone/>
            </a:pPr>
            <a:r>
              <a:rPr lang="en"/>
              <a:t>Full Stack Development |  </a:t>
            </a:r>
            <a:fld id="{00000000-1234-1234-1234-123412341234}" type="slidenum">
              <a:rPr lang="en"/>
              <a:t>7</a:t>
            </a:fld>
            <a:endParaRPr/>
          </a:p>
        </p:txBody>
      </p:sp>
      <p:sp>
        <p:nvSpPr>
          <p:cNvPr id="221" name="Google Shape;221;p36"/>
          <p:cNvSpPr txBox="1">
            <a:spLocks noGrp="1"/>
          </p:cNvSpPr>
          <p:nvPr>
            <p:ph type="body" idx="1"/>
          </p:nvPr>
        </p:nvSpPr>
        <p:spPr>
          <a:xfrm>
            <a:off x="720450" y="863550"/>
            <a:ext cx="7488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dirty="0"/>
              <a:t>Demonstrate Priority factor in problem statement</a:t>
            </a:r>
            <a:endParaRPr b="1" i="1" dirty="0"/>
          </a:p>
          <a:p>
            <a:pPr marL="0" lvl="0" indent="0" algn="l" rtl="0">
              <a:spcBef>
                <a:spcPts val="0"/>
              </a:spcBef>
              <a:spcAft>
                <a:spcPts val="0"/>
              </a:spcAft>
              <a:buNone/>
            </a:pPr>
            <a:r>
              <a:rPr lang="en" i="1" dirty="0"/>
              <a:t>(Write all the steps of Backend part of the project)</a:t>
            </a:r>
            <a:endParaRPr i="1" dirty="0"/>
          </a:p>
          <a:p>
            <a:pPr marL="0" lvl="0" indent="0" algn="l" rtl="0">
              <a:spcBef>
                <a:spcPts val="0"/>
              </a:spcBef>
              <a:spcAft>
                <a:spcPts val="0"/>
              </a:spcAft>
              <a:buNone/>
            </a:pPr>
            <a:endParaRPr i="1" dirty="0"/>
          </a:p>
          <a:p>
            <a:pPr marL="0" lvl="0" indent="0" algn="l" rtl="0">
              <a:spcBef>
                <a:spcPts val="0"/>
              </a:spcBef>
              <a:spcAft>
                <a:spcPts val="0"/>
              </a:spcAft>
              <a:buNone/>
            </a:pPr>
            <a:r>
              <a:rPr lang="en" b="1" i="1" dirty="0"/>
              <a:t>Demonstrate how are you using File handling in problem statement</a:t>
            </a:r>
            <a:endParaRPr b="1" i="1" dirty="0"/>
          </a:p>
          <a:p>
            <a:pPr marL="0" lvl="0" indent="0" algn="l" rtl="0">
              <a:spcBef>
                <a:spcPts val="0"/>
              </a:spcBef>
              <a:spcAft>
                <a:spcPts val="0"/>
              </a:spcAft>
              <a:buNone/>
            </a:pPr>
            <a:r>
              <a:rPr lang="en" i="1" dirty="0"/>
              <a:t>(Write all the steps of Backend part of the project)</a:t>
            </a:r>
            <a:endParaRPr b="1"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7"/>
          <p:cNvSpPr txBox="1">
            <a:spLocks noGrp="1"/>
          </p:cNvSpPr>
          <p:nvPr>
            <p:ph type="title"/>
          </p:nvPr>
        </p:nvSpPr>
        <p:spPr>
          <a:xfrm>
            <a:off x="0" y="866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 dirty="0"/>
              <a:t>Conclusion</a:t>
            </a:r>
            <a:endParaRPr dirty="0"/>
          </a:p>
        </p:txBody>
      </p:sp>
      <p:sp>
        <p:nvSpPr>
          <p:cNvPr id="227" name="Google Shape;227;p37"/>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t>Full Stack Development |  </a:t>
            </a:r>
            <a:fld id="{00000000-1234-1234-1234-123412341234}" type="slidenum">
              <a:rPr lang="en"/>
              <a:t>8</a:t>
            </a:fld>
            <a:endParaRPr/>
          </a:p>
        </p:txBody>
      </p:sp>
      <p:sp>
        <p:nvSpPr>
          <p:cNvPr id="228" name="Google Shape;228;p37"/>
          <p:cNvSpPr txBox="1">
            <a:spLocks noGrp="1"/>
          </p:cNvSpPr>
          <p:nvPr>
            <p:ph type="body" idx="1"/>
          </p:nvPr>
        </p:nvSpPr>
        <p:spPr>
          <a:xfrm>
            <a:off x="376625" y="751274"/>
            <a:ext cx="7488900" cy="36607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i="1" dirty="0"/>
              <a:t>1. The Traffic Violation Management System prioritizes severe incidents, such as accidents, using priority queues  to ensure urgent issues are addressed before minor offences like parking violations.</a:t>
            </a:r>
          </a:p>
          <a:p>
            <a:pPr marL="0" lvl="0" indent="0" algn="l" rtl="0">
              <a:spcBef>
                <a:spcPts val="0"/>
              </a:spcBef>
              <a:spcAft>
                <a:spcPts val="0"/>
              </a:spcAft>
              <a:buNone/>
            </a:pPr>
            <a:endParaRPr lang="en-US" sz="1200" i="1" dirty="0"/>
          </a:p>
          <a:p>
            <a:pPr marL="0" lvl="0" indent="0" algn="l" rtl="0">
              <a:spcBef>
                <a:spcPts val="0"/>
              </a:spcBef>
              <a:spcAft>
                <a:spcPts val="0"/>
              </a:spcAft>
              <a:buNone/>
            </a:pPr>
            <a:r>
              <a:rPr lang="en-US" sz="1200" i="1" dirty="0"/>
              <a:t>2. Stacks  enable history tracking, allowing authorities to undo or correct wrongly reported incidents, enhancing system reliability and accuracy.</a:t>
            </a:r>
          </a:p>
          <a:p>
            <a:pPr marL="0" lvl="0" indent="0" algn="l" rtl="0">
              <a:spcBef>
                <a:spcPts val="0"/>
              </a:spcBef>
              <a:spcAft>
                <a:spcPts val="0"/>
              </a:spcAft>
              <a:buNone/>
            </a:pPr>
            <a:endParaRPr lang="en-US" sz="1200" i="1" dirty="0"/>
          </a:p>
          <a:p>
            <a:pPr marL="0" lvl="0" indent="0" algn="l" rtl="0">
              <a:spcBef>
                <a:spcPts val="0"/>
              </a:spcBef>
              <a:spcAft>
                <a:spcPts val="0"/>
              </a:spcAft>
              <a:buNone/>
            </a:pPr>
            <a:r>
              <a:rPr lang="en-US" sz="1200" i="1" dirty="0"/>
              <a:t>3. File handling supports the generation and storage of invoices and detailed reports, aiding in systematic record-keeping for future reference and operational analysis.</a:t>
            </a:r>
          </a:p>
          <a:p>
            <a:pPr marL="0" lvl="0" indent="0" algn="l" rtl="0">
              <a:spcBef>
                <a:spcPts val="0"/>
              </a:spcBef>
              <a:spcAft>
                <a:spcPts val="0"/>
              </a:spcAft>
              <a:buNone/>
            </a:pPr>
            <a:endParaRPr lang="en-US" sz="1200" i="1" dirty="0"/>
          </a:p>
          <a:p>
            <a:pPr marL="0" lvl="0" indent="0" algn="l" rtl="0">
              <a:spcBef>
                <a:spcPts val="0"/>
              </a:spcBef>
              <a:spcAft>
                <a:spcPts val="0"/>
              </a:spcAft>
              <a:buNone/>
            </a:pPr>
            <a:r>
              <a:rPr lang="en-US" sz="1200" i="1" dirty="0"/>
              <a:t>4. This system improves traffic management by streamlining enforcement, maintaining accurate records, and supporting better planning, ultimately contributing to safer roads and organized traffic control.</a:t>
            </a:r>
            <a:endParaRPr sz="1200"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title"/>
          </p:nvPr>
        </p:nvSpPr>
        <p:spPr>
          <a:xfrm>
            <a:off x="638325"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
              <a:t>References</a:t>
            </a:r>
            <a:endParaRPr/>
          </a:p>
        </p:txBody>
      </p:sp>
      <p:sp>
        <p:nvSpPr>
          <p:cNvPr id="234" name="Google Shape;234;p38"/>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200"/>
              <a:buFont typeface="Arial"/>
              <a:buNone/>
            </a:pPr>
            <a:r>
              <a:rPr lang="en"/>
              <a:t>Full Stack Development |  </a:t>
            </a:r>
            <a:fld id="{00000000-1234-1234-1234-123412341234}" type="slidenum">
              <a:rPr lang="en"/>
              <a:t>9</a:t>
            </a:fld>
            <a:endParaRPr/>
          </a:p>
        </p:txBody>
      </p:sp>
      <p:sp>
        <p:nvSpPr>
          <p:cNvPr id="235" name="Google Shape;235;p38"/>
          <p:cNvSpPr txBox="1">
            <a:spLocks noGrp="1"/>
          </p:cNvSpPr>
          <p:nvPr>
            <p:ph type="body" idx="1"/>
          </p:nvPr>
        </p:nvSpPr>
        <p:spPr>
          <a:xfrm>
            <a:off x="638325" y="1132275"/>
            <a:ext cx="7488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Links to external sites, documents, images, videos, articles referred.</a:t>
            </a:r>
            <a:endParaRPr i="1"/>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617</Words>
  <Application>Microsoft Office PowerPoint</Application>
  <PresentationFormat>On-screen Show (16:9)</PresentationFormat>
  <Paragraphs>69</Paragraphs>
  <Slides>10</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Montserrat Medium</vt:lpstr>
      <vt:lpstr>Work Sans</vt:lpstr>
      <vt:lpstr>Poppins</vt:lpstr>
      <vt:lpstr>Simple Light</vt:lpstr>
      <vt:lpstr>Simple Light</vt:lpstr>
      <vt:lpstr>Backend Development</vt:lpstr>
      <vt:lpstr>Introduction</vt:lpstr>
      <vt:lpstr>Problem Statement</vt:lpstr>
      <vt:lpstr>Solution </vt:lpstr>
      <vt:lpstr>FLOWCHART:</vt:lpstr>
      <vt:lpstr>Solut:ion </vt:lpstr>
      <vt:lpstr>Solution </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Kshama</dc:creator>
  <cp:lastModifiedBy>kshamas618@gmail.com</cp:lastModifiedBy>
  <cp:revision>1</cp:revision>
  <dcterms:modified xsi:type="dcterms:W3CDTF">2024-11-13T18:21:58Z</dcterms:modified>
</cp:coreProperties>
</file>