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 id="2147483697" r:id="rId2"/>
    <p:sldMasterId id="2147483698" r:id="rId3"/>
  </p:sldMasterIdLst>
  <p:notesMasterIdLst>
    <p:notesMasterId r:id="rId19"/>
  </p:notesMasterIdLst>
  <p:sldIdLst>
    <p:sldId id="256" r:id="rId4"/>
    <p:sldId id="258" r:id="rId5"/>
    <p:sldId id="267" r:id="rId6"/>
    <p:sldId id="338" r:id="rId7"/>
    <p:sldId id="268" r:id="rId8"/>
    <p:sldId id="339" r:id="rId9"/>
    <p:sldId id="340" r:id="rId10"/>
    <p:sldId id="341" r:id="rId11"/>
    <p:sldId id="342" r:id="rId12"/>
    <p:sldId id="343" r:id="rId13"/>
    <p:sldId id="344" r:id="rId14"/>
    <p:sldId id="346" r:id="rId15"/>
    <p:sldId id="345" r:id="rId16"/>
    <p:sldId id="347"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0B973-2970-405D-BBAA-4D67CCC33171}" v="185" dt="2023-10-28T15:09:39.649"/>
    <p1510:client id="{930C2F16-59DF-4E95-AE9B-80E730EDF561}" v="705" dt="2023-10-29T06:27:56.899"/>
  </p1510:revLst>
</p1510:revInfo>
</file>

<file path=ppt/tableStyles.xml><?xml version="1.0" encoding="utf-8"?>
<a:tblStyleLst xmlns:a="http://schemas.openxmlformats.org/drawingml/2006/main" def="{A9EFCB3B-8637-48C1-AA9B-CF66304634E1}">
  <a:tblStyle styleId="{A9EFCB3B-8637-48C1-AA9B-CF66304634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75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449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2"/>
        <p:cNvGrpSpPr/>
        <p:nvPr/>
      </p:nvGrpSpPr>
      <p:grpSpPr>
        <a:xfrm>
          <a:off x="0" y="0"/>
          <a:ext cx="0" cy="0"/>
          <a:chOff x="0" y="0"/>
          <a:chExt cx="0" cy="0"/>
        </a:xfrm>
      </p:grpSpPr>
      <p:sp>
        <p:nvSpPr>
          <p:cNvPr id="2123" name="Google Shape;2123;g9c487f8d59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4" name="Google Shape;2124;g9c487f8d59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660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51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883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80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9c487f8d59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9c487f8d59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2"/>
        <p:cNvGrpSpPr/>
        <p:nvPr/>
      </p:nvGrpSpPr>
      <p:grpSpPr>
        <a:xfrm>
          <a:off x="0" y="0"/>
          <a:ext cx="0" cy="0"/>
          <a:chOff x="0" y="0"/>
          <a:chExt cx="0" cy="0"/>
        </a:xfrm>
      </p:grpSpPr>
      <p:sp>
        <p:nvSpPr>
          <p:cNvPr id="2123" name="Google Shape;2123;g9c487f8d59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4" name="Google Shape;2124;g9c487f8d59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2"/>
        <p:cNvGrpSpPr/>
        <p:nvPr/>
      </p:nvGrpSpPr>
      <p:grpSpPr>
        <a:xfrm>
          <a:off x="0" y="0"/>
          <a:ext cx="0" cy="0"/>
          <a:chOff x="0" y="0"/>
          <a:chExt cx="0" cy="0"/>
        </a:xfrm>
      </p:grpSpPr>
      <p:sp>
        <p:nvSpPr>
          <p:cNvPr id="2123" name="Google Shape;2123;g9c487f8d59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4" name="Google Shape;2124;g9c487f8d59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867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829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2"/>
        <p:cNvGrpSpPr/>
        <p:nvPr/>
      </p:nvGrpSpPr>
      <p:grpSpPr>
        <a:xfrm>
          <a:off x="0" y="0"/>
          <a:ext cx="0" cy="0"/>
          <a:chOff x="0" y="0"/>
          <a:chExt cx="0" cy="0"/>
        </a:xfrm>
      </p:grpSpPr>
      <p:sp>
        <p:nvSpPr>
          <p:cNvPr id="2123" name="Google Shape;2123;g9c487f8d59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4" name="Google Shape;2124;g9c487f8d59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03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676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2"/>
        <p:cNvGrpSpPr/>
        <p:nvPr/>
      </p:nvGrpSpPr>
      <p:grpSpPr>
        <a:xfrm>
          <a:off x="0" y="0"/>
          <a:ext cx="0" cy="0"/>
          <a:chOff x="0" y="0"/>
          <a:chExt cx="0" cy="0"/>
        </a:xfrm>
      </p:grpSpPr>
      <p:sp>
        <p:nvSpPr>
          <p:cNvPr id="2123" name="Google Shape;2123;g9c487f8d59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4" name="Google Shape;2124;g9c487f8d59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254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4950" y="1243575"/>
            <a:ext cx="47463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5950" y="3296175"/>
            <a:ext cx="3292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8"/>
        <p:cNvGrpSpPr/>
        <p:nvPr/>
      </p:nvGrpSpPr>
      <p:grpSpPr>
        <a:xfrm>
          <a:off x="0" y="0"/>
          <a:ext cx="0" cy="0"/>
          <a:chOff x="0" y="0"/>
          <a:chExt cx="0" cy="0"/>
        </a:xfrm>
      </p:grpSpPr>
      <p:sp>
        <p:nvSpPr>
          <p:cNvPr id="359" name="Google Shape;359;p11"/>
          <p:cNvSpPr txBox="1">
            <a:spLocks noGrp="1"/>
          </p:cNvSpPr>
          <p:nvPr>
            <p:ph type="title" hasCustomPrompt="1"/>
          </p:nvPr>
        </p:nvSpPr>
        <p:spPr>
          <a:xfrm>
            <a:off x="713225" y="2012563"/>
            <a:ext cx="7717500" cy="912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0" name="Google Shape;360;p11"/>
          <p:cNvSpPr txBox="1">
            <a:spLocks noGrp="1"/>
          </p:cNvSpPr>
          <p:nvPr>
            <p:ph type="subTitle" idx="1"/>
          </p:nvPr>
        </p:nvSpPr>
        <p:spPr>
          <a:xfrm>
            <a:off x="713225" y="2856738"/>
            <a:ext cx="7717500" cy="2742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361" name="Google Shape;361;p11"/>
          <p:cNvGrpSpPr/>
          <p:nvPr/>
        </p:nvGrpSpPr>
        <p:grpSpPr>
          <a:xfrm rot="-5400000">
            <a:off x="665620" y="3611830"/>
            <a:ext cx="877851" cy="2209091"/>
            <a:chOff x="-26858" y="-227337"/>
            <a:chExt cx="1093215" cy="2757917"/>
          </a:xfrm>
        </p:grpSpPr>
        <p:sp>
          <p:nvSpPr>
            <p:cNvPr id="362" name="Google Shape;362;p1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1"/>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1"/>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1"/>
          <p:cNvGrpSpPr/>
          <p:nvPr/>
        </p:nvGrpSpPr>
        <p:grpSpPr>
          <a:xfrm rot="5400000">
            <a:off x="7648034" y="-312722"/>
            <a:ext cx="1209907" cy="1782035"/>
            <a:chOff x="700771" y="-227337"/>
            <a:chExt cx="1458774" cy="2138784"/>
          </a:xfrm>
        </p:grpSpPr>
        <p:sp>
          <p:nvSpPr>
            <p:cNvPr id="385" name="Google Shape;385;p1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1"/>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1"/>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05"/>
        <p:cNvGrpSpPr/>
        <p:nvPr/>
      </p:nvGrpSpPr>
      <p:grpSpPr>
        <a:xfrm>
          <a:off x="0" y="0"/>
          <a:ext cx="0" cy="0"/>
          <a:chOff x="0" y="0"/>
          <a:chExt cx="0" cy="0"/>
        </a:xfrm>
      </p:grpSpPr>
      <p:sp>
        <p:nvSpPr>
          <p:cNvPr id="406" name="Google Shape;406;p13"/>
          <p:cNvSpPr txBox="1">
            <a:spLocks noGrp="1"/>
          </p:cNvSpPr>
          <p:nvPr>
            <p:ph type="ctrTitle"/>
          </p:nvPr>
        </p:nvSpPr>
        <p:spPr>
          <a:xfrm flipH="1">
            <a:off x="770700" y="468450"/>
            <a:ext cx="3801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407" name="Google Shape;407;p13"/>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grpSp>
        <p:nvGrpSpPr>
          <p:cNvPr id="408" name="Google Shape;408;p13"/>
          <p:cNvGrpSpPr/>
          <p:nvPr/>
        </p:nvGrpSpPr>
        <p:grpSpPr>
          <a:xfrm rot="5400000" flipH="1">
            <a:off x="7613820" y="3611830"/>
            <a:ext cx="877851" cy="2209091"/>
            <a:chOff x="-26858" y="-227337"/>
            <a:chExt cx="1093215" cy="2757917"/>
          </a:xfrm>
        </p:grpSpPr>
        <p:sp>
          <p:nvSpPr>
            <p:cNvPr id="409" name="Google Shape;409;p1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431"/>
        <p:cNvGrpSpPr/>
        <p:nvPr/>
      </p:nvGrpSpPr>
      <p:grpSpPr>
        <a:xfrm>
          <a:off x="0" y="0"/>
          <a:ext cx="0" cy="0"/>
          <a:chOff x="0" y="0"/>
          <a:chExt cx="0" cy="0"/>
        </a:xfrm>
      </p:grpSpPr>
      <p:sp>
        <p:nvSpPr>
          <p:cNvPr id="432" name="Google Shape;432;p14"/>
          <p:cNvSpPr txBox="1">
            <a:spLocks noGrp="1"/>
          </p:cNvSpPr>
          <p:nvPr>
            <p:ph type="ctrTitle"/>
          </p:nvPr>
        </p:nvSpPr>
        <p:spPr>
          <a:xfrm>
            <a:off x="4155425" y="19669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3" name="Google Shape;433;p1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4" name="Google Shape;434;p14"/>
          <p:cNvSpPr txBox="1">
            <a:spLocks noGrp="1"/>
          </p:cNvSpPr>
          <p:nvPr>
            <p:ph type="ctrTitle" idx="3"/>
          </p:nvPr>
        </p:nvSpPr>
        <p:spPr>
          <a:xfrm>
            <a:off x="4155425" y="26321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5" name="Google Shape;435;p1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6" name="Google Shape;436;p14"/>
          <p:cNvSpPr txBox="1">
            <a:spLocks noGrp="1"/>
          </p:cNvSpPr>
          <p:nvPr>
            <p:ph type="ctrTitle" idx="5"/>
          </p:nvPr>
        </p:nvSpPr>
        <p:spPr>
          <a:xfrm>
            <a:off x="4155425" y="32974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7" name="Google Shape;437;p1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8" name="Google Shape;438;p14"/>
          <p:cNvSpPr txBox="1">
            <a:spLocks noGrp="1"/>
          </p:cNvSpPr>
          <p:nvPr>
            <p:ph type="ctrTitle" idx="7"/>
          </p:nvPr>
        </p:nvSpPr>
        <p:spPr>
          <a:xfrm>
            <a:off x="4155425" y="39626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9" name="Google Shape;439;p1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0" name="Google Shape;440;p14"/>
          <p:cNvSpPr txBox="1">
            <a:spLocks noGrp="1"/>
          </p:cNvSpPr>
          <p:nvPr>
            <p:ph type="ctrTitle" idx="9"/>
          </p:nvPr>
        </p:nvSpPr>
        <p:spPr>
          <a:xfrm>
            <a:off x="4155425" y="1184800"/>
            <a:ext cx="3888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grpSp>
        <p:nvGrpSpPr>
          <p:cNvPr id="441" name="Google Shape;441;p14"/>
          <p:cNvGrpSpPr/>
          <p:nvPr/>
        </p:nvGrpSpPr>
        <p:grpSpPr>
          <a:xfrm rot="-5400000">
            <a:off x="286059" y="3659330"/>
            <a:ext cx="1209907" cy="1782035"/>
            <a:chOff x="700771" y="-227337"/>
            <a:chExt cx="1458774" cy="2138784"/>
          </a:xfrm>
        </p:grpSpPr>
        <p:sp>
          <p:nvSpPr>
            <p:cNvPr id="442" name="Google Shape;442;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4"/>
          <p:cNvGrpSpPr/>
          <p:nvPr/>
        </p:nvGrpSpPr>
        <p:grpSpPr>
          <a:xfrm rot="5400000">
            <a:off x="7613820" y="-692278"/>
            <a:ext cx="877851" cy="2209091"/>
            <a:chOff x="-26858" y="-227337"/>
            <a:chExt cx="1093215" cy="2757917"/>
          </a:xfrm>
        </p:grpSpPr>
        <p:sp>
          <p:nvSpPr>
            <p:cNvPr id="462" name="Google Shape;462;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1">
  <p:cSld name="CUSTOM_1_1">
    <p:spTree>
      <p:nvGrpSpPr>
        <p:cNvPr id="1" name="Shape 484"/>
        <p:cNvGrpSpPr/>
        <p:nvPr/>
      </p:nvGrpSpPr>
      <p:grpSpPr>
        <a:xfrm>
          <a:off x="0" y="0"/>
          <a:ext cx="0" cy="0"/>
          <a:chOff x="0" y="0"/>
          <a:chExt cx="0" cy="0"/>
        </a:xfrm>
      </p:grpSpPr>
      <p:sp>
        <p:nvSpPr>
          <p:cNvPr id="485" name="Google Shape;485;p15"/>
          <p:cNvSpPr txBox="1">
            <a:spLocks noGrp="1"/>
          </p:cNvSpPr>
          <p:nvPr>
            <p:ph type="ctrTitle"/>
          </p:nvPr>
        </p:nvSpPr>
        <p:spPr>
          <a:xfrm>
            <a:off x="721720"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86" name="Google Shape;486;p15"/>
          <p:cNvSpPr txBox="1">
            <a:spLocks noGrp="1"/>
          </p:cNvSpPr>
          <p:nvPr>
            <p:ph type="title" idx="2" hasCustomPrompt="1"/>
          </p:nvPr>
        </p:nvSpPr>
        <p:spPr>
          <a:xfrm>
            <a:off x="72172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87" name="Google Shape;487;p15"/>
          <p:cNvSpPr txBox="1">
            <a:spLocks noGrp="1"/>
          </p:cNvSpPr>
          <p:nvPr>
            <p:ph type="ctrTitle" idx="3"/>
          </p:nvPr>
        </p:nvSpPr>
        <p:spPr>
          <a:xfrm>
            <a:off x="2675306"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88" name="Google Shape;488;p15"/>
          <p:cNvSpPr txBox="1">
            <a:spLocks noGrp="1"/>
          </p:cNvSpPr>
          <p:nvPr>
            <p:ph type="title" idx="4" hasCustomPrompt="1"/>
          </p:nvPr>
        </p:nvSpPr>
        <p:spPr>
          <a:xfrm>
            <a:off x="267597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89" name="Google Shape;489;p15"/>
          <p:cNvSpPr txBox="1">
            <a:spLocks noGrp="1"/>
          </p:cNvSpPr>
          <p:nvPr>
            <p:ph type="ctrTitle" idx="5"/>
          </p:nvPr>
        </p:nvSpPr>
        <p:spPr>
          <a:xfrm>
            <a:off x="4632122"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90" name="Google Shape;490;p15"/>
          <p:cNvSpPr txBox="1">
            <a:spLocks noGrp="1"/>
          </p:cNvSpPr>
          <p:nvPr>
            <p:ph type="title" idx="6" hasCustomPrompt="1"/>
          </p:nvPr>
        </p:nvSpPr>
        <p:spPr>
          <a:xfrm>
            <a:off x="463022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91" name="Google Shape;491;p15"/>
          <p:cNvSpPr txBox="1">
            <a:spLocks noGrp="1"/>
          </p:cNvSpPr>
          <p:nvPr>
            <p:ph type="ctrTitle" idx="7"/>
          </p:nvPr>
        </p:nvSpPr>
        <p:spPr>
          <a:xfrm>
            <a:off x="6584480"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92" name="Google Shape;492;p15"/>
          <p:cNvSpPr txBox="1">
            <a:spLocks noGrp="1"/>
          </p:cNvSpPr>
          <p:nvPr>
            <p:ph type="title" idx="8" hasCustomPrompt="1"/>
          </p:nvPr>
        </p:nvSpPr>
        <p:spPr>
          <a:xfrm>
            <a:off x="658447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93" name="Google Shape;493;p15"/>
          <p:cNvSpPr txBox="1">
            <a:spLocks noGrp="1"/>
          </p:cNvSpPr>
          <p:nvPr>
            <p:ph type="subTitle" idx="1"/>
          </p:nvPr>
        </p:nvSpPr>
        <p:spPr>
          <a:xfrm>
            <a:off x="723670" y="3082235"/>
            <a:ext cx="1833900" cy="5289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2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94" name="Google Shape;494;p15"/>
          <p:cNvSpPr txBox="1">
            <a:spLocks noGrp="1"/>
          </p:cNvSpPr>
          <p:nvPr>
            <p:ph type="subTitle" idx="9"/>
          </p:nvPr>
        </p:nvSpPr>
        <p:spPr>
          <a:xfrm>
            <a:off x="6586420" y="3082235"/>
            <a:ext cx="1833900" cy="52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5" name="Google Shape;495;p15"/>
          <p:cNvSpPr txBox="1">
            <a:spLocks noGrp="1"/>
          </p:cNvSpPr>
          <p:nvPr>
            <p:ph type="subTitle" idx="13"/>
          </p:nvPr>
        </p:nvSpPr>
        <p:spPr>
          <a:xfrm>
            <a:off x="4634726" y="3082235"/>
            <a:ext cx="1833900" cy="52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6" name="Google Shape;496;p15"/>
          <p:cNvSpPr txBox="1">
            <a:spLocks noGrp="1"/>
          </p:cNvSpPr>
          <p:nvPr>
            <p:ph type="subTitle" idx="14"/>
          </p:nvPr>
        </p:nvSpPr>
        <p:spPr>
          <a:xfrm>
            <a:off x="2678591" y="3082235"/>
            <a:ext cx="1833900" cy="52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497" name="Google Shape;497;p15"/>
          <p:cNvGrpSpPr/>
          <p:nvPr/>
        </p:nvGrpSpPr>
        <p:grpSpPr>
          <a:xfrm rot="-5400000">
            <a:off x="286059" y="3659330"/>
            <a:ext cx="1209907" cy="1782035"/>
            <a:chOff x="700771" y="-227337"/>
            <a:chExt cx="1458774" cy="2138784"/>
          </a:xfrm>
        </p:grpSpPr>
        <p:sp>
          <p:nvSpPr>
            <p:cNvPr id="498" name="Google Shape;498;p1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5"/>
          <p:cNvGrpSpPr/>
          <p:nvPr/>
        </p:nvGrpSpPr>
        <p:grpSpPr>
          <a:xfrm rot="5400000">
            <a:off x="7613820" y="-692278"/>
            <a:ext cx="877851" cy="2209091"/>
            <a:chOff x="-26858" y="-227337"/>
            <a:chExt cx="1093215" cy="2757917"/>
          </a:xfrm>
        </p:grpSpPr>
        <p:sp>
          <p:nvSpPr>
            <p:cNvPr id="518" name="Google Shape;518;p1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2">
  <p:cSld name="CUSTOM_1_1_1">
    <p:spTree>
      <p:nvGrpSpPr>
        <p:cNvPr id="1" name="Shape 540"/>
        <p:cNvGrpSpPr/>
        <p:nvPr/>
      </p:nvGrpSpPr>
      <p:grpSpPr>
        <a:xfrm>
          <a:off x="0" y="0"/>
          <a:ext cx="0" cy="0"/>
          <a:chOff x="0" y="0"/>
          <a:chExt cx="0" cy="0"/>
        </a:xfrm>
      </p:grpSpPr>
      <p:sp>
        <p:nvSpPr>
          <p:cNvPr id="541" name="Google Shape;541;p16"/>
          <p:cNvSpPr txBox="1">
            <a:spLocks noGrp="1"/>
          </p:cNvSpPr>
          <p:nvPr>
            <p:ph type="ctrTitle"/>
          </p:nvPr>
        </p:nvSpPr>
        <p:spPr>
          <a:xfrm>
            <a:off x="2139858" y="1377824"/>
            <a:ext cx="18378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a:endParaRPr/>
          </a:p>
        </p:txBody>
      </p:sp>
      <p:sp>
        <p:nvSpPr>
          <p:cNvPr id="542" name="Google Shape;542;p16"/>
          <p:cNvSpPr txBox="1">
            <a:spLocks noGrp="1"/>
          </p:cNvSpPr>
          <p:nvPr>
            <p:ph type="title" idx="2" hasCustomPrompt="1"/>
          </p:nvPr>
        </p:nvSpPr>
        <p:spPr>
          <a:xfrm>
            <a:off x="813900" y="1424244"/>
            <a:ext cx="1161300" cy="94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8000"/>
              <a:buNone/>
              <a:defRPr sz="8000">
                <a:solidFill>
                  <a:schemeClr val="accent5"/>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543" name="Google Shape;543;p16"/>
          <p:cNvSpPr txBox="1">
            <a:spLocks noGrp="1"/>
          </p:cNvSpPr>
          <p:nvPr>
            <p:ph type="subTitle" idx="1"/>
          </p:nvPr>
        </p:nvSpPr>
        <p:spPr>
          <a:xfrm>
            <a:off x="2139858" y="1729862"/>
            <a:ext cx="23316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44" name="Google Shape;544;p16"/>
          <p:cNvSpPr txBox="1">
            <a:spLocks noGrp="1"/>
          </p:cNvSpPr>
          <p:nvPr>
            <p:ph type="ctrTitle" idx="3"/>
          </p:nvPr>
        </p:nvSpPr>
        <p:spPr>
          <a:xfrm>
            <a:off x="4572000" y="468450"/>
            <a:ext cx="3790200" cy="577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3000"/>
              <a:buNone/>
              <a:defRPr sz="3000">
                <a:solidFill>
                  <a:schemeClr val="accent4"/>
                </a:solidFill>
              </a:defRPr>
            </a:lvl1pPr>
            <a:lvl2pPr lvl="1" algn="r" rtl="0">
              <a:spcBef>
                <a:spcPts val="0"/>
              </a:spcBef>
              <a:spcAft>
                <a:spcPts val="0"/>
              </a:spcAft>
              <a:buClr>
                <a:schemeClr val="accent4"/>
              </a:buClr>
              <a:buSzPts val="1600"/>
              <a:buNone/>
              <a:defRPr sz="1600">
                <a:solidFill>
                  <a:schemeClr val="accent4"/>
                </a:solidFill>
              </a:defRPr>
            </a:lvl2pPr>
            <a:lvl3pPr lvl="2" algn="r" rtl="0">
              <a:spcBef>
                <a:spcPts val="0"/>
              </a:spcBef>
              <a:spcAft>
                <a:spcPts val="0"/>
              </a:spcAft>
              <a:buClr>
                <a:schemeClr val="accent4"/>
              </a:buClr>
              <a:buSzPts val="1600"/>
              <a:buNone/>
              <a:defRPr sz="1600">
                <a:solidFill>
                  <a:schemeClr val="accent4"/>
                </a:solidFill>
              </a:defRPr>
            </a:lvl3pPr>
            <a:lvl4pPr lvl="3" algn="r" rtl="0">
              <a:spcBef>
                <a:spcPts val="0"/>
              </a:spcBef>
              <a:spcAft>
                <a:spcPts val="0"/>
              </a:spcAft>
              <a:buClr>
                <a:schemeClr val="accent4"/>
              </a:buClr>
              <a:buSzPts val="1600"/>
              <a:buNone/>
              <a:defRPr sz="1600">
                <a:solidFill>
                  <a:schemeClr val="accent4"/>
                </a:solidFill>
              </a:defRPr>
            </a:lvl4pPr>
            <a:lvl5pPr lvl="4" algn="r" rtl="0">
              <a:spcBef>
                <a:spcPts val="0"/>
              </a:spcBef>
              <a:spcAft>
                <a:spcPts val="0"/>
              </a:spcAft>
              <a:buClr>
                <a:schemeClr val="accent4"/>
              </a:buClr>
              <a:buSzPts val="1600"/>
              <a:buNone/>
              <a:defRPr sz="1600">
                <a:solidFill>
                  <a:schemeClr val="accent4"/>
                </a:solidFill>
              </a:defRPr>
            </a:lvl5pPr>
            <a:lvl6pPr lvl="5" algn="r" rtl="0">
              <a:spcBef>
                <a:spcPts val="0"/>
              </a:spcBef>
              <a:spcAft>
                <a:spcPts val="0"/>
              </a:spcAft>
              <a:buClr>
                <a:schemeClr val="accent4"/>
              </a:buClr>
              <a:buSzPts val="1600"/>
              <a:buNone/>
              <a:defRPr sz="1600">
                <a:solidFill>
                  <a:schemeClr val="accent4"/>
                </a:solidFill>
              </a:defRPr>
            </a:lvl6pPr>
            <a:lvl7pPr lvl="6" algn="r" rtl="0">
              <a:spcBef>
                <a:spcPts val="0"/>
              </a:spcBef>
              <a:spcAft>
                <a:spcPts val="0"/>
              </a:spcAft>
              <a:buClr>
                <a:schemeClr val="accent4"/>
              </a:buClr>
              <a:buSzPts val="1600"/>
              <a:buNone/>
              <a:defRPr sz="1600">
                <a:solidFill>
                  <a:schemeClr val="accent4"/>
                </a:solidFill>
              </a:defRPr>
            </a:lvl7pPr>
            <a:lvl8pPr lvl="7" algn="r" rtl="0">
              <a:spcBef>
                <a:spcPts val="0"/>
              </a:spcBef>
              <a:spcAft>
                <a:spcPts val="0"/>
              </a:spcAft>
              <a:buClr>
                <a:schemeClr val="accent4"/>
              </a:buClr>
              <a:buSzPts val="1600"/>
              <a:buNone/>
              <a:defRPr sz="1600">
                <a:solidFill>
                  <a:schemeClr val="accent4"/>
                </a:solidFill>
              </a:defRPr>
            </a:lvl8pPr>
            <a:lvl9pPr lvl="8" algn="r" rtl="0">
              <a:spcBef>
                <a:spcPts val="0"/>
              </a:spcBef>
              <a:spcAft>
                <a:spcPts val="0"/>
              </a:spcAft>
              <a:buClr>
                <a:schemeClr val="accent4"/>
              </a:buClr>
              <a:buSzPts val="1600"/>
              <a:buNone/>
              <a:defRPr sz="1600">
                <a:solidFill>
                  <a:schemeClr val="accent4"/>
                </a:solidFill>
              </a:defRPr>
            </a:lvl9pPr>
          </a:lstStyle>
          <a:p>
            <a:endParaRPr/>
          </a:p>
        </p:txBody>
      </p:sp>
      <p:cxnSp>
        <p:nvCxnSpPr>
          <p:cNvPr id="545" name="Google Shape;545;p16"/>
          <p:cNvCxnSpPr/>
          <p:nvPr/>
        </p:nvCxnSpPr>
        <p:spPr>
          <a:xfrm>
            <a:off x="8634675" y="-1279600"/>
            <a:ext cx="0" cy="2280000"/>
          </a:xfrm>
          <a:prstGeom prst="straightConnector1">
            <a:avLst/>
          </a:prstGeom>
          <a:noFill/>
          <a:ln w="28575" cap="flat" cmpd="sng">
            <a:solidFill>
              <a:schemeClr val="accent4"/>
            </a:solidFill>
            <a:prstDash val="solid"/>
            <a:round/>
            <a:headEnd type="none" w="med" len="med"/>
            <a:tailEnd type="none" w="med" len="med"/>
          </a:ln>
        </p:spPr>
      </p:cxnSp>
      <p:grpSp>
        <p:nvGrpSpPr>
          <p:cNvPr id="546" name="Google Shape;546;p16"/>
          <p:cNvGrpSpPr/>
          <p:nvPr/>
        </p:nvGrpSpPr>
        <p:grpSpPr>
          <a:xfrm rot="-5400000">
            <a:off x="665620" y="3611830"/>
            <a:ext cx="877851" cy="2209091"/>
            <a:chOff x="-26858" y="-227337"/>
            <a:chExt cx="1093215" cy="2757917"/>
          </a:xfrm>
        </p:grpSpPr>
        <p:sp>
          <p:nvSpPr>
            <p:cNvPr id="547" name="Google Shape;547;p1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16"/>
          <p:cNvSpPr txBox="1">
            <a:spLocks noGrp="1"/>
          </p:cNvSpPr>
          <p:nvPr>
            <p:ph type="ctrTitle" idx="4"/>
          </p:nvPr>
        </p:nvSpPr>
        <p:spPr>
          <a:xfrm>
            <a:off x="5998758" y="1377824"/>
            <a:ext cx="18378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a:endParaRPr/>
          </a:p>
        </p:txBody>
      </p:sp>
      <p:sp>
        <p:nvSpPr>
          <p:cNvPr id="570" name="Google Shape;570;p16"/>
          <p:cNvSpPr txBox="1">
            <a:spLocks noGrp="1"/>
          </p:cNvSpPr>
          <p:nvPr>
            <p:ph type="title" idx="5" hasCustomPrompt="1"/>
          </p:nvPr>
        </p:nvSpPr>
        <p:spPr>
          <a:xfrm>
            <a:off x="4672800" y="1424244"/>
            <a:ext cx="1161300" cy="94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8000"/>
              <a:buNone/>
              <a:defRPr sz="8000">
                <a:solidFill>
                  <a:schemeClr val="accent3"/>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571" name="Google Shape;571;p16"/>
          <p:cNvSpPr txBox="1">
            <a:spLocks noGrp="1"/>
          </p:cNvSpPr>
          <p:nvPr>
            <p:ph type="subTitle" idx="6"/>
          </p:nvPr>
        </p:nvSpPr>
        <p:spPr>
          <a:xfrm>
            <a:off x="5998758" y="1729862"/>
            <a:ext cx="23316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2" name="Google Shape;572;p16"/>
          <p:cNvSpPr txBox="1">
            <a:spLocks noGrp="1"/>
          </p:cNvSpPr>
          <p:nvPr>
            <p:ph type="ctrTitle" idx="7"/>
          </p:nvPr>
        </p:nvSpPr>
        <p:spPr>
          <a:xfrm>
            <a:off x="2139858" y="3122063"/>
            <a:ext cx="18378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a:endParaRPr/>
          </a:p>
        </p:txBody>
      </p:sp>
      <p:sp>
        <p:nvSpPr>
          <p:cNvPr id="573" name="Google Shape;573;p16"/>
          <p:cNvSpPr txBox="1">
            <a:spLocks noGrp="1"/>
          </p:cNvSpPr>
          <p:nvPr>
            <p:ph type="title" idx="8" hasCustomPrompt="1"/>
          </p:nvPr>
        </p:nvSpPr>
        <p:spPr>
          <a:xfrm>
            <a:off x="813900" y="3168483"/>
            <a:ext cx="1161300" cy="94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8000"/>
              <a:buNone/>
              <a:defRPr sz="8000">
                <a:solidFill>
                  <a:schemeClr val="accent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574" name="Google Shape;574;p16"/>
          <p:cNvSpPr txBox="1">
            <a:spLocks noGrp="1"/>
          </p:cNvSpPr>
          <p:nvPr>
            <p:ph type="subTitle" idx="9"/>
          </p:nvPr>
        </p:nvSpPr>
        <p:spPr>
          <a:xfrm>
            <a:off x="2139858" y="3474101"/>
            <a:ext cx="23316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5" name="Google Shape;575;p16"/>
          <p:cNvSpPr txBox="1">
            <a:spLocks noGrp="1"/>
          </p:cNvSpPr>
          <p:nvPr>
            <p:ph type="ctrTitle" idx="13"/>
          </p:nvPr>
        </p:nvSpPr>
        <p:spPr>
          <a:xfrm>
            <a:off x="5998758" y="3122063"/>
            <a:ext cx="18378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a:endParaRPr/>
          </a:p>
        </p:txBody>
      </p:sp>
      <p:sp>
        <p:nvSpPr>
          <p:cNvPr id="576" name="Google Shape;576;p16"/>
          <p:cNvSpPr txBox="1">
            <a:spLocks noGrp="1"/>
          </p:cNvSpPr>
          <p:nvPr>
            <p:ph type="title" idx="14" hasCustomPrompt="1"/>
          </p:nvPr>
        </p:nvSpPr>
        <p:spPr>
          <a:xfrm>
            <a:off x="4672800" y="3168483"/>
            <a:ext cx="1161300" cy="94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8000"/>
              <a:buNone/>
              <a:defRPr sz="8000">
                <a:solidFill>
                  <a:schemeClr val="accent4"/>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577" name="Google Shape;577;p16"/>
          <p:cNvSpPr txBox="1">
            <a:spLocks noGrp="1"/>
          </p:cNvSpPr>
          <p:nvPr>
            <p:ph type="subTitle" idx="15"/>
          </p:nvPr>
        </p:nvSpPr>
        <p:spPr>
          <a:xfrm>
            <a:off x="5998758" y="3474101"/>
            <a:ext cx="23316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3">
  <p:cSld name="CUSTOM_1_1_1_1">
    <p:spTree>
      <p:nvGrpSpPr>
        <p:cNvPr id="1" name="Shape 578"/>
        <p:cNvGrpSpPr/>
        <p:nvPr/>
      </p:nvGrpSpPr>
      <p:grpSpPr>
        <a:xfrm>
          <a:off x="0" y="0"/>
          <a:ext cx="0" cy="0"/>
          <a:chOff x="0" y="0"/>
          <a:chExt cx="0" cy="0"/>
        </a:xfrm>
      </p:grpSpPr>
      <p:sp>
        <p:nvSpPr>
          <p:cNvPr id="579" name="Google Shape;579;p17"/>
          <p:cNvSpPr txBox="1">
            <a:spLocks noGrp="1"/>
          </p:cNvSpPr>
          <p:nvPr>
            <p:ph type="ctrTitle"/>
          </p:nvPr>
        </p:nvSpPr>
        <p:spPr>
          <a:xfrm>
            <a:off x="893040" y="1354325"/>
            <a:ext cx="23496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400"/>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580" name="Google Shape;580;p17"/>
          <p:cNvSpPr txBox="1">
            <a:spLocks noGrp="1"/>
          </p:cNvSpPr>
          <p:nvPr>
            <p:ph type="title" idx="2" hasCustomPrompt="1"/>
          </p:nvPr>
        </p:nvSpPr>
        <p:spPr>
          <a:xfrm>
            <a:off x="893104" y="771353"/>
            <a:ext cx="2349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accent6"/>
                </a:solidFill>
              </a:defRPr>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81" name="Google Shape;581;p17"/>
          <p:cNvSpPr txBox="1">
            <a:spLocks noGrp="1"/>
          </p:cNvSpPr>
          <p:nvPr>
            <p:ph type="ctrTitle" idx="3"/>
          </p:nvPr>
        </p:nvSpPr>
        <p:spPr>
          <a:xfrm>
            <a:off x="3398867" y="1354325"/>
            <a:ext cx="23496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400"/>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582" name="Google Shape;582;p17"/>
          <p:cNvSpPr txBox="1">
            <a:spLocks noGrp="1"/>
          </p:cNvSpPr>
          <p:nvPr>
            <p:ph type="title" idx="4" hasCustomPrompt="1"/>
          </p:nvPr>
        </p:nvSpPr>
        <p:spPr>
          <a:xfrm>
            <a:off x="3398905" y="771353"/>
            <a:ext cx="2349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accent5"/>
                </a:solidFill>
              </a:defRPr>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83" name="Google Shape;583;p17"/>
          <p:cNvSpPr txBox="1">
            <a:spLocks noGrp="1"/>
          </p:cNvSpPr>
          <p:nvPr>
            <p:ph type="ctrTitle" idx="5"/>
          </p:nvPr>
        </p:nvSpPr>
        <p:spPr>
          <a:xfrm>
            <a:off x="889725" y="3337175"/>
            <a:ext cx="23496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400"/>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584" name="Google Shape;584;p17"/>
          <p:cNvSpPr txBox="1">
            <a:spLocks noGrp="1"/>
          </p:cNvSpPr>
          <p:nvPr>
            <p:ph type="title" idx="6" hasCustomPrompt="1"/>
          </p:nvPr>
        </p:nvSpPr>
        <p:spPr>
          <a:xfrm>
            <a:off x="889737" y="2754203"/>
            <a:ext cx="2349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accent2"/>
                </a:solidFill>
              </a:defRPr>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85" name="Google Shape;585;p17"/>
          <p:cNvSpPr txBox="1">
            <a:spLocks noGrp="1"/>
          </p:cNvSpPr>
          <p:nvPr>
            <p:ph type="ctrTitle" idx="7"/>
          </p:nvPr>
        </p:nvSpPr>
        <p:spPr>
          <a:xfrm>
            <a:off x="3395552" y="3337175"/>
            <a:ext cx="23496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400"/>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586" name="Google Shape;586;p17"/>
          <p:cNvSpPr txBox="1">
            <a:spLocks noGrp="1"/>
          </p:cNvSpPr>
          <p:nvPr>
            <p:ph type="title" idx="8" hasCustomPrompt="1"/>
          </p:nvPr>
        </p:nvSpPr>
        <p:spPr>
          <a:xfrm>
            <a:off x="3395538" y="2754203"/>
            <a:ext cx="2349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2"/>
                </a:solidFill>
              </a:defRPr>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87" name="Google Shape;587;p17"/>
          <p:cNvSpPr txBox="1">
            <a:spLocks noGrp="1"/>
          </p:cNvSpPr>
          <p:nvPr>
            <p:ph type="subTitle" idx="1"/>
          </p:nvPr>
        </p:nvSpPr>
        <p:spPr>
          <a:xfrm>
            <a:off x="898154" y="1758075"/>
            <a:ext cx="2344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8" name="Google Shape;588;p17"/>
          <p:cNvSpPr txBox="1">
            <a:spLocks noGrp="1"/>
          </p:cNvSpPr>
          <p:nvPr>
            <p:ph type="subTitle" idx="9"/>
          </p:nvPr>
        </p:nvSpPr>
        <p:spPr>
          <a:xfrm>
            <a:off x="3398031" y="3740925"/>
            <a:ext cx="2344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9" name="Google Shape;589;p17"/>
          <p:cNvSpPr txBox="1">
            <a:spLocks noGrp="1"/>
          </p:cNvSpPr>
          <p:nvPr>
            <p:ph type="subTitle" idx="13"/>
          </p:nvPr>
        </p:nvSpPr>
        <p:spPr>
          <a:xfrm>
            <a:off x="893055" y="3740925"/>
            <a:ext cx="2344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90" name="Google Shape;590;p17"/>
          <p:cNvSpPr txBox="1">
            <a:spLocks noGrp="1"/>
          </p:cNvSpPr>
          <p:nvPr>
            <p:ph type="subTitle" idx="14"/>
          </p:nvPr>
        </p:nvSpPr>
        <p:spPr>
          <a:xfrm>
            <a:off x="3403067" y="1758075"/>
            <a:ext cx="2344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91" name="Google Shape;591;p17"/>
          <p:cNvSpPr txBox="1">
            <a:spLocks noGrp="1"/>
          </p:cNvSpPr>
          <p:nvPr>
            <p:ph type="ctrTitle" idx="15"/>
          </p:nvPr>
        </p:nvSpPr>
        <p:spPr>
          <a:xfrm>
            <a:off x="5904593" y="1354325"/>
            <a:ext cx="23496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400"/>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592" name="Google Shape;592;p17"/>
          <p:cNvSpPr txBox="1">
            <a:spLocks noGrp="1"/>
          </p:cNvSpPr>
          <p:nvPr>
            <p:ph type="title" idx="16" hasCustomPrompt="1"/>
          </p:nvPr>
        </p:nvSpPr>
        <p:spPr>
          <a:xfrm>
            <a:off x="5904631" y="771353"/>
            <a:ext cx="2349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accent4"/>
                </a:solidFill>
              </a:defRPr>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93" name="Google Shape;593;p17"/>
          <p:cNvSpPr txBox="1">
            <a:spLocks noGrp="1"/>
          </p:cNvSpPr>
          <p:nvPr>
            <p:ph type="ctrTitle" idx="17"/>
          </p:nvPr>
        </p:nvSpPr>
        <p:spPr>
          <a:xfrm>
            <a:off x="5901278" y="3337175"/>
            <a:ext cx="23496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400"/>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594" name="Google Shape;594;p17"/>
          <p:cNvSpPr txBox="1">
            <a:spLocks noGrp="1"/>
          </p:cNvSpPr>
          <p:nvPr>
            <p:ph type="title" idx="18" hasCustomPrompt="1"/>
          </p:nvPr>
        </p:nvSpPr>
        <p:spPr>
          <a:xfrm>
            <a:off x="5901265" y="2754203"/>
            <a:ext cx="2349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accent3"/>
                </a:solidFill>
              </a:defRPr>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95" name="Google Shape;595;p17"/>
          <p:cNvSpPr txBox="1">
            <a:spLocks noGrp="1"/>
          </p:cNvSpPr>
          <p:nvPr>
            <p:ph type="subTitle" idx="19"/>
          </p:nvPr>
        </p:nvSpPr>
        <p:spPr>
          <a:xfrm>
            <a:off x="5903758" y="3740925"/>
            <a:ext cx="2344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96" name="Google Shape;596;p17"/>
          <p:cNvSpPr txBox="1">
            <a:spLocks noGrp="1"/>
          </p:cNvSpPr>
          <p:nvPr>
            <p:ph type="subTitle" idx="20"/>
          </p:nvPr>
        </p:nvSpPr>
        <p:spPr>
          <a:xfrm>
            <a:off x="5908793" y="1758075"/>
            <a:ext cx="23448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597" name="Google Shape;597;p17"/>
          <p:cNvGrpSpPr/>
          <p:nvPr/>
        </p:nvGrpSpPr>
        <p:grpSpPr>
          <a:xfrm rot="5400000" flipH="1">
            <a:off x="7600520" y="3611830"/>
            <a:ext cx="877851" cy="2209091"/>
            <a:chOff x="-26858" y="-227337"/>
            <a:chExt cx="1093215" cy="2757917"/>
          </a:xfrm>
        </p:grpSpPr>
        <p:sp>
          <p:nvSpPr>
            <p:cNvPr id="598" name="Google Shape;598;p1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20"/>
        <p:cNvGrpSpPr/>
        <p:nvPr/>
      </p:nvGrpSpPr>
      <p:grpSpPr>
        <a:xfrm>
          <a:off x="0" y="0"/>
          <a:ext cx="0" cy="0"/>
          <a:chOff x="0" y="0"/>
          <a:chExt cx="0" cy="0"/>
        </a:xfrm>
      </p:grpSpPr>
      <p:sp>
        <p:nvSpPr>
          <p:cNvPr id="621" name="Google Shape;621;p18"/>
          <p:cNvSpPr txBox="1">
            <a:spLocks noGrp="1"/>
          </p:cNvSpPr>
          <p:nvPr>
            <p:ph type="subTitle" idx="1"/>
          </p:nvPr>
        </p:nvSpPr>
        <p:spPr>
          <a:xfrm>
            <a:off x="1357575" y="2398275"/>
            <a:ext cx="25683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22" name="Google Shape;622;p18"/>
          <p:cNvSpPr txBox="1">
            <a:spLocks noGrp="1"/>
          </p:cNvSpPr>
          <p:nvPr>
            <p:ph type="subTitle" idx="2"/>
          </p:nvPr>
        </p:nvSpPr>
        <p:spPr>
          <a:xfrm>
            <a:off x="1132425" y="3320025"/>
            <a:ext cx="3018600" cy="829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100"/>
              <a:buChar char="●"/>
              <a:defRPr>
                <a:solidFill>
                  <a:schemeClr val="dk1"/>
                </a:solidFill>
              </a:defRPr>
            </a:lvl1pPr>
            <a:lvl2pPr lvl="1" algn="ctr" rtl="0">
              <a:spcBef>
                <a:spcPts val="0"/>
              </a:spcBef>
              <a:spcAft>
                <a:spcPts val="0"/>
              </a:spcAft>
              <a:buSzPts val="1100"/>
              <a:buChar char="○"/>
              <a:defRPr sz="1100"/>
            </a:lvl2pPr>
            <a:lvl3pPr lvl="2" algn="ctr" rtl="0">
              <a:spcBef>
                <a:spcPts val="1600"/>
              </a:spcBef>
              <a:spcAft>
                <a:spcPts val="0"/>
              </a:spcAft>
              <a:buSzPts val="1100"/>
              <a:buChar char="■"/>
              <a:defRPr sz="1100"/>
            </a:lvl3pPr>
            <a:lvl4pPr lvl="3" algn="ctr" rtl="0">
              <a:spcBef>
                <a:spcPts val="1600"/>
              </a:spcBef>
              <a:spcAft>
                <a:spcPts val="0"/>
              </a:spcAft>
              <a:buSzPts val="1100"/>
              <a:buChar char="●"/>
              <a:defRPr sz="1100"/>
            </a:lvl4pPr>
            <a:lvl5pPr lvl="4" algn="ctr" rtl="0">
              <a:spcBef>
                <a:spcPts val="1600"/>
              </a:spcBef>
              <a:spcAft>
                <a:spcPts val="0"/>
              </a:spcAft>
              <a:buSzPts val="1100"/>
              <a:buChar char="○"/>
              <a:defRPr sz="1100"/>
            </a:lvl5pPr>
            <a:lvl6pPr lvl="5" algn="ctr" rtl="0">
              <a:spcBef>
                <a:spcPts val="1600"/>
              </a:spcBef>
              <a:spcAft>
                <a:spcPts val="0"/>
              </a:spcAft>
              <a:buSzPts val="1100"/>
              <a:buChar char="■"/>
              <a:defRPr sz="1100"/>
            </a:lvl6pPr>
            <a:lvl7pPr lvl="6" algn="ctr" rtl="0">
              <a:spcBef>
                <a:spcPts val="1600"/>
              </a:spcBef>
              <a:spcAft>
                <a:spcPts val="0"/>
              </a:spcAft>
              <a:buSzPts val="1100"/>
              <a:buChar char="●"/>
              <a:defRPr sz="1100"/>
            </a:lvl7pPr>
            <a:lvl8pPr lvl="7" algn="ctr" rtl="0">
              <a:spcBef>
                <a:spcPts val="1600"/>
              </a:spcBef>
              <a:spcAft>
                <a:spcPts val="0"/>
              </a:spcAft>
              <a:buSzPts val="1100"/>
              <a:buChar char="○"/>
              <a:defRPr sz="1100"/>
            </a:lvl8pPr>
            <a:lvl9pPr lvl="8" algn="ctr" rtl="0">
              <a:spcBef>
                <a:spcPts val="1600"/>
              </a:spcBef>
              <a:spcAft>
                <a:spcPts val="1600"/>
              </a:spcAft>
              <a:buSzPts val="1100"/>
              <a:buChar char="■"/>
              <a:defRPr sz="1100"/>
            </a:lvl9pPr>
          </a:lstStyle>
          <a:p>
            <a:endParaRPr/>
          </a:p>
        </p:txBody>
      </p:sp>
      <p:sp>
        <p:nvSpPr>
          <p:cNvPr id="623" name="Google Shape;623;p18"/>
          <p:cNvSpPr txBox="1">
            <a:spLocks noGrp="1"/>
          </p:cNvSpPr>
          <p:nvPr>
            <p:ph type="title" hasCustomPrompt="1"/>
          </p:nvPr>
        </p:nvSpPr>
        <p:spPr>
          <a:xfrm>
            <a:off x="1676475" y="984050"/>
            <a:ext cx="19305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624" name="Google Shape;624;p18"/>
          <p:cNvSpPr txBox="1">
            <a:spLocks noGrp="1"/>
          </p:cNvSpPr>
          <p:nvPr>
            <p:ph type="subTitle" idx="3"/>
          </p:nvPr>
        </p:nvSpPr>
        <p:spPr>
          <a:xfrm>
            <a:off x="1700175" y="2912675"/>
            <a:ext cx="1883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arlow Condensed Medium"/>
              <a:buNone/>
              <a:defRPr sz="1600">
                <a:latin typeface="Barlow Condensed Medium"/>
                <a:ea typeface="Barlow Condensed Medium"/>
                <a:cs typeface="Barlow Condensed Medium"/>
                <a:sym typeface="Barlow Condensed Medium"/>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25" name="Google Shape;625;p18"/>
          <p:cNvSpPr txBox="1">
            <a:spLocks noGrp="1"/>
          </p:cNvSpPr>
          <p:nvPr>
            <p:ph type="subTitle" idx="4"/>
          </p:nvPr>
        </p:nvSpPr>
        <p:spPr>
          <a:xfrm>
            <a:off x="5235388" y="2398275"/>
            <a:ext cx="25695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26" name="Google Shape;626;p18"/>
          <p:cNvSpPr txBox="1">
            <a:spLocks noGrp="1"/>
          </p:cNvSpPr>
          <p:nvPr>
            <p:ph type="subTitle" idx="5"/>
          </p:nvPr>
        </p:nvSpPr>
        <p:spPr>
          <a:xfrm>
            <a:off x="5011450" y="3320025"/>
            <a:ext cx="3017400" cy="829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100"/>
              <a:buChar char="●"/>
              <a:defRPr>
                <a:solidFill>
                  <a:schemeClr val="dk1"/>
                </a:solidFill>
              </a:defRPr>
            </a:lvl1pPr>
            <a:lvl2pPr lvl="1" algn="ctr" rtl="0">
              <a:spcBef>
                <a:spcPts val="0"/>
              </a:spcBef>
              <a:spcAft>
                <a:spcPts val="0"/>
              </a:spcAft>
              <a:buSzPts val="1100"/>
              <a:buChar char="○"/>
              <a:defRPr sz="1100"/>
            </a:lvl2pPr>
            <a:lvl3pPr lvl="2" algn="ctr" rtl="0">
              <a:spcBef>
                <a:spcPts val="1600"/>
              </a:spcBef>
              <a:spcAft>
                <a:spcPts val="0"/>
              </a:spcAft>
              <a:buSzPts val="1100"/>
              <a:buChar char="■"/>
              <a:defRPr sz="1100"/>
            </a:lvl3pPr>
            <a:lvl4pPr lvl="3" algn="ctr" rtl="0">
              <a:spcBef>
                <a:spcPts val="1600"/>
              </a:spcBef>
              <a:spcAft>
                <a:spcPts val="0"/>
              </a:spcAft>
              <a:buSzPts val="1100"/>
              <a:buChar char="●"/>
              <a:defRPr sz="1100"/>
            </a:lvl4pPr>
            <a:lvl5pPr lvl="4" algn="ctr" rtl="0">
              <a:spcBef>
                <a:spcPts val="1600"/>
              </a:spcBef>
              <a:spcAft>
                <a:spcPts val="0"/>
              </a:spcAft>
              <a:buSzPts val="1100"/>
              <a:buChar char="○"/>
              <a:defRPr sz="1100"/>
            </a:lvl5pPr>
            <a:lvl6pPr lvl="5" algn="ctr" rtl="0">
              <a:spcBef>
                <a:spcPts val="1600"/>
              </a:spcBef>
              <a:spcAft>
                <a:spcPts val="0"/>
              </a:spcAft>
              <a:buSzPts val="1100"/>
              <a:buChar char="■"/>
              <a:defRPr sz="1100"/>
            </a:lvl6pPr>
            <a:lvl7pPr lvl="6" algn="ctr" rtl="0">
              <a:spcBef>
                <a:spcPts val="1600"/>
              </a:spcBef>
              <a:spcAft>
                <a:spcPts val="0"/>
              </a:spcAft>
              <a:buSzPts val="1100"/>
              <a:buChar char="●"/>
              <a:defRPr sz="1100"/>
            </a:lvl7pPr>
            <a:lvl8pPr lvl="7" algn="ctr" rtl="0">
              <a:spcBef>
                <a:spcPts val="1600"/>
              </a:spcBef>
              <a:spcAft>
                <a:spcPts val="0"/>
              </a:spcAft>
              <a:buSzPts val="1100"/>
              <a:buChar char="○"/>
              <a:defRPr sz="1100"/>
            </a:lvl8pPr>
            <a:lvl9pPr lvl="8" algn="ctr" rtl="0">
              <a:spcBef>
                <a:spcPts val="1600"/>
              </a:spcBef>
              <a:spcAft>
                <a:spcPts val="1600"/>
              </a:spcAft>
              <a:buSzPts val="1100"/>
              <a:buChar char="■"/>
              <a:defRPr sz="1100"/>
            </a:lvl9pPr>
          </a:lstStyle>
          <a:p>
            <a:endParaRPr/>
          </a:p>
        </p:txBody>
      </p:sp>
      <p:sp>
        <p:nvSpPr>
          <p:cNvPr id="627" name="Google Shape;627;p18"/>
          <p:cNvSpPr txBox="1">
            <a:spLocks noGrp="1"/>
          </p:cNvSpPr>
          <p:nvPr>
            <p:ph type="title" idx="6" hasCustomPrompt="1"/>
          </p:nvPr>
        </p:nvSpPr>
        <p:spPr>
          <a:xfrm>
            <a:off x="5554900" y="984050"/>
            <a:ext cx="19305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28" name="Google Shape;628;p18"/>
          <p:cNvSpPr txBox="1">
            <a:spLocks noGrp="1"/>
          </p:cNvSpPr>
          <p:nvPr>
            <p:ph type="subTitle" idx="7"/>
          </p:nvPr>
        </p:nvSpPr>
        <p:spPr>
          <a:xfrm>
            <a:off x="5554825" y="2912675"/>
            <a:ext cx="19305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arlow Condensed Medium"/>
              <a:buNone/>
              <a:defRPr sz="1600">
                <a:latin typeface="Barlow Condensed Medium"/>
                <a:ea typeface="Barlow Condensed Medium"/>
                <a:cs typeface="Barlow Condensed Medium"/>
                <a:sym typeface="Barlow Condensed Medium"/>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29" name="Google Shape;629;p18"/>
          <p:cNvSpPr txBox="1">
            <a:spLocks noGrp="1"/>
          </p:cNvSpPr>
          <p:nvPr>
            <p:ph type="ctrTitle" idx="8"/>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630" name="Google Shape;630;p18"/>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631" name="Google Shape;631;p18"/>
          <p:cNvGrpSpPr/>
          <p:nvPr/>
        </p:nvGrpSpPr>
        <p:grpSpPr>
          <a:xfrm rot="-5400000">
            <a:off x="665620" y="3611830"/>
            <a:ext cx="877851" cy="2209091"/>
            <a:chOff x="-26858" y="-227337"/>
            <a:chExt cx="1093215" cy="2757917"/>
          </a:xfrm>
        </p:grpSpPr>
        <p:sp>
          <p:nvSpPr>
            <p:cNvPr id="632" name="Google Shape;632;p1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ITLE_1_1">
    <p:spTree>
      <p:nvGrpSpPr>
        <p:cNvPr id="1" name="Shape 654"/>
        <p:cNvGrpSpPr/>
        <p:nvPr/>
      </p:nvGrpSpPr>
      <p:grpSpPr>
        <a:xfrm>
          <a:off x="0" y="0"/>
          <a:ext cx="0" cy="0"/>
          <a:chOff x="0" y="0"/>
          <a:chExt cx="0" cy="0"/>
        </a:xfrm>
      </p:grpSpPr>
      <p:sp>
        <p:nvSpPr>
          <p:cNvPr id="655" name="Google Shape;655;p19"/>
          <p:cNvSpPr txBox="1">
            <a:spLocks noGrp="1"/>
          </p:cNvSpPr>
          <p:nvPr>
            <p:ph type="ctrTitle"/>
          </p:nvPr>
        </p:nvSpPr>
        <p:spPr>
          <a:xfrm>
            <a:off x="2769125" y="539500"/>
            <a:ext cx="3605700" cy="83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656" name="Google Shape;656;p19"/>
          <p:cNvSpPr txBox="1">
            <a:spLocks noGrp="1"/>
          </p:cNvSpPr>
          <p:nvPr>
            <p:ph type="subTitle" idx="1"/>
          </p:nvPr>
        </p:nvSpPr>
        <p:spPr>
          <a:xfrm>
            <a:off x="2725300" y="1609975"/>
            <a:ext cx="3693300" cy="102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7" name="Google Shape;657;p19"/>
          <p:cNvSpPr txBox="1"/>
          <p:nvPr/>
        </p:nvSpPr>
        <p:spPr>
          <a:xfrm>
            <a:off x="3023550" y="3354600"/>
            <a:ext cx="3096900" cy="89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a:solidFill>
                  <a:schemeClr val="dk1"/>
                </a:solidFill>
                <a:latin typeface="Arvo"/>
                <a:ea typeface="Arvo"/>
                <a:cs typeface="Arvo"/>
                <a:sym typeface="Arvo"/>
              </a:rPr>
              <a:t>CREDITS: This presentation template was created by </a:t>
            </a:r>
            <a:r>
              <a:rPr lang="en" sz="1000" b="1">
                <a:solidFill>
                  <a:schemeClr val="dk1"/>
                </a:solidFill>
                <a:uFill>
                  <a:noFill/>
                </a:uFill>
                <a:latin typeface="Arvo"/>
                <a:ea typeface="Arvo"/>
                <a:cs typeface="Arvo"/>
                <a:sym typeface="Ar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vo"/>
                <a:ea typeface="Arvo"/>
                <a:cs typeface="Arvo"/>
                <a:sym typeface="Arvo"/>
              </a:rPr>
              <a:t>, including icons by </a:t>
            </a:r>
            <a:r>
              <a:rPr lang="en" sz="1000" b="1">
                <a:solidFill>
                  <a:schemeClr val="dk1"/>
                </a:solidFill>
                <a:uFill>
                  <a:noFill/>
                </a:uFill>
                <a:latin typeface="Arvo"/>
                <a:ea typeface="Arvo"/>
                <a:cs typeface="Arvo"/>
                <a:sym typeface="Ar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vo"/>
                <a:ea typeface="Arvo"/>
                <a:cs typeface="Arvo"/>
                <a:sym typeface="Arvo"/>
              </a:rPr>
              <a:t>, infographics &amp; images by </a:t>
            </a:r>
            <a:r>
              <a:rPr lang="en" sz="1000" b="1">
                <a:solidFill>
                  <a:schemeClr val="dk1"/>
                </a:solidFill>
                <a:uFill>
                  <a:noFill/>
                </a:uFill>
                <a:latin typeface="Arvo"/>
                <a:ea typeface="Arvo"/>
                <a:cs typeface="Arvo"/>
                <a:sym typeface="Arvo"/>
                <a:hlinkClick r:id="rId4">
                  <a:extLst>
                    <a:ext uri="{A12FA001-AC4F-418D-AE19-62706E023703}">
                      <ahyp:hlinkClr xmlns:ahyp="http://schemas.microsoft.com/office/drawing/2018/hyperlinkcolor" val="tx"/>
                    </a:ext>
                  </a:extLst>
                </a:hlinkClick>
              </a:rPr>
              <a:t>Freepik</a:t>
            </a:r>
            <a:endParaRPr sz="1000" b="1">
              <a:solidFill>
                <a:schemeClr val="dk1"/>
              </a:solidFill>
              <a:latin typeface="Arvo"/>
              <a:ea typeface="Arvo"/>
              <a:cs typeface="Arvo"/>
              <a:sym typeface="Arvo"/>
            </a:endParaRPr>
          </a:p>
        </p:txBody>
      </p:sp>
      <p:grpSp>
        <p:nvGrpSpPr>
          <p:cNvPr id="658" name="Google Shape;658;p19"/>
          <p:cNvGrpSpPr/>
          <p:nvPr/>
        </p:nvGrpSpPr>
        <p:grpSpPr>
          <a:xfrm flipH="1">
            <a:off x="0" y="2933725"/>
            <a:ext cx="2044793" cy="2209776"/>
            <a:chOff x="1384075" y="241450"/>
            <a:chExt cx="4822625" cy="5215425"/>
          </a:xfrm>
        </p:grpSpPr>
        <p:sp>
          <p:nvSpPr>
            <p:cNvPr id="659" name="Google Shape;659;p19"/>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9"/>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9"/>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9"/>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9"/>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9"/>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9"/>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9"/>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9"/>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9"/>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9"/>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9"/>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9"/>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9"/>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9"/>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9"/>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9"/>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9"/>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9"/>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9"/>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9"/>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9"/>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9"/>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9"/>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9"/>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9"/>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9"/>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9"/>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9"/>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9"/>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9"/>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9"/>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9"/>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9"/>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9"/>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9"/>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9"/>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9"/>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9"/>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19"/>
          <p:cNvGrpSpPr/>
          <p:nvPr/>
        </p:nvGrpSpPr>
        <p:grpSpPr>
          <a:xfrm flipH="1">
            <a:off x="6934090" y="-76200"/>
            <a:ext cx="2286103" cy="2895537"/>
            <a:chOff x="-26858" y="-227337"/>
            <a:chExt cx="2186403" cy="2757917"/>
          </a:xfrm>
        </p:grpSpPr>
        <p:sp>
          <p:nvSpPr>
            <p:cNvPr id="704" name="Google Shape;704;p1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1">
  <p:cSld name="MAIN_POINT_1">
    <p:spTree>
      <p:nvGrpSpPr>
        <p:cNvPr id="1" name="Shape 744"/>
        <p:cNvGrpSpPr/>
        <p:nvPr/>
      </p:nvGrpSpPr>
      <p:grpSpPr>
        <a:xfrm>
          <a:off x="0" y="0"/>
          <a:ext cx="0" cy="0"/>
          <a:chOff x="0" y="0"/>
          <a:chExt cx="0" cy="0"/>
        </a:xfrm>
      </p:grpSpPr>
      <p:sp>
        <p:nvSpPr>
          <p:cNvPr id="745" name="Google Shape;745;p20"/>
          <p:cNvSpPr txBox="1">
            <a:spLocks noGrp="1"/>
          </p:cNvSpPr>
          <p:nvPr>
            <p:ph type="title"/>
          </p:nvPr>
        </p:nvSpPr>
        <p:spPr>
          <a:xfrm>
            <a:off x="3576150" y="1906435"/>
            <a:ext cx="5405100" cy="20247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746" name="Google Shape;746;p20"/>
          <p:cNvGrpSpPr/>
          <p:nvPr/>
        </p:nvGrpSpPr>
        <p:grpSpPr>
          <a:xfrm>
            <a:off x="-26847" y="-280618"/>
            <a:ext cx="2865062" cy="3613974"/>
            <a:chOff x="-26858" y="-227337"/>
            <a:chExt cx="2186403" cy="2757917"/>
          </a:xfrm>
        </p:grpSpPr>
        <p:sp>
          <p:nvSpPr>
            <p:cNvPr id="747" name="Google Shape;747;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0"/>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0"/>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5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20"/>
          <p:cNvGrpSpPr/>
          <p:nvPr/>
        </p:nvGrpSpPr>
        <p:grpSpPr>
          <a:xfrm rot="5400000" flipH="1">
            <a:off x="7613820" y="3611830"/>
            <a:ext cx="877851" cy="2209091"/>
            <a:chOff x="-26858" y="-227337"/>
            <a:chExt cx="1093215" cy="2757917"/>
          </a:xfrm>
        </p:grpSpPr>
        <p:sp>
          <p:nvSpPr>
            <p:cNvPr id="788" name="Google Shape;788;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016200" y="1122100"/>
            <a:ext cx="3527100" cy="13341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 name="Google Shape;13;p3"/>
          <p:cNvSpPr txBox="1">
            <a:spLocks noGrp="1"/>
          </p:cNvSpPr>
          <p:nvPr>
            <p:ph type="title" idx="2" hasCustomPrompt="1"/>
          </p:nvPr>
        </p:nvSpPr>
        <p:spPr>
          <a:xfrm>
            <a:off x="1399800" y="1122100"/>
            <a:ext cx="14640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60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4" name="Google Shape;14;p3"/>
          <p:cNvSpPr txBox="1">
            <a:spLocks noGrp="1"/>
          </p:cNvSpPr>
          <p:nvPr>
            <p:ph type="subTitle" idx="1"/>
          </p:nvPr>
        </p:nvSpPr>
        <p:spPr>
          <a:xfrm>
            <a:off x="3016200" y="3237148"/>
            <a:ext cx="2389200" cy="5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cxnSp>
        <p:nvCxnSpPr>
          <p:cNvPr id="15" name="Google Shape;15;p3"/>
          <p:cNvCxnSpPr/>
          <p:nvPr/>
        </p:nvCxnSpPr>
        <p:spPr>
          <a:xfrm>
            <a:off x="2940913" y="-12"/>
            <a:ext cx="0" cy="2753700"/>
          </a:xfrm>
          <a:prstGeom prst="straightConnector1">
            <a:avLst/>
          </a:prstGeom>
          <a:noFill/>
          <a:ln w="28575" cap="flat" cmpd="sng">
            <a:solidFill>
              <a:schemeClr val="accent4"/>
            </a:solidFill>
            <a:prstDash val="solid"/>
            <a:round/>
            <a:headEnd type="none" w="med" len="med"/>
            <a:tailEnd type="none" w="med" len="med"/>
          </a:ln>
        </p:spPr>
      </p:cxnSp>
      <p:grpSp>
        <p:nvGrpSpPr>
          <p:cNvPr id="16" name="Google Shape;16;p3"/>
          <p:cNvGrpSpPr/>
          <p:nvPr/>
        </p:nvGrpSpPr>
        <p:grpSpPr>
          <a:xfrm flipH="1">
            <a:off x="0" y="2933725"/>
            <a:ext cx="2044793" cy="2209776"/>
            <a:chOff x="1384075" y="241450"/>
            <a:chExt cx="4822625" cy="5215425"/>
          </a:xfrm>
        </p:grpSpPr>
        <p:sp>
          <p:nvSpPr>
            <p:cNvPr id="17" name="Google Shape;17;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flipH="1">
            <a:off x="6934090" y="-76200"/>
            <a:ext cx="2286103" cy="2895537"/>
            <a:chOff x="-26858" y="-227337"/>
            <a:chExt cx="2186403" cy="2757917"/>
          </a:xfrm>
        </p:grpSpPr>
        <p:sp>
          <p:nvSpPr>
            <p:cNvPr id="62" name="Google Shape;6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1">
  <p:cSld name="BIG_NUMBER_2">
    <p:spTree>
      <p:nvGrpSpPr>
        <p:cNvPr id="1" name="Shape 810"/>
        <p:cNvGrpSpPr/>
        <p:nvPr/>
      </p:nvGrpSpPr>
      <p:grpSpPr>
        <a:xfrm>
          <a:off x="0" y="0"/>
          <a:ext cx="0" cy="0"/>
          <a:chOff x="0" y="0"/>
          <a:chExt cx="0" cy="0"/>
        </a:xfrm>
      </p:grpSpPr>
      <p:sp>
        <p:nvSpPr>
          <p:cNvPr id="811" name="Google Shape;811;p21"/>
          <p:cNvSpPr txBox="1">
            <a:spLocks noGrp="1"/>
          </p:cNvSpPr>
          <p:nvPr>
            <p:ph type="title" hasCustomPrompt="1"/>
          </p:nvPr>
        </p:nvSpPr>
        <p:spPr>
          <a:xfrm>
            <a:off x="3126225" y="1370175"/>
            <a:ext cx="2891400" cy="184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2" name="Google Shape;812;p21"/>
          <p:cNvSpPr txBox="1">
            <a:spLocks noGrp="1"/>
          </p:cNvSpPr>
          <p:nvPr>
            <p:ph type="subTitle" idx="1"/>
          </p:nvPr>
        </p:nvSpPr>
        <p:spPr>
          <a:xfrm>
            <a:off x="2033525" y="3073100"/>
            <a:ext cx="5076900" cy="32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13" name="Google Shape;813;p21"/>
          <p:cNvSpPr/>
          <p:nvPr/>
        </p:nvSpPr>
        <p:spPr>
          <a:xfrm rot="-5400000" flipH="1">
            <a:off x="3915139" y="-129225"/>
            <a:ext cx="1313715" cy="1522366"/>
          </a:xfrm>
          <a:custGeom>
            <a:avLst/>
            <a:gdLst/>
            <a:ahLst/>
            <a:cxnLst/>
            <a:rect l="l" t="t" r="r" b="b"/>
            <a:pathLst>
              <a:path w="27521" h="31857" extrusionOk="0">
                <a:moveTo>
                  <a:pt x="1" y="0"/>
                </a:moveTo>
                <a:lnTo>
                  <a:pt x="1" y="31857"/>
                </a:lnTo>
                <a:lnTo>
                  <a:pt x="27520" y="15845"/>
                </a:lnTo>
                <a:lnTo>
                  <a:pt x="1"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rot="5400000" flipH="1">
            <a:off x="3915139" y="3746750"/>
            <a:ext cx="1313715" cy="1522366"/>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rot="-5400000">
            <a:off x="4846692" y="771370"/>
            <a:ext cx="301768" cy="350541"/>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rot="5400000">
            <a:off x="3995542" y="4059545"/>
            <a:ext cx="301768" cy="350541"/>
          </a:xfrm>
          <a:custGeom>
            <a:avLst/>
            <a:gdLst/>
            <a:ahLst/>
            <a:cxnLst/>
            <a:rect l="l" t="t" r="r" b="b"/>
            <a:pathLst>
              <a:path w="27521" h="31824" extrusionOk="0">
                <a:moveTo>
                  <a:pt x="1" y="1"/>
                </a:moveTo>
                <a:lnTo>
                  <a:pt x="1" y="31823"/>
                </a:lnTo>
                <a:lnTo>
                  <a:pt x="27520" y="15979"/>
                </a:lnTo>
                <a:lnTo>
                  <a:pt x="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2">
  <p:cSld name="BIG_NUMBER_3_1">
    <p:spTree>
      <p:nvGrpSpPr>
        <p:cNvPr id="1" name="Shape 817"/>
        <p:cNvGrpSpPr/>
        <p:nvPr/>
      </p:nvGrpSpPr>
      <p:grpSpPr>
        <a:xfrm>
          <a:off x="0" y="0"/>
          <a:ext cx="0" cy="0"/>
          <a:chOff x="0" y="0"/>
          <a:chExt cx="0" cy="0"/>
        </a:xfrm>
      </p:grpSpPr>
      <p:sp>
        <p:nvSpPr>
          <p:cNvPr id="818" name="Google Shape;818;p22"/>
          <p:cNvSpPr txBox="1">
            <a:spLocks noGrp="1"/>
          </p:cNvSpPr>
          <p:nvPr>
            <p:ph type="title" hasCustomPrompt="1"/>
          </p:nvPr>
        </p:nvSpPr>
        <p:spPr>
          <a:xfrm>
            <a:off x="3350875" y="1756725"/>
            <a:ext cx="2442300" cy="91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2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22"/>
          <p:cNvSpPr txBox="1">
            <a:spLocks noGrp="1"/>
          </p:cNvSpPr>
          <p:nvPr>
            <p:ph type="subTitle" idx="1"/>
          </p:nvPr>
        </p:nvSpPr>
        <p:spPr>
          <a:xfrm>
            <a:off x="3350825" y="2600900"/>
            <a:ext cx="2442300" cy="58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820" name="Google Shape;820;p22"/>
          <p:cNvGrpSpPr/>
          <p:nvPr/>
        </p:nvGrpSpPr>
        <p:grpSpPr>
          <a:xfrm rot="-5400000" flipH="1">
            <a:off x="286059" y="-312722"/>
            <a:ext cx="1209907" cy="1782035"/>
            <a:chOff x="700771" y="-227337"/>
            <a:chExt cx="1458774" cy="2138784"/>
          </a:xfrm>
        </p:grpSpPr>
        <p:sp>
          <p:nvSpPr>
            <p:cNvPr id="821" name="Google Shape;821;p2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22"/>
          <p:cNvGrpSpPr/>
          <p:nvPr/>
        </p:nvGrpSpPr>
        <p:grpSpPr>
          <a:xfrm rot="5400000" flipH="1">
            <a:off x="7613820" y="3611830"/>
            <a:ext cx="877851" cy="2209091"/>
            <a:chOff x="-26858" y="-227337"/>
            <a:chExt cx="1093215" cy="2757917"/>
          </a:xfrm>
        </p:grpSpPr>
        <p:sp>
          <p:nvSpPr>
            <p:cNvPr id="841" name="Google Shape;841;p2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IG_NUMBER_1">
    <p:spTree>
      <p:nvGrpSpPr>
        <p:cNvPr id="1" name="Shape 863"/>
        <p:cNvGrpSpPr/>
        <p:nvPr/>
      </p:nvGrpSpPr>
      <p:grpSpPr>
        <a:xfrm>
          <a:off x="0" y="0"/>
          <a:ext cx="0" cy="0"/>
          <a:chOff x="0" y="0"/>
          <a:chExt cx="0" cy="0"/>
        </a:xfrm>
      </p:grpSpPr>
      <p:sp>
        <p:nvSpPr>
          <p:cNvPr id="864" name="Google Shape;864;p23"/>
          <p:cNvSpPr txBox="1">
            <a:spLocks noGrp="1"/>
          </p:cNvSpPr>
          <p:nvPr>
            <p:ph type="title" hasCustomPrompt="1"/>
          </p:nvPr>
        </p:nvSpPr>
        <p:spPr>
          <a:xfrm>
            <a:off x="2345175" y="2091050"/>
            <a:ext cx="4453800" cy="91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6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65" name="Google Shape;865;p23"/>
          <p:cNvSpPr txBox="1">
            <a:spLocks noGrp="1"/>
          </p:cNvSpPr>
          <p:nvPr>
            <p:ph type="subTitle" idx="1"/>
          </p:nvPr>
        </p:nvSpPr>
        <p:spPr>
          <a:xfrm>
            <a:off x="2345175" y="2782825"/>
            <a:ext cx="4453500" cy="27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66" name="Google Shape;866;p23"/>
          <p:cNvSpPr txBox="1">
            <a:spLocks noGrp="1"/>
          </p:cNvSpPr>
          <p:nvPr>
            <p:ph type="title" idx="2" hasCustomPrompt="1"/>
          </p:nvPr>
        </p:nvSpPr>
        <p:spPr>
          <a:xfrm>
            <a:off x="2345175" y="3642600"/>
            <a:ext cx="4453800" cy="91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6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67" name="Google Shape;867;p23"/>
          <p:cNvSpPr txBox="1">
            <a:spLocks noGrp="1"/>
          </p:cNvSpPr>
          <p:nvPr>
            <p:ph type="subTitle" idx="3"/>
          </p:nvPr>
        </p:nvSpPr>
        <p:spPr>
          <a:xfrm>
            <a:off x="2345175" y="4334375"/>
            <a:ext cx="4453500" cy="27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68" name="Google Shape;868;p23"/>
          <p:cNvSpPr txBox="1">
            <a:spLocks noGrp="1"/>
          </p:cNvSpPr>
          <p:nvPr>
            <p:ph type="title" idx="4" hasCustomPrompt="1"/>
          </p:nvPr>
        </p:nvSpPr>
        <p:spPr>
          <a:xfrm>
            <a:off x="2345175" y="539500"/>
            <a:ext cx="4453800" cy="91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60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69" name="Google Shape;869;p23"/>
          <p:cNvSpPr txBox="1">
            <a:spLocks noGrp="1"/>
          </p:cNvSpPr>
          <p:nvPr>
            <p:ph type="subTitle" idx="5"/>
          </p:nvPr>
        </p:nvSpPr>
        <p:spPr>
          <a:xfrm>
            <a:off x="2345175" y="1231275"/>
            <a:ext cx="4453500" cy="27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870" name="Google Shape;870;p23"/>
          <p:cNvGrpSpPr/>
          <p:nvPr/>
        </p:nvGrpSpPr>
        <p:grpSpPr>
          <a:xfrm rot="-5400000">
            <a:off x="286059" y="3717553"/>
            <a:ext cx="1209907" cy="1782035"/>
            <a:chOff x="700771" y="-227337"/>
            <a:chExt cx="1458774" cy="2138784"/>
          </a:xfrm>
        </p:grpSpPr>
        <p:sp>
          <p:nvSpPr>
            <p:cNvPr id="871" name="Google Shape;871;p2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3"/>
          <p:cNvGrpSpPr/>
          <p:nvPr/>
        </p:nvGrpSpPr>
        <p:grpSpPr>
          <a:xfrm rot="5400000">
            <a:off x="7613820" y="-665620"/>
            <a:ext cx="877851" cy="2209091"/>
            <a:chOff x="-26858" y="-227337"/>
            <a:chExt cx="1093215" cy="2757917"/>
          </a:xfrm>
        </p:grpSpPr>
        <p:sp>
          <p:nvSpPr>
            <p:cNvPr id="891" name="Google Shape;891;p2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BIG_NUMBER_3_2">
    <p:spTree>
      <p:nvGrpSpPr>
        <p:cNvPr id="1" name="Shape 913"/>
        <p:cNvGrpSpPr/>
        <p:nvPr/>
      </p:nvGrpSpPr>
      <p:grpSpPr>
        <a:xfrm>
          <a:off x="0" y="0"/>
          <a:ext cx="0" cy="0"/>
          <a:chOff x="0" y="0"/>
          <a:chExt cx="0" cy="0"/>
        </a:xfrm>
      </p:grpSpPr>
      <p:sp>
        <p:nvSpPr>
          <p:cNvPr id="914" name="Google Shape;914;p24"/>
          <p:cNvSpPr txBox="1">
            <a:spLocks noGrp="1"/>
          </p:cNvSpPr>
          <p:nvPr>
            <p:ph type="title" hasCustomPrompt="1"/>
          </p:nvPr>
        </p:nvSpPr>
        <p:spPr>
          <a:xfrm>
            <a:off x="3350875" y="1857825"/>
            <a:ext cx="2442300" cy="91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5" name="Google Shape;915;p24"/>
          <p:cNvSpPr txBox="1">
            <a:spLocks noGrp="1"/>
          </p:cNvSpPr>
          <p:nvPr>
            <p:ph type="subTitle" idx="1"/>
          </p:nvPr>
        </p:nvSpPr>
        <p:spPr>
          <a:xfrm>
            <a:off x="3350825" y="2702000"/>
            <a:ext cx="2442300" cy="58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6" name="Google Shape;916;p24"/>
          <p:cNvSpPr txBox="1">
            <a:spLocks noGrp="1"/>
          </p:cNvSpPr>
          <p:nvPr>
            <p:ph type="title" idx="2" hasCustomPrompt="1"/>
          </p:nvPr>
        </p:nvSpPr>
        <p:spPr>
          <a:xfrm>
            <a:off x="846400" y="2818825"/>
            <a:ext cx="1416000" cy="73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7" name="Google Shape;917;p24"/>
          <p:cNvSpPr txBox="1">
            <a:spLocks noGrp="1"/>
          </p:cNvSpPr>
          <p:nvPr>
            <p:ph type="subTitle" idx="3"/>
          </p:nvPr>
        </p:nvSpPr>
        <p:spPr>
          <a:xfrm>
            <a:off x="846400" y="3364175"/>
            <a:ext cx="1416300" cy="583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8" name="Google Shape;918;p24"/>
          <p:cNvSpPr txBox="1">
            <a:spLocks noGrp="1"/>
          </p:cNvSpPr>
          <p:nvPr>
            <p:ph type="title" idx="4" hasCustomPrompt="1"/>
          </p:nvPr>
        </p:nvSpPr>
        <p:spPr>
          <a:xfrm>
            <a:off x="6878425" y="1110850"/>
            <a:ext cx="1417200" cy="73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9" name="Google Shape;919;p24"/>
          <p:cNvSpPr txBox="1">
            <a:spLocks noGrp="1"/>
          </p:cNvSpPr>
          <p:nvPr>
            <p:ph type="subTitle" idx="5"/>
          </p:nvPr>
        </p:nvSpPr>
        <p:spPr>
          <a:xfrm>
            <a:off x="6878428" y="1646460"/>
            <a:ext cx="1417200" cy="58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920" name="Google Shape;920;p24"/>
          <p:cNvGrpSpPr/>
          <p:nvPr/>
        </p:nvGrpSpPr>
        <p:grpSpPr>
          <a:xfrm rot="5400000" flipH="1">
            <a:off x="7613820" y="3611830"/>
            <a:ext cx="877851" cy="2209091"/>
            <a:chOff x="-26858" y="-227337"/>
            <a:chExt cx="1093215" cy="2757917"/>
          </a:xfrm>
        </p:grpSpPr>
        <p:sp>
          <p:nvSpPr>
            <p:cNvPr id="921" name="Google Shape;921;p2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24"/>
          <p:cNvGrpSpPr/>
          <p:nvPr/>
        </p:nvGrpSpPr>
        <p:grpSpPr>
          <a:xfrm rot="-5400000" flipH="1">
            <a:off x="286059" y="-312722"/>
            <a:ext cx="1209907" cy="1782035"/>
            <a:chOff x="700771" y="-227337"/>
            <a:chExt cx="1458774" cy="2138784"/>
          </a:xfrm>
        </p:grpSpPr>
        <p:sp>
          <p:nvSpPr>
            <p:cNvPr id="944" name="Google Shape;944;p2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2">
  <p:cSld name="BIG_NUMBER_1_1">
    <p:spTree>
      <p:nvGrpSpPr>
        <p:cNvPr id="1" name="Shape 963"/>
        <p:cNvGrpSpPr/>
        <p:nvPr/>
      </p:nvGrpSpPr>
      <p:grpSpPr>
        <a:xfrm>
          <a:off x="0" y="0"/>
          <a:ext cx="0" cy="0"/>
          <a:chOff x="0" y="0"/>
          <a:chExt cx="0" cy="0"/>
        </a:xfrm>
      </p:grpSpPr>
      <p:sp>
        <p:nvSpPr>
          <p:cNvPr id="964" name="Google Shape;964;p25"/>
          <p:cNvSpPr txBox="1">
            <a:spLocks noGrp="1"/>
          </p:cNvSpPr>
          <p:nvPr>
            <p:ph type="title" hasCustomPrompt="1"/>
          </p:nvPr>
        </p:nvSpPr>
        <p:spPr>
          <a:xfrm>
            <a:off x="713225" y="2947500"/>
            <a:ext cx="3858300" cy="9129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65" name="Google Shape;965;p25"/>
          <p:cNvSpPr txBox="1">
            <a:spLocks noGrp="1"/>
          </p:cNvSpPr>
          <p:nvPr>
            <p:ph type="subTitle" idx="1"/>
          </p:nvPr>
        </p:nvSpPr>
        <p:spPr>
          <a:xfrm>
            <a:off x="713225" y="3712464"/>
            <a:ext cx="3858000" cy="27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6" name="Google Shape;966;p25"/>
          <p:cNvSpPr txBox="1">
            <a:spLocks noGrp="1"/>
          </p:cNvSpPr>
          <p:nvPr>
            <p:ph type="title" idx="2" hasCustomPrompt="1"/>
          </p:nvPr>
        </p:nvSpPr>
        <p:spPr>
          <a:xfrm>
            <a:off x="4572175" y="1389175"/>
            <a:ext cx="3858600" cy="91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6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967" name="Google Shape;967;p25"/>
          <p:cNvSpPr txBox="1">
            <a:spLocks noGrp="1"/>
          </p:cNvSpPr>
          <p:nvPr>
            <p:ph type="subTitle" idx="3"/>
          </p:nvPr>
        </p:nvSpPr>
        <p:spPr>
          <a:xfrm>
            <a:off x="4572000" y="2157175"/>
            <a:ext cx="3858600" cy="274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968" name="Google Shape;968;p25"/>
          <p:cNvSpPr txBox="1">
            <a:spLocks noGrp="1"/>
          </p:cNvSpPr>
          <p:nvPr>
            <p:ph type="title" idx="4" hasCustomPrompt="1"/>
          </p:nvPr>
        </p:nvSpPr>
        <p:spPr>
          <a:xfrm>
            <a:off x="713225" y="1389200"/>
            <a:ext cx="3858600" cy="9129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69" name="Google Shape;969;p25"/>
          <p:cNvSpPr txBox="1">
            <a:spLocks noGrp="1"/>
          </p:cNvSpPr>
          <p:nvPr>
            <p:ph type="subTitle" idx="5"/>
          </p:nvPr>
        </p:nvSpPr>
        <p:spPr>
          <a:xfrm>
            <a:off x="713225" y="2157175"/>
            <a:ext cx="3858300" cy="27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70" name="Google Shape;970;p25"/>
          <p:cNvSpPr txBox="1">
            <a:spLocks noGrp="1"/>
          </p:cNvSpPr>
          <p:nvPr>
            <p:ph type="title" idx="6" hasCustomPrompt="1"/>
          </p:nvPr>
        </p:nvSpPr>
        <p:spPr>
          <a:xfrm>
            <a:off x="4572175" y="2945200"/>
            <a:ext cx="3858600" cy="91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6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971" name="Google Shape;971;p25"/>
          <p:cNvSpPr txBox="1">
            <a:spLocks noGrp="1"/>
          </p:cNvSpPr>
          <p:nvPr>
            <p:ph type="subTitle" idx="7"/>
          </p:nvPr>
        </p:nvSpPr>
        <p:spPr>
          <a:xfrm>
            <a:off x="4572175" y="3713200"/>
            <a:ext cx="3858300" cy="274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grpSp>
        <p:nvGrpSpPr>
          <p:cNvPr id="972" name="Google Shape;972;p25"/>
          <p:cNvGrpSpPr/>
          <p:nvPr/>
        </p:nvGrpSpPr>
        <p:grpSpPr>
          <a:xfrm rot="5400000" flipH="1">
            <a:off x="7613820" y="3611830"/>
            <a:ext cx="877851" cy="2209091"/>
            <a:chOff x="-26858" y="-227337"/>
            <a:chExt cx="1093215" cy="2757917"/>
          </a:xfrm>
        </p:grpSpPr>
        <p:sp>
          <p:nvSpPr>
            <p:cNvPr id="973" name="Google Shape;973;p2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95"/>
        <p:cNvGrpSpPr/>
        <p:nvPr/>
      </p:nvGrpSpPr>
      <p:grpSpPr>
        <a:xfrm>
          <a:off x="0" y="0"/>
          <a:ext cx="0" cy="0"/>
          <a:chOff x="0" y="0"/>
          <a:chExt cx="0" cy="0"/>
        </a:xfrm>
      </p:grpSpPr>
      <p:sp>
        <p:nvSpPr>
          <p:cNvPr id="996" name="Google Shape;996;p26"/>
          <p:cNvSpPr txBox="1">
            <a:spLocks noGrp="1"/>
          </p:cNvSpPr>
          <p:nvPr>
            <p:ph type="title"/>
          </p:nvPr>
        </p:nvSpPr>
        <p:spPr>
          <a:xfrm flipH="1">
            <a:off x="1342550" y="1770450"/>
            <a:ext cx="2944500" cy="61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97" name="Google Shape;997;p26"/>
          <p:cNvSpPr txBox="1">
            <a:spLocks noGrp="1"/>
          </p:cNvSpPr>
          <p:nvPr>
            <p:ph type="subTitle" idx="1"/>
          </p:nvPr>
        </p:nvSpPr>
        <p:spPr>
          <a:xfrm flipH="1">
            <a:off x="1342550" y="2387550"/>
            <a:ext cx="2944500" cy="98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998" name="Google Shape;998;p26"/>
          <p:cNvGrpSpPr/>
          <p:nvPr/>
        </p:nvGrpSpPr>
        <p:grpSpPr>
          <a:xfrm rot="5400000">
            <a:off x="7613820" y="-665620"/>
            <a:ext cx="877851" cy="2209091"/>
            <a:chOff x="-26858" y="-227337"/>
            <a:chExt cx="1093215" cy="2757917"/>
          </a:xfrm>
        </p:grpSpPr>
        <p:sp>
          <p:nvSpPr>
            <p:cNvPr id="999" name="Google Shape;999;p2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ONE_COLUMN_TEXT_2">
    <p:spTree>
      <p:nvGrpSpPr>
        <p:cNvPr id="1" name="Shape 1021"/>
        <p:cNvGrpSpPr/>
        <p:nvPr/>
      </p:nvGrpSpPr>
      <p:grpSpPr>
        <a:xfrm>
          <a:off x="0" y="0"/>
          <a:ext cx="0" cy="0"/>
          <a:chOff x="0" y="0"/>
          <a:chExt cx="0" cy="0"/>
        </a:xfrm>
      </p:grpSpPr>
      <p:sp>
        <p:nvSpPr>
          <p:cNvPr id="1022" name="Google Shape;1022;p27"/>
          <p:cNvSpPr txBox="1">
            <a:spLocks noGrp="1"/>
          </p:cNvSpPr>
          <p:nvPr>
            <p:ph type="title"/>
          </p:nvPr>
        </p:nvSpPr>
        <p:spPr>
          <a:xfrm flipH="1">
            <a:off x="1859026" y="1441125"/>
            <a:ext cx="2944500" cy="98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23" name="Google Shape;1023;p27"/>
          <p:cNvSpPr txBox="1">
            <a:spLocks noGrp="1"/>
          </p:cNvSpPr>
          <p:nvPr>
            <p:ph type="subTitle" idx="1"/>
          </p:nvPr>
        </p:nvSpPr>
        <p:spPr>
          <a:xfrm flipH="1">
            <a:off x="1859026" y="2577675"/>
            <a:ext cx="2944500" cy="1124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cxnSp>
        <p:nvCxnSpPr>
          <p:cNvPr id="1024" name="Google Shape;1024;p27"/>
          <p:cNvCxnSpPr/>
          <p:nvPr/>
        </p:nvCxnSpPr>
        <p:spPr>
          <a:xfrm rot="10800000">
            <a:off x="125" y="2502600"/>
            <a:ext cx="4867800" cy="0"/>
          </a:xfrm>
          <a:prstGeom prst="straightConnector1">
            <a:avLst/>
          </a:prstGeom>
          <a:noFill/>
          <a:ln w="28575" cap="flat" cmpd="sng">
            <a:solidFill>
              <a:schemeClr val="accent4"/>
            </a:solidFill>
            <a:prstDash val="solid"/>
            <a:round/>
            <a:headEnd type="none" w="med" len="med"/>
            <a:tailEnd type="none" w="med" len="med"/>
          </a:ln>
        </p:spPr>
      </p:cxnSp>
      <p:grpSp>
        <p:nvGrpSpPr>
          <p:cNvPr id="1025" name="Google Shape;1025;p27"/>
          <p:cNvGrpSpPr/>
          <p:nvPr/>
        </p:nvGrpSpPr>
        <p:grpSpPr>
          <a:xfrm rot="-5400000">
            <a:off x="665615" y="3611830"/>
            <a:ext cx="877851" cy="2209091"/>
            <a:chOff x="-26858" y="-227337"/>
            <a:chExt cx="1093215" cy="2757917"/>
          </a:xfrm>
        </p:grpSpPr>
        <p:sp>
          <p:nvSpPr>
            <p:cNvPr id="1026" name="Google Shape;1026;p2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1048"/>
        <p:cNvGrpSpPr/>
        <p:nvPr/>
      </p:nvGrpSpPr>
      <p:grpSpPr>
        <a:xfrm>
          <a:off x="0" y="0"/>
          <a:ext cx="0" cy="0"/>
          <a:chOff x="0" y="0"/>
          <a:chExt cx="0" cy="0"/>
        </a:xfrm>
      </p:grpSpPr>
      <p:sp>
        <p:nvSpPr>
          <p:cNvPr id="1049" name="Google Shape;1049;p28"/>
          <p:cNvSpPr txBox="1">
            <a:spLocks noGrp="1"/>
          </p:cNvSpPr>
          <p:nvPr>
            <p:ph type="title"/>
          </p:nvPr>
        </p:nvSpPr>
        <p:spPr>
          <a:xfrm>
            <a:off x="713225" y="3236075"/>
            <a:ext cx="3576000" cy="13725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1"/>
              </a:buClr>
              <a:buSzPts val="3000"/>
              <a:buNone/>
              <a:defRPr sz="3600">
                <a:solidFill>
                  <a:schemeClr val="accent1"/>
                </a:solidFill>
              </a:defRPr>
            </a:lvl1pPr>
            <a:lvl2pPr lvl="1" algn="ctr" rtl="0">
              <a:spcBef>
                <a:spcPts val="0"/>
              </a:spcBef>
              <a:spcAft>
                <a:spcPts val="0"/>
              </a:spcAft>
              <a:buSzPts val="4300"/>
              <a:buNone/>
              <a:defRPr sz="4300"/>
            </a:lvl2pPr>
            <a:lvl3pPr lvl="2" algn="ctr" rtl="0">
              <a:spcBef>
                <a:spcPts val="0"/>
              </a:spcBef>
              <a:spcAft>
                <a:spcPts val="0"/>
              </a:spcAft>
              <a:buSzPts val="4300"/>
              <a:buNone/>
              <a:defRPr sz="4300"/>
            </a:lvl3pPr>
            <a:lvl4pPr lvl="3" algn="ctr" rtl="0">
              <a:spcBef>
                <a:spcPts val="0"/>
              </a:spcBef>
              <a:spcAft>
                <a:spcPts val="0"/>
              </a:spcAft>
              <a:buSzPts val="4300"/>
              <a:buNone/>
              <a:defRPr sz="4300"/>
            </a:lvl4pPr>
            <a:lvl5pPr lvl="4" algn="ctr" rtl="0">
              <a:spcBef>
                <a:spcPts val="0"/>
              </a:spcBef>
              <a:spcAft>
                <a:spcPts val="0"/>
              </a:spcAft>
              <a:buSzPts val="4300"/>
              <a:buNone/>
              <a:defRPr sz="4300"/>
            </a:lvl5pPr>
            <a:lvl6pPr lvl="5" algn="ctr" rtl="0">
              <a:spcBef>
                <a:spcPts val="0"/>
              </a:spcBef>
              <a:spcAft>
                <a:spcPts val="0"/>
              </a:spcAft>
              <a:buSzPts val="4300"/>
              <a:buNone/>
              <a:defRPr sz="4300"/>
            </a:lvl6pPr>
            <a:lvl7pPr lvl="6" algn="ctr" rtl="0">
              <a:spcBef>
                <a:spcPts val="0"/>
              </a:spcBef>
              <a:spcAft>
                <a:spcPts val="0"/>
              </a:spcAft>
              <a:buSzPts val="4300"/>
              <a:buNone/>
              <a:defRPr sz="4300"/>
            </a:lvl7pPr>
            <a:lvl8pPr lvl="7" algn="ctr" rtl="0">
              <a:spcBef>
                <a:spcPts val="0"/>
              </a:spcBef>
              <a:spcAft>
                <a:spcPts val="0"/>
              </a:spcAft>
              <a:buSzPts val="4300"/>
              <a:buNone/>
              <a:defRPr sz="4300"/>
            </a:lvl8pPr>
            <a:lvl9pPr lvl="8" algn="ctr" rtl="0">
              <a:spcBef>
                <a:spcPts val="0"/>
              </a:spcBef>
              <a:spcAft>
                <a:spcPts val="0"/>
              </a:spcAft>
              <a:buSzPts val="4300"/>
              <a:buNone/>
              <a:defRPr sz="4300"/>
            </a:lvl9pPr>
          </a:lstStyle>
          <a:p>
            <a:endParaRPr/>
          </a:p>
        </p:txBody>
      </p:sp>
      <p:grpSp>
        <p:nvGrpSpPr>
          <p:cNvPr id="1050" name="Google Shape;1050;p28"/>
          <p:cNvGrpSpPr/>
          <p:nvPr/>
        </p:nvGrpSpPr>
        <p:grpSpPr>
          <a:xfrm rot="5400000" flipH="1">
            <a:off x="7613820" y="3611830"/>
            <a:ext cx="877851" cy="2209091"/>
            <a:chOff x="-26858" y="-227337"/>
            <a:chExt cx="1093215" cy="2757917"/>
          </a:xfrm>
        </p:grpSpPr>
        <p:sp>
          <p:nvSpPr>
            <p:cNvPr id="1051" name="Google Shape;1051;p2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28"/>
          <p:cNvGrpSpPr/>
          <p:nvPr/>
        </p:nvGrpSpPr>
        <p:grpSpPr>
          <a:xfrm>
            <a:off x="-76200" y="-76200"/>
            <a:ext cx="2286103" cy="2895537"/>
            <a:chOff x="-26858" y="-227337"/>
            <a:chExt cx="2186403" cy="2757917"/>
          </a:xfrm>
        </p:grpSpPr>
        <p:sp>
          <p:nvSpPr>
            <p:cNvPr id="1074" name="Google Shape;1074;p2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8"/>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8"/>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8"/>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8"/>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TITLE_AND_BODY_2">
    <p:spTree>
      <p:nvGrpSpPr>
        <p:cNvPr id="1" name="Shape 1114"/>
        <p:cNvGrpSpPr/>
        <p:nvPr/>
      </p:nvGrpSpPr>
      <p:grpSpPr>
        <a:xfrm>
          <a:off x="0" y="0"/>
          <a:ext cx="0" cy="0"/>
          <a:chOff x="0" y="0"/>
          <a:chExt cx="0" cy="0"/>
        </a:xfrm>
      </p:grpSpPr>
      <p:sp>
        <p:nvSpPr>
          <p:cNvPr id="1115" name="Google Shape;1115;p29"/>
          <p:cNvSpPr txBox="1">
            <a:spLocks noGrp="1"/>
          </p:cNvSpPr>
          <p:nvPr>
            <p:ph type="title"/>
          </p:nvPr>
        </p:nvSpPr>
        <p:spPr>
          <a:xfrm>
            <a:off x="4306824" y="2036701"/>
            <a:ext cx="32919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1116" name="Google Shape;1116;p29"/>
          <p:cNvSpPr txBox="1">
            <a:spLocks noGrp="1"/>
          </p:cNvSpPr>
          <p:nvPr>
            <p:ph type="subTitle" idx="1"/>
          </p:nvPr>
        </p:nvSpPr>
        <p:spPr>
          <a:xfrm>
            <a:off x="1865375" y="2706625"/>
            <a:ext cx="4023300" cy="14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117" name="Google Shape;1117;p29"/>
          <p:cNvGrpSpPr/>
          <p:nvPr/>
        </p:nvGrpSpPr>
        <p:grpSpPr>
          <a:xfrm rot="-5400000" flipH="1">
            <a:off x="286059" y="-312722"/>
            <a:ext cx="1209907" cy="1782035"/>
            <a:chOff x="700771" y="-227337"/>
            <a:chExt cx="1458774" cy="2138784"/>
          </a:xfrm>
        </p:grpSpPr>
        <p:sp>
          <p:nvSpPr>
            <p:cNvPr id="1118" name="Google Shape;1118;p2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9"/>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9"/>
          <p:cNvGrpSpPr/>
          <p:nvPr/>
        </p:nvGrpSpPr>
        <p:grpSpPr>
          <a:xfrm rot="5400000" flipH="1">
            <a:off x="7613820" y="3611830"/>
            <a:ext cx="877851" cy="2209091"/>
            <a:chOff x="-26858" y="-227337"/>
            <a:chExt cx="1093215" cy="2757917"/>
          </a:xfrm>
        </p:grpSpPr>
        <p:sp>
          <p:nvSpPr>
            <p:cNvPr id="1138" name="Google Shape;1138;p2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9"/>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1160"/>
        <p:cNvGrpSpPr/>
        <p:nvPr/>
      </p:nvGrpSpPr>
      <p:grpSpPr>
        <a:xfrm>
          <a:off x="0" y="0"/>
          <a:ext cx="0" cy="0"/>
          <a:chOff x="0" y="0"/>
          <a:chExt cx="0" cy="0"/>
        </a:xfrm>
      </p:grpSpPr>
      <p:sp>
        <p:nvSpPr>
          <p:cNvPr id="1161" name="Google Shape;1161;p30"/>
          <p:cNvSpPr txBox="1">
            <a:spLocks noGrp="1"/>
          </p:cNvSpPr>
          <p:nvPr>
            <p:ph type="title"/>
          </p:nvPr>
        </p:nvSpPr>
        <p:spPr>
          <a:xfrm>
            <a:off x="1675800" y="1891935"/>
            <a:ext cx="2562300" cy="164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71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1162" name="Google Shape;1162;p30"/>
          <p:cNvSpPr txBox="1">
            <a:spLocks noGrp="1"/>
          </p:cNvSpPr>
          <p:nvPr>
            <p:ph type="subTitle" idx="1"/>
          </p:nvPr>
        </p:nvSpPr>
        <p:spPr>
          <a:xfrm>
            <a:off x="4904575" y="1939924"/>
            <a:ext cx="3526200" cy="164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163" name="Google Shape;1163;p30"/>
          <p:cNvCxnSpPr/>
          <p:nvPr/>
        </p:nvCxnSpPr>
        <p:spPr>
          <a:xfrm>
            <a:off x="4572000" y="-121800"/>
            <a:ext cx="0" cy="3760500"/>
          </a:xfrm>
          <a:prstGeom prst="straightConnector1">
            <a:avLst/>
          </a:prstGeom>
          <a:noFill/>
          <a:ln w="28575" cap="flat" cmpd="sng">
            <a:solidFill>
              <a:schemeClr val="accent4"/>
            </a:solidFill>
            <a:prstDash val="solid"/>
            <a:round/>
            <a:headEnd type="none" w="med" len="med"/>
            <a:tailEnd type="none" w="med" len="med"/>
          </a:ln>
        </p:spPr>
      </p:cxnSp>
      <p:grpSp>
        <p:nvGrpSpPr>
          <p:cNvPr id="1164" name="Google Shape;1164;p30"/>
          <p:cNvGrpSpPr/>
          <p:nvPr/>
        </p:nvGrpSpPr>
        <p:grpSpPr>
          <a:xfrm rot="5400000">
            <a:off x="7613820" y="-665620"/>
            <a:ext cx="877851" cy="2209091"/>
            <a:chOff x="-26858" y="-227337"/>
            <a:chExt cx="1093215" cy="2757917"/>
          </a:xfrm>
        </p:grpSpPr>
        <p:sp>
          <p:nvSpPr>
            <p:cNvPr id="1165" name="Google Shape;1165;p3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30"/>
          <p:cNvGrpSpPr/>
          <p:nvPr/>
        </p:nvGrpSpPr>
        <p:grpSpPr>
          <a:xfrm rot="-5400000">
            <a:off x="286059" y="3659330"/>
            <a:ext cx="1209907" cy="1782035"/>
            <a:chOff x="700771" y="-227337"/>
            <a:chExt cx="1458774" cy="2138784"/>
          </a:xfrm>
        </p:grpSpPr>
        <p:sp>
          <p:nvSpPr>
            <p:cNvPr id="1188" name="Google Shape;1188;p3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0"/>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0"/>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4"/>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04" name="Google Shape;104;p4"/>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sp>
        <p:nvSpPr>
          <p:cNvPr id="105" name="Google Shape;105;p4"/>
          <p:cNvSpPr txBox="1">
            <a:spLocks noGrp="1"/>
          </p:cNvSpPr>
          <p:nvPr>
            <p:ph type="subTitle" idx="1"/>
          </p:nvPr>
        </p:nvSpPr>
        <p:spPr>
          <a:xfrm>
            <a:off x="770700" y="1216175"/>
            <a:ext cx="7662600" cy="3392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AutoNum type="arabicPeriod"/>
              <a:defRPr sz="1000"/>
            </a:lvl1pPr>
            <a:lvl2pPr lvl="1" rtl="0">
              <a:spcBef>
                <a:spcPts val="1600"/>
              </a:spcBef>
              <a:spcAft>
                <a:spcPts val="0"/>
              </a:spcAft>
              <a:buSzPts val="1000"/>
              <a:buNone/>
              <a:defRPr sz="1000"/>
            </a:lvl2pPr>
            <a:lvl3pPr lvl="2" rtl="0">
              <a:spcBef>
                <a:spcPts val="1600"/>
              </a:spcBef>
              <a:spcAft>
                <a:spcPts val="0"/>
              </a:spcAft>
              <a:buSzPts val="1000"/>
              <a:buAutoNum type="romanLcPeriod"/>
              <a:defRPr sz="1000"/>
            </a:lvl3pPr>
            <a:lvl4pPr lvl="3" rtl="0">
              <a:spcBef>
                <a:spcPts val="1600"/>
              </a:spcBef>
              <a:spcAft>
                <a:spcPts val="0"/>
              </a:spcAft>
              <a:buSzPts val="1000"/>
              <a:buAutoNum type="arabicPeriod"/>
              <a:defRPr sz="1000"/>
            </a:lvl4pPr>
            <a:lvl5pPr lvl="4" rtl="0">
              <a:spcBef>
                <a:spcPts val="1600"/>
              </a:spcBef>
              <a:spcAft>
                <a:spcPts val="0"/>
              </a:spcAft>
              <a:buSzPts val="1000"/>
              <a:buAutoNum type="alphaLcPeriod"/>
              <a:defRPr sz="1000"/>
            </a:lvl5pPr>
            <a:lvl6pPr lvl="5" rtl="0">
              <a:spcBef>
                <a:spcPts val="1600"/>
              </a:spcBef>
              <a:spcAft>
                <a:spcPts val="0"/>
              </a:spcAft>
              <a:buSzPts val="1000"/>
              <a:buAutoNum type="romanLcPeriod"/>
              <a:defRPr sz="1000"/>
            </a:lvl6pPr>
            <a:lvl7pPr lvl="6" rtl="0">
              <a:spcBef>
                <a:spcPts val="1600"/>
              </a:spcBef>
              <a:spcAft>
                <a:spcPts val="0"/>
              </a:spcAft>
              <a:buSzPts val="1000"/>
              <a:buAutoNum type="arabicPeriod"/>
              <a:defRPr sz="1000"/>
            </a:lvl7pPr>
            <a:lvl8pPr lvl="7" rtl="0">
              <a:spcBef>
                <a:spcPts val="1600"/>
              </a:spcBef>
              <a:spcAft>
                <a:spcPts val="0"/>
              </a:spcAft>
              <a:buSzPts val="1000"/>
              <a:buAutoNum type="alphaLcPeriod"/>
              <a:defRPr sz="1000"/>
            </a:lvl8pPr>
            <a:lvl9pPr lvl="8" rtl="0">
              <a:spcBef>
                <a:spcPts val="1600"/>
              </a:spcBef>
              <a:spcAft>
                <a:spcPts val="1600"/>
              </a:spcAft>
              <a:buSzPts val="1000"/>
              <a:buAutoNum type="romanLcPeriod"/>
              <a:defRPr sz="1000"/>
            </a:lvl9pPr>
          </a:lstStyle>
          <a:p>
            <a:endParaRPr/>
          </a:p>
        </p:txBody>
      </p:sp>
      <p:grpSp>
        <p:nvGrpSpPr>
          <p:cNvPr id="106" name="Google Shape;106;p4"/>
          <p:cNvGrpSpPr/>
          <p:nvPr/>
        </p:nvGrpSpPr>
        <p:grpSpPr>
          <a:xfrm rot="5400000" flipH="1">
            <a:off x="7613820" y="3611830"/>
            <a:ext cx="877851" cy="2209091"/>
            <a:chOff x="-26858" y="-227337"/>
            <a:chExt cx="1093215" cy="2757917"/>
          </a:xfrm>
        </p:grpSpPr>
        <p:sp>
          <p:nvSpPr>
            <p:cNvPr id="107" name="Google Shape;107;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4">
  <p:cSld name="TITLE_AND_BODY_1_1">
    <p:spTree>
      <p:nvGrpSpPr>
        <p:cNvPr id="1" name="Shape 1207"/>
        <p:cNvGrpSpPr/>
        <p:nvPr/>
      </p:nvGrpSpPr>
      <p:grpSpPr>
        <a:xfrm>
          <a:off x="0" y="0"/>
          <a:ext cx="0" cy="0"/>
          <a:chOff x="0" y="0"/>
          <a:chExt cx="0" cy="0"/>
        </a:xfrm>
      </p:grpSpPr>
      <p:sp>
        <p:nvSpPr>
          <p:cNvPr id="1208" name="Google Shape;1208;p31"/>
          <p:cNvSpPr txBox="1">
            <a:spLocks noGrp="1"/>
          </p:cNvSpPr>
          <p:nvPr>
            <p:ph type="title"/>
          </p:nvPr>
        </p:nvSpPr>
        <p:spPr>
          <a:xfrm>
            <a:off x="2968788" y="2765075"/>
            <a:ext cx="3206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209" name="Google Shape;1209;p31"/>
          <p:cNvSpPr txBox="1">
            <a:spLocks noGrp="1"/>
          </p:cNvSpPr>
          <p:nvPr>
            <p:ph type="subTitle" idx="1"/>
          </p:nvPr>
        </p:nvSpPr>
        <p:spPr>
          <a:xfrm>
            <a:off x="2557200" y="3501225"/>
            <a:ext cx="4029600" cy="11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210" name="Google Shape;1210;p31"/>
          <p:cNvGrpSpPr/>
          <p:nvPr/>
        </p:nvGrpSpPr>
        <p:grpSpPr>
          <a:xfrm rot="5400000">
            <a:off x="7613820" y="-665620"/>
            <a:ext cx="877851" cy="2209091"/>
            <a:chOff x="-26858" y="-227337"/>
            <a:chExt cx="1093215" cy="2757917"/>
          </a:xfrm>
        </p:grpSpPr>
        <p:sp>
          <p:nvSpPr>
            <p:cNvPr id="1211" name="Google Shape;1211;p3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1"/>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1"/>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1"/>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1"/>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1"/>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1"/>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1"/>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1"/>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1"/>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31"/>
          <p:cNvGrpSpPr/>
          <p:nvPr/>
        </p:nvGrpSpPr>
        <p:grpSpPr>
          <a:xfrm rot="-5400000">
            <a:off x="286059" y="3659330"/>
            <a:ext cx="1209907" cy="1782035"/>
            <a:chOff x="700771" y="-227337"/>
            <a:chExt cx="1458774" cy="2138784"/>
          </a:xfrm>
        </p:grpSpPr>
        <p:sp>
          <p:nvSpPr>
            <p:cNvPr id="1234" name="Google Shape;1234;p3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5">
  <p:cSld name="SECTION_TITLE_AND_DESCRIPTION_1">
    <p:spTree>
      <p:nvGrpSpPr>
        <p:cNvPr id="1" name="Shape 1253"/>
        <p:cNvGrpSpPr/>
        <p:nvPr/>
      </p:nvGrpSpPr>
      <p:grpSpPr>
        <a:xfrm>
          <a:off x="0" y="0"/>
          <a:ext cx="0" cy="0"/>
          <a:chOff x="0" y="0"/>
          <a:chExt cx="0" cy="0"/>
        </a:xfrm>
      </p:grpSpPr>
      <p:sp>
        <p:nvSpPr>
          <p:cNvPr id="1254" name="Google Shape;1254;p32"/>
          <p:cNvSpPr txBox="1">
            <a:spLocks noGrp="1"/>
          </p:cNvSpPr>
          <p:nvPr>
            <p:ph type="title"/>
          </p:nvPr>
        </p:nvSpPr>
        <p:spPr>
          <a:xfrm>
            <a:off x="4655050" y="445100"/>
            <a:ext cx="3775500" cy="2240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255" name="Google Shape;1255;p32"/>
          <p:cNvSpPr txBox="1">
            <a:spLocks noGrp="1"/>
          </p:cNvSpPr>
          <p:nvPr>
            <p:ph type="subTitle" idx="1"/>
          </p:nvPr>
        </p:nvSpPr>
        <p:spPr>
          <a:xfrm>
            <a:off x="5344075" y="2622950"/>
            <a:ext cx="3086700" cy="88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256"/>
        <p:cNvGrpSpPr/>
        <p:nvPr/>
      </p:nvGrpSpPr>
      <p:grpSpPr>
        <a:xfrm>
          <a:off x="0" y="0"/>
          <a:ext cx="0" cy="0"/>
          <a:chOff x="0" y="0"/>
          <a:chExt cx="0" cy="0"/>
        </a:xfrm>
      </p:grpSpPr>
      <p:sp>
        <p:nvSpPr>
          <p:cNvPr id="1257" name="Google Shape;1257;p33"/>
          <p:cNvSpPr txBox="1">
            <a:spLocks noGrp="1"/>
          </p:cNvSpPr>
          <p:nvPr>
            <p:ph type="title"/>
          </p:nvPr>
        </p:nvSpPr>
        <p:spPr>
          <a:xfrm>
            <a:off x="2879587" y="2251830"/>
            <a:ext cx="3527100" cy="13341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5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8" name="Google Shape;1258;p33"/>
          <p:cNvSpPr txBox="1">
            <a:spLocks noGrp="1"/>
          </p:cNvSpPr>
          <p:nvPr>
            <p:ph type="title" idx="2" hasCustomPrompt="1"/>
          </p:nvPr>
        </p:nvSpPr>
        <p:spPr>
          <a:xfrm>
            <a:off x="2879575" y="992730"/>
            <a:ext cx="1566600" cy="10803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72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259" name="Google Shape;1259;p33"/>
          <p:cNvSpPr txBox="1">
            <a:spLocks noGrp="1"/>
          </p:cNvSpPr>
          <p:nvPr>
            <p:ph type="subTitle" idx="1"/>
          </p:nvPr>
        </p:nvSpPr>
        <p:spPr>
          <a:xfrm>
            <a:off x="2879587" y="3764723"/>
            <a:ext cx="2389200" cy="5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cxnSp>
        <p:nvCxnSpPr>
          <p:cNvPr id="1260" name="Google Shape;1260;p33"/>
          <p:cNvCxnSpPr/>
          <p:nvPr/>
        </p:nvCxnSpPr>
        <p:spPr>
          <a:xfrm rot="10800000">
            <a:off x="2978388" y="2115488"/>
            <a:ext cx="6165600" cy="0"/>
          </a:xfrm>
          <a:prstGeom prst="straightConnector1">
            <a:avLst/>
          </a:prstGeom>
          <a:noFill/>
          <a:ln w="28575" cap="flat" cmpd="sng">
            <a:solidFill>
              <a:schemeClr val="accent4"/>
            </a:solidFill>
            <a:prstDash val="solid"/>
            <a:round/>
            <a:headEnd type="none" w="med" len="med"/>
            <a:tailEnd type="none" w="med" len="med"/>
          </a:ln>
        </p:spPr>
      </p:cxnSp>
      <p:grpSp>
        <p:nvGrpSpPr>
          <p:cNvPr id="1261" name="Google Shape;1261;p33"/>
          <p:cNvGrpSpPr/>
          <p:nvPr/>
        </p:nvGrpSpPr>
        <p:grpSpPr>
          <a:xfrm>
            <a:off x="7099200" y="2933725"/>
            <a:ext cx="2044793" cy="2209776"/>
            <a:chOff x="1384075" y="241450"/>
            <a:chExt cx="4822625" cy="5215425"/>
          </a:xfrm>
        </p:grpSpPr>
        <p:sp>
          <p:nvSpPr>
            <p:cNvPr id="1262" name="Google Shape;1262;p3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33"/>
          <p:cNvGrpSpPr/>
          <p:nvPr/>
        </p:nvGrpSpPr>
        <p:grpSpPr>
          <a:xfrm>
            <a:off x="-76200" y="-76200"/>
            <a:ext cx="2286103" cy="2895537"/>
            <a:chOff x="-26858" y="-227337"/>
            <a:chExt cx="2186403" cy="2757917"/>
          </a:xfrm>
        </p:grpSpPr>
        <p:sp>
          <p:nvSpPr>
            <p:cNvPr id="1307" name="Google Shape;1307;p3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347"/>
        <p:cNvGrpSpPr/>
        <p:nvPr/>
      </p:nvGrpSpPr>
      <p:grpSpPr>
        <a:xfrm>
          <a:off x="0" y="0"/>
          <a:ext cx="0" cy="0"/>
          <a:chOff x="0" y="0"/>
          <a:chExt cx="0" cy="0"/>
        </a:xfrm>
      </p:grpSpPr>
      <p:sp>
        <p:nvSpPr>
          <p:cNvPr id="1348" name="Google Shape;1348;p34"/>
          <p:cNvSpPr txBox="1">
            <a:spLocks noGrp="1"/>
          </p:cNvSpPr>
          <p:nvPr>
            <p:ph type="title"/>
          </p:nvPr>
        </p:nvSpPr>
        <p:spPr>
          <a:xfrm>
            <a:off x="2382850" y="2635150"/>
            <a:ext cx="4378500" cy="71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49" name="Google Shape;1349;p34"/>
          <p:cNvSpPr txBox="1">
            <a:spLocks noGrp="1"/>
          </p:cNvSpPr>
          <p:nvPr>
            <p:ph type="title" idx="2" hasCustomPrompt="1"/>
          </p:nvPr>
        </p:nvSpPr>
        <p:spPr>
          <a:xfrm>
            <a:off x="3788700" y="1136050"/>
            <a:ext cx="1566600" cy="143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0800">
                <a:solidFill>
                  <a:schemeClr val="accent4"/>
                </a:solidFill>
              </a:defRPr>
            </a:lvl1pPr>
            <a:lvl2pPr lvl="1" algn="ctr"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algn="ctr"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algn="ctr"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algn="ctr"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algn="ctr"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algn="ctr"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algn="ctr"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algn="ctr"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350" name="Google Shape;1350;p34"/>
          <p:cNvSpPr txBox="1">
            <a:spLocks noGrp="1"/>
          </p:cNvSpPr>
          <p:nvPr>
            <p:ph type="subTitle" idx="1"/>
          </p:nvPr>
        </p:nvSpPr>
        <p:spPr>
          <a:xfrm>
            <a:off x="3377400" y="3527548"/>
            <a:ext cx="2389200" cy="58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a:solidFill>
                  <a:schemeClr val="dk1"/>
                </a:solidFill>
              </a:defRPr>
            </a:lvl1pPr>
            <a:lvl2pPr lvl="1"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grpSp>
        <p:nvGrpSpPr>
          <p:cNvPr id="1351" name="Google Shape;1351;p34"/>
          <p:cNvGrpSpPr/>
          <p:nvPr/>
        </p:nvGrpSpPr>
        <p:grpSpPr>
          <a:xfrm flipH="1">
            <a:off x="0" y="2933725"/>
            <a:ext cx="2044793" cy="2209776"/>
            <a:chOff x="1384075" y="241450"/>
            <a:chExt cx="4822625" cy="5215425"/>
          </a:xfrm>
        </p:grpSpPr>
        <p:sp>
          <p:nvSpPr>
            <p:cNvPr id="1352" name="Google Shape;1352;p34"/>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4"/>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4"/>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34"/>
          <p:cNvGrpSpPr/>
          <p:nvPr/>
        </p:nvGrpSpPr>
        <p:grpSpPr>
          <a:xfrm flipH="1">
            <a:off x="6934090" y="-76200"/>
            <a:ext cx="2286103" cy="2895537"/>
            <a:chOff x="-26858" y="-227337"/>
            <a:chExt cx="2186403" cy="2757917"/>
          </a:xfrm>
        </p:grpSpPr>
        <p:sp>
          <p:nvSpPr>
            <p:cNvPr id="1397" name="Google Shape;1397;p3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ote">
  <p:cSld name="TITLE_1_1_1">
    <p:spTree>
      <p:nvGrpSpPr>
        <p:cNvPr id="1" name="Shape 1437"/>
        <p:cNvGrpSpPr/>
        <p:nvPr/>
      </p:nvGrpSpPr>
      <p:grpSpPr>
        <a:xfrm>
          <a:off x="0" y="0"/>
          <a:ext cx="0" cy="0"/>
          <a:chOff x="0" y="0"/>
          <a:chExt cx="0" cy="0"/>
        </a:xfrm>
      </p:grpSpPr>
      <p:sp>
        <p:nvSpPr>
          <p:cNvPr id="1438" name="Google Shape;1438;p35"/>
          <p:cNvSpPr txBox="1">
            <a:spLocks noGrp="1"/>
          </p:cNvSpPr>
          <p:nvPr>
            <p:ph type="ctrTitle"/>
          </p:nvPr>
        </p:nvSpPr>
        <p:spPr>
          <a:xfrm>
            <a:off x="713225" y="2999825"/>
            <a:ext cx="2599200" cy="662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39" name="Google Shape;1439;p35"/>
          <p:cNvSpPr txBox="1">
            <a:spLocks noGrp="1"/>
          </p:cNvSpPr>
          <p:nvPr>
            <p:ph type="subTitle" idx="1"/>
          </p:nvPr>
        </p:nvSpPr>
        <p:spPr>
          <a:xfrm>
            <a:off x="713225" y="1712800"/>
            <a:ext cx="6379200" cy="114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40" name="Google Shape;1440;p35"/>
          <p:cNvSpPr/>
          <p:nvPr/>
        </p:nvSpPr>
        <p:spPr>
          <a:xfrm rot="-5400000" flipH="1">
            <a:off x="4073565" y="-78536"/>
            <a:ext cx="996879" cy="1153940"/>
          </a:xfrm>
          <a:custGeom>
            <a:avLst/>
            <a:gdLst/>
            <a:ahLst/>
            <a:cxnLst/>
            <a:rect l="l" t="t" r="r" b="b"/>
            <a:pathLst>
              <a:path w="27521" h="31857" extrusionOk="0">
                <a:moveTo>
                  <a:pt x="1" y="0"/>
                </a:moveTo>
                <a:lnTo>
                  <a:pt x="1" y="31857"/>
                </a:lnTo>
                <a:lnTo>
                  <a:pt x="27520" y="15845"/>
                </a:lnTo>
                <a:lnTo>
                  <a:pt x="1" y="0"/>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1" name="Google Shape;1441;p35"/>
          <p:cNvGrpSpPr/>
          <p:nvPr/>
        </p:nvGrpSpPr>
        <p:grpSpPr>
          <a:xfrm rot="5400000" flipH="1">
            <a:off x="7613820" y="3611830"/>
            <a:ext cx="877851" cy="2209091"/>
            <a:chOff x="-26858" y="-227337"/>
            <a:chExt cx="1093215" cy="2757917"/>
          </a:xfrm>
        </p:grpSpPr>
        <p:sp>
          <p:nvSpPr>
            <p:cNvPr id="1442" name="Google Shape;1442;p3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35"/>
          <p:cNvGrpSpPr/>
          <p:nvPr/>
        </p:nvGrpSpPr>
        <p:grpSpPr>
          <a:xfrm rot="-5400000">
            <a:off x="286059" y="3659330"/>
            <a:ext cx="1209907" cy="1782035"/>
            <a:chOff x="700771" y="-227337"/>
            <a:chExt cx="1458774" cy="2138784"/>
          </a:xfrm>
        </p:grpSpPr>
        <p:sp>
          <p:nvSpPr>
            <p:cNvPr id="1465" name="Google Shape;1465;p3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1">
  <p:cSld name="TITLE_1_1_1_1">
    <p:spTree>
      <p:nvGrpSpPr>
        <p:cNvPr id="1" name="Shape 1484"/>
        <p:cNvGrpSpPr/>
        <p:nvPr/>
      </p:nvGrpSpPr>
      <p:grpSpPr>
        <a:xfrm>
          <a:off x="0" y="0"/>
          <a:ext cx="0" cy="0"/>
          <a:chOff x="0" y="0"/>
          <a:chExt cx="0" cy="0"/>
        </a:xfrm>
      </p:grpSpPr>
      <p:sp>
        <p:nvSpPr>
          <p:cNvPr id="1485" name="Google Shape;1485;p36"/>
          <p:cNvSpPr txBox="1">
            <a:spLocks noGrp="1"/>
          </p:cNvSpPr>
          <p:nvPr>
            <p:ph type="subTitle" idx="1"/>
          </p:nvPr>
        </p:nvSpPr>
        <p:spPr>
          <a:xfrm>
            <a:off x="1924300" y="1704900"/>
            <a:ext cx="5295300" cy="173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000"/>
            </a:lvl1pPr>
            <a:lvl2pPr lvl="1" rtl="0">
              <a:lnSpc>
                <a:spcPct val="100000"/>
              </a:lnSpc>
              <a:spcBef>
                <a:spcPts val="0"/>
              </a:spcBef>
              <a:spcAft>
                <a:spcPts val="0"/>
              </a:spcAft>
              <a:buSzPts val="3600"/>
              <a:buNone/>
              <a:defRPr sz="3600"/>
            </a:lvl2pPr>
            <a:lvl3pPr lvl="2" rtl="0">
              <a:lnSpc>
                <a:spcPct val="100000"/>
              </a:lnSpc>
              <a:spcBef>
                <a:spcPts val="0"/>
              </a:spcBef>
              <a:spcAft>
                <a:spcPts val="0"/>
              </a:spcAft>
              <a:buSzPts val="3600"/>
              <a:buNone/>
              <a:defRPr sz="3600"/>
            </a:lvl3pPr>
            <a:lvl4pPr lvl="3" rtl="0">
              <a:lnSpc>
                <a:spcPct val="100000"/>
              </a:lnSpc>
              <a:spcBef>
                <a:spcPts val="0"/>
              </a:spcBef>
              <a:spcAft>
                <a:spcPts val="0"/>
              </a:spcAft>
              <a:buSzPts val="3600"/>
              <a:buNone/>
              <a:defRPr sz="3600"/>
            </a:lvl4pPr>
            <a:lvl5pPr lvl="4" rtl="0">
              <a:lnSpc>
                <a:spcPct val="100000"/>
              </a:lnSpc>
              <a:spcBef>
                <a:spcPts val="0"/>
              </a:spcBef>
              <a:spcAft>
                <a:spcPts val="0"/>
              </a:spcAft>
              <a:buSzPts val="3600"/>
              <a:buNone/>
              <a:defRPr sz="3600"/>
            </a:lvl5pPr>
            <a:lvl6pPr lvl="5" rtl="0">
              <a:lnSpc>
                <a:spcPct val="100000"/>
              </a:lnSpc>
              <a:spcBef>
                <a:spcPts val="0"/>
              </a:spcBef>
              <a:spcAft>
                <a:spcPts val="0"/>
              </a:spcAft>
              <a:buSzPts val="3600"/>
              <a:buNone/>
              <a:defRPr sz="3600"/>
            </a:lvl6pPr>
            <a:lvl7pPr lvl="6" rtl="0">
              <a:lnSpc>
                <a:spcPct val="100000"/>
              </a:lnSpc>
              <a:spcBef>
                <a:spcPts val="0"/>
              </a:spcBef>
              <a:spcAft>
                <a:spcPts val="0"/>
              </a:spcAft>
              <a:buSzPts val="3600"/>
              <a:buNone/>
              <a:defRPr sz="3600"/>
            </a:lvl7pPr>
            <a:lvl8pPr lvl="7" rtl="0">
              <a:lnSpc>
                <a:spcPct val="100000"/>
              </a:lnSpc>
              <a:spcBef>
                <a:spcPts val="0"/>
              </a:spcBef>
              <a:spcAft>
                <a:spcPts val="0"/>
              </a:spcAft>
              <a:buSzPts val="3600"/>
              <a:buNone/>
              <a:defRPr sz="3600"/>
            </a:lvl8pPr>
            <a:lvl9pPr lvl="8" rtl="0">
              <a:lnSpc>
                <a:spcPct val="100000"/>
              </a:lnSpc>
              <a:spcBef>
                <a:spcPts val="0"/>
              </a:spcBef>
              <a:spcAft>
                <a:spcPts val="0"/>
              </a:spcAft>
              <a:buSzPts val="3600"/>
              <a:buNone/>
              <a:defRPr sz="3600"/>
            </a:lvl9pPr>
          </a:lstStyle>
          <a:p>
            <a:endParaRPr/>
          </a:p>
        </p:txBody>
      </p:sp>
      <p:sp>
        <p:nvSpPr>
          <p:cNvPr id="1486" name="Google Shape;1486;p36"/>
          <p:cNvSpPr txBox="1">
            <a:spLocks noGrp="1"/>
          </p:cNvSpPr>
          <p:nvPr>
            <p:ph type="ctrTitle"/>
          </p:nvPr>
        </p:nvSpPr>
        <p:spPr>
          <a:xfrm>
            <a:off x="3272413" y="3663875"/>
            <a:ext cx="2599200" cy="66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accent4"/>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grpSp>
        <p:nvGrpSpPr>
          <p:cNvPr id="1487" name="Google Shape;1487;p36"/>
          <p:cNvGrpSpPr/>
          <p:nvPr/>
        </p:nvGrpSpPr>
        <p:grpSpPr>
          <a:xfrm rot="5400000" flipH="1">
            <a:off x="7613820" y="3611830"/>
            <a:ext cx="877851" cy="2209091"/>
            <a:chOff x="-26858" y="-227337"/>
            <a:chExt cx="1093215" cy="2757917"/>
          </a:xfrm>
        </p:grpSpPr>
        <p:sp>
          <p:nvSpPr>
            <p:cNvPr id="1488" name="Google Shape;1488;p3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36"/>
          <p:cNvGrpSpPr/>
          <p:nvPr/>
        </p:nvGrpSpPr>
        <p:grpSpPr>
          <a:xfrm rot="-5400000" flipH="1">
            <a:off x="286059" y="-312722"/>
            <a:ext cx="1209907" cy="1782035"/>
            <a:chOff x="700771" y="-227337"/>
            <a:chExt cx="1458774" cy="2138784"/>
          </a:xfrm>
        </p:grpSpPr>
        <p:sp>
          <p:nvSpPr>
            <p:cNvPr id="1511" name="Google Shape;1511;p3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6"/>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6"/>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6"/>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6"/>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6"/>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6"/>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6"/>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6"/>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6"/>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6"/>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6"/>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6"/>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6"/>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6"/>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6"/>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6"/>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
    <p:spTree>
      <p:nvGrpSpPr>
        <p:cNvPr id="1" name="Shape 1530"/>
        <p:cNvGrpSpPr/>
        <p:nvPr/>
      </p:nvGrpSpPr>
      <p:grpSpPr>
        <a:xfrm>
          <a:off x="0" y="0"/>
          <a:ext cx="0" cy="0"/>
          <a:chOff x="0" y="0"/>
          <a:chExt cx="0" cy="0"/>
        </a:xfrm>
      </p:grpSpPr>
      <p:sp>
        <p:nvSpPr>
          <p:cNvPr id="1531" name="Google Shape;1531;p37"/>
          <p:cNvSpPr txBox="1">
            <a:spLocks noGrp="1"/>
          </p:cNvSpPr>
          <p:nvPr>
            <p:ph type="subTitle" idx="1"/>
          </p:nvPr>
        </p:nvSpPr>
        <p:spPr>
          <a:xfrm>
            <a:off x="1042416" y="2331720"/>
            <a:ext cx="19293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32" name="Google Shape;1532;p37"/>
          <p:cNvSpPr txBox="1">
            <a:spLocks noGrp="1"/>
          </p:cNvSpPr>
          <p:nvPr>
            <p:ph type="title" hasCustomPrompt="1"/>
          </p:nvPr>
        </p:nvSpPr>
        <p:spPr>
          <a:xfrm>
            <a:off x="1041825" y="2843784"/>
            <a:ext cx="1930500" cy="36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1533" name="Google Shape;1533;p37"/>
          <p:cNvSpPr txBox="1">
            <a:spLocks noGrp="1"/>
          </p:cNvSpPr>
          <p:nvPr>
            <p:ph type="subTitle" idx="2"/>
          </p:nvPr>
        </p:nvSpPr>
        <p:spPr>
          <a:xfrm>
            <a:off x="1042425" y="3255264"/>
            <a:ext cx="1929300" cy="8322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1534" name="Google Shape;1534;p37"/>
          <p:cNvSpPr txBox="1">
            <a:spLocks noGrp="1"/>
          </p:cNvSpPr>
          <p:nvPr>
            <p:ph type="subTitle" idx="3"/>
          </p:nvPr>
        </p:nvSpPr>
        <p:spPr>
          <a:xfrm>
            <a:off x="3607341" y="2331720"/>
            <a:ext cx="19293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35" name="Google Shape;1535;p37"/>
          <p:cNvSpPr txBox="1">
            <a:spLocks noGrp="1"/>
          </p:cNvSpPr>
          <p:nvPr>
            <p:ph type="title" idx="4" hasCustomPrompt="1"/>
          </p:nvPr>
        </p:nvSpPr>
        <p:spPr>
          <a:xfrm>
            <a:off x="3606750" y="2843784"/>
            <a:ext cx="1930500" cy="36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1536" name="Google Shape;1536;p37"/>
          <p:cNvSpPr txBox="1">
            <a:spLocks noGrp="1"/>
          </p:cNvSpPr>
          <p:nvPr>
            <p:ph type="subTitle" idx="5"/>
          </p:nvPr>
        </p:nvSpPr>
        <p:spPr>
          <a:xfrm>
            <a:off x="3607350" y="3255264"/>
            <a:ext cx="1929300" cy="832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537" name="Google Shape;1537;p37"/>
          <p:cNvSpPr txBox="1">
            <a:spLocks noGrp="1"/>
          </p:cNvSpPr>
          <p:nvPr>
            <p:ph type="subTitle" idx="6"/>
          </p:nvPr>
        </p:nvSpPr>
        <p:spPr>
          <a:xfrm>
            <a:off x="6172266" y="2331720"/>
            <a:ext cx="19293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38" name="Google Shape;1538;p37"/>
          <p:cNvSpPr txBox="1">
            <a:spLocks noGrp="1"/>
          </p:cNvSpPr>
          <p:nvPr>
            <p:ph type="title" idx="7" hasCustomPrompt="1"/>
          </p:nvPr>
        </p:nvSpPr>
        <p:spPr>
          <a:xfrm>
            <a:off x="6171675" y="2843784"/>
            <a:ext cx="1930500" cy="36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algn="r" rtl="0">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1539" name="Google Shape;1539;p37"/>
          <p:cNvSpPr txBox="1">
            <a:spLocks noGrp="1"/>
          </p:cNvSpPr>
          <p:nvPr>
            <p:ph type="subTitle" idx="8"/>
          </p:nvPr>
        </p:nvSpPr>
        <p:spPr>
          <a:xfrm>
            <a:off x="6172275" y="3255264"/>
            <a:ext cx="1929300" cy="832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540" name="Google Shape;1540;p37"/>
          <p:cNvSpPr txBox="1">
            <a:spLocks noGrp="1"/>
          </p:cNvSpPr>
          <p:nvPr>
            <p:ph type="ctrTitle" idx="9"/>
          </p:nvPr>
        </p:nvSpPr>
        <p:spPr>
          <a:xfrm flipH="1">
            <a:off x="770700" y="468450"/>
            <a:ext cx="3801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541" name="Google Shape;1541;p37"/>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grpSp>
        <p:nvGrpSpPr>
          <p:cNvPr id="1542" name="Google Shape;1542;p37"/>
          <p:cNvGrpSpPr/>
          <p:nvPr/>
        </p:nvGrpSpPr>
        <p:grpSpPr>
          <a:xfrm rot="5400000" flipH="1">
            <a:off x="7613820" y="3611830"/>
            <a:ext cx="877851" cy="2209091"/>
            <a:chOff x="-26858" y="-227337"/>
            <a:chExt cx="1093215" cy="2757917"/>
          </a:xfrm>
        </p:grpSpPr>
        <p:sp>
          <p:nvSpPr>
            <p:cNvPr id="1543" name="Google Shape;1543;p3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1">
  <p:cSld name="CUSTOM_3">
    <p:spTree>
      <p:nvGrpSpPr>
        <p:cNvPr id="1" name="Shape 1565"/>
        <p:cNvGrpSpPr/>
        <p:nvPr/>
      </p:nvGrpSpPr>
      <p:grpSpPr>
        <a:xfrm>
          <a:off x="0" y="0"/>
          <a:ext cx="0" cy="0"/>
          <a:chOff x="0" y="0"/>
          <a:chExt cx="0" cy="0"/>
        </a:xfrm>
      </p:grpSpPr>
      <p:sp>
        <p:nvSpPr>
          <p:cNvPr id="1566" name="Google Shape;1566;p38"/>
          <p:cNvSpPr txBox="1">
            <a:spLocks noGrp="1"/>
          </p:cNvSpPr>
          <p:nvPr>
            <p:ph type="ctrTitle"/>
          </p:nvPr>
        </p:nvSpPr>
        <p:spPr>
          <a:xfrm flipH="1">
            <a:off x="770700" y="468450"/>
            <a:ext cx="3801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567" name="Google Shape;1567;p38"/>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grpSp>
        <p:nvGrpSpPr>
          <p:cNvPr id="1568" name="Google Shape;1568;p38"/>
          <p:cNvGrpSpPr/>
          <p:nvPr/>
        </p:nvGrpSpPr>
        <p:grpSpPr>
          <a:xfrm rot="5400000" flipH="1">
            <a:off x="7613820" y="3611830"/>
            <a:ext cx="877851" cy="2209091"/>
            <a:chOff x="-26858" y="-227337"/>
            <a:chExt cx="1093215" cy="2757917"/>
          </a:xfrm>
        </p:grpSpPr>
        <p:sp>
          <p:nvSpPr>
            <p:cNvPr id="1569" name="Google Shape;1569;p3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38"/>
          <p:cNvSpPr txBox="1">
            <a:spLocks noGrp="1"/>
          </p:cNvSpPr>
          <p:nvPr>
            <p:ph type="subTitle" idx="1"/>
          </p:nvPr>
        </p:nvSpPr>
        <p:spPr>
          <a:xfrm>
            <a:off x="2670048" y="1289304"/>
            <a:ext cx="1252800" cy="42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92" name="Google Shape;1592;p38"/>
          <p:cNvSpPr txBox="1">
            <a:spLocks noGrp="1"/>
          </p:cNvSpPr>
          <p:nvPr>
            <p:ph type="subTitle" idx="2"/>
          </p:nvPr>
        </p:nvSpPr>
        <p:spPr>
          <a:xfrm>
            <a:off x="1005840" y="1591056"/>
            <a:ext cx="2916900" cy="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93" name="Google Shape;1593;p38"/>
          <p:cNvSpPr txBox="1">
            <a:spLocks noGrp="1"/>
          </p:cNvSpPr>
          <p:nvPr>
            <p:ph type="subTitle" idx="3"/>
          </p:nvPr>
        </p:nvSpPr>
        <p:spPr>
          <a:xfrm>
            <a:off x="2670048" y="3538728"/>
            <a:ext cx="1252800" cy="42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94" name="Google Shape;1594;p38"/>
          <p:cNvSpPr txBox="1">
            <a:spLocks noGrp="1"/>
          </p:cNvSpPr>
          <p:nvPr>
            <p:ph type="subTitle" idx="4"/>
          </p:nvPr>
        </p:nvSpPr>
        <p:spPr>
          <a:xfrm>
            <a:off x="1005840" y="3840480"/>
            <a:ext cx="2916900" cy="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95" name="Google Shape;1595;p38"/>
          <p:cNvSpPr txBox="1">
            <a:spLocks noGrp="1"/>
          </p:cNvSpPr>
          <p:nvPr>
            <p:ph type="subTitle" idx="5"/>
          </p:nvPr>
        </p:nvSpPr>
        <p:spPr>
          <a:xfrm>
            <a:off x="2670048" y="2414016"/>
            <a:ext cx="1252800" cy="42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96" name="Google Shape;1596;p38"/>
          <p:cNvSpPr txBox="1">
            <a:spLocks noGrp="1"/>
          </p:cNvSpPr>
          <p:nvPr>
            <p:ph type="subTitle" idx="6"/>
          </p:nvPr>
        </p:nvSpPr>
        <p:spPr>
          <a:xfrm>
            <a:off x="1005840" y="2715767"/>
            <a:ext cx="2916900" cy="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2">
  <p:cSld name="TITLE_ONLY_2_1">
    <p:spTree>
      <p:nvGrpSpPr>
        <p:cNvPr id="1" name="Shape 1597"/>
        <p:cNvGrpSpPr/>
        <p:nvPr/>
      </p:nvGrpSpPr>
      <p:grpSpPr>
        <a:xfrm>
          <a:off x="0" y="0"/>
          <a:ext cx="0" cy="0"/>
          <a:chOff x="0" y="0"/>
          <a:chExt cx="0" cy="0"/>
        </a:xfrm>
      </p:grpSpPr>
      <p:sp>
        <p:nvSpPr>
          <p:cNvPr id="1598" name="Google Shape;1598;p39"/>
          <p:cNvSpPr txBox="1">
            <a:spLocks noGrp="1"/>
          </p:cNvSpPr>
          <p:nvPr>
            <p:ph type="subTitle" idx="1"/>
          </p:nvPr>
        </p:nvSpPr>
        <p:spPr>
          <a:xfrm>
            <a:off x="924358" y="2982025"/>
            <a:ext cx="17178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599" name="Google Shape;1599;p39"/>
          <p:cNvSpPr txBox="1">
            <a:spLocks noGrp="1"/>
          </p:cNvSpPr>
          <p:nvPr>
            <p:ph type="subTitle" idx="2"/>
          </p:nvPr>
        </p:nvSpPr>
        <p:spPr>
          <a:xfrm>
            <a:off x="724602" y="3335720"/>
            <a:ext cx="21174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00" name="Google Shape;1600;p39"/>
          <p:cNvSpPr txBox="1">
            <a:spLocks noGrp="1"/>
          </p:cNvSpPr>
          <p:nvPr>
            <p:ph type="subTitle" idx="3"/>
          </p:nvPr>
        </p:nvSpPr>
        <p:spPr>
          <a:xfrm>
            <a:off x="3712963" y="2982025"/>
            <a:ext cx="17181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01" name="Google Shape;1601;p39"/>
          <p:cNvSpPr txBox="1">
            <a:spLocks noGrp="1"/>
          </p:cNvSpPr>
          <p:nvPr>
            <p:ph type="subTitle" idx="4"/>
          </p:nvPr>
        </p:nvSpPr>
        <p:spPr>
          <a:xfrm>
            <a:off x="3513298" y="3335720"/>
            <a:ext cx="21174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02" name="Google Shape;1602;p39"/>
          <p:cNvSpPr txBox="1">
            <a:spLocks noGrp="1"/>
          </p:cNvSpPr>
          <p:nvPr>
            <p:ph type="subTitle" idx="5"/>
          </p:nvPr>
        </p:nvSpPr>
        <p:spPr>
          <a:xfrm>
            <a:off x="6501707" y="2982025"/>
            <a:ext cx="17181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03" name="Google Shape;1603;p39"/>
          <p:cNvSpPr txBox="1">
            <a:spLocks noGrp="1"/>
          </p:cNvSpPr>
          <p:nvPr>
            <p:ph type="subTitle" idx="6"/>
          </p:nvPr>
        </p:nvSpPr>
        <p:spPr>
          <a:xfrm>
            <a:off x="6302000" y="3335720"/>
            <a:ext cx="21174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04" name="Google Shape;1604;p39"/>
          <p:cNvSpPr txBox="1">
            <a:spLocks noGrp="1"/>
          </p:cNvSpPr>
          <p:nvPr>
            <p:ph type="ctrTitle"/>
          </p:nvPr>
        </p:nvSpPr>
        <p:spPr>
          <a:xfrm flipH="1">
            <a:off x="770700" y="468450"/>
            <a:ext cx="3801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605" name="Google Shape;1605;p39"/>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grpSp>
        <p:nvGrpSpPr>
          <p:cNvPr id="1606" name="Google Shape;1606;p39"/>
          <p:cNvGrpSpPr/>
          <p:nvPr/>
        </p:nvGrpSpPr>
        <p:grpSpPr>
          <a:xfrm rot="5400000" flipH="1">
            <a:off x="7613820" y="3611830"/>
            <a:ext cx="877851" cy="2209091"/>
            <a:chOff x="-26858" y="-227337"/>
            <a:chExt cx="1093215" cy="2757917"/>
          </a:xfrm>
        </p:grpSpPr>
        <p:sp>
          <p:nvSpPr>
            <p:cNvPr id="1607" name="Google Shape;1607;p3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TITLE_ONLY_1">
    <p:spTree>
      <p:nvGrpSpPr>
        <p:cNvPr id="1" name="Shape 1629"/>
        <p:cNvGrpSpPr/>
        <p:nvPr/>
      </p:nvGrpSpPr>
      <p:grpSpPr>
        <a:xfrm>
          <a:off x="0" y="0"/>
          <a:ext cx="0" cy="0"/>
          <a:chOff x="0" y="0"/>
          <a:chExt cx="0" cy="0"/>
        </a:xfrm>
      </p:grpSpPr>
      <p:sp>
        <p:nvSpPr>
          <p:cNvPr id="1630" name="Google Shape;1630;p40"/>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1631" name="Google Shape;1631;p40"/>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1632" name="Google Shape;1632;p40"/>
          <p:cNvGrpSpPr/>
          <p:nvPr/>
        </p:nvGrpSpPr>
        <p:grpSpPr>
          <a:xfrm rot="-5400000">
            <a:off x="665620" y="3611830"/>
            <a:ext cx="877851" cy="2209091"/>
            <a:chOff x="-26858" y="-227337"/>
            <a:chExt cx="1093215" cy="2757917"/>
          </a:xfrm>
        </p:grpSpPr>
        <p:sp>
          <p:nvSpPr>
            <p:cNvPr id="1633" name="Google Shape;1633;p4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5" name="Google Shape;1655;p40"/>
          <p:cNvSpPr txBox="1">
            <a:spLocks noGrp="1"/>
          </p:cNvSpPr>
          <p:nvPr>
            <p:ph type="subTitle" idx="1"/>
          </p:nvPr>
        </p:nvSpPr>
        <p:spPr>
          <a:xfrm>
            <a:off x="1399032" y="1645362"/>
            <a:ext cx="1481400" cy="393300"/>
          </a:xfrm>
          <a:prstGeom prst="rect">
            <a:avLst/>
          </a:prstGeom>
        </p:spPr>
        <p:txBody>
          <a:bodyPr spcFirstLastPara="1" wrap="square" lIns="91425" tIns="91425" rIns="91425" bIns="91425" anchor="b" anchorCtr="0">
            <a:noAutofit/>
          </a:bodyPr>
          <a:lstStyle>
            <a:lvl1pPr lv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656" name="Google Shape;1656;p40"/>
          <p:cNvSpPr txBox="1">
            <a:spLocks noGrp="1"/>
          </p:cNvSpPr>
          <p:nvPr>
            <p:ph type="subTitle" idx="2"/>
          </p:nvPr>
        </p:nvSpPr>
        <p:spPr>
          <a:xfrm>
            <a:off x="713232" y="1884838"/>
            <a:ext cx="2167200" cy="5760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1600"/>
              </a:spcBef>
              <a:spcAft>
                <a:spcPts val="0"/>
              </a:spcAft>
              <a:buSzPts val="1400"/>
              <a:buNone/>
              <a:defRPr/>
            </a:lvl3pPr>
            <a:lvl4pPr lvl="3" algn="r">
              <a:spcBef>
                <a:spcPts val="1600"/>
              </a:spcBef>
              <a:spcAft>
                <a:spcPts val="0"/>
              </a:spcAft>
              <a:buSzPts val="1400"/>
              <a:buNone/>
              <a:defRPr/>
            </a:lvl4pPr>
            <a:lvl5pPr lvl="4" algn="r">
              <a:spcBef>
                <a:spcPts val="1600"/>
              </a:spcBef>
              <a:spcAft>
                <a:spcPts val="0"/>
              </a:spcAft>
              <a:buSzPts val="1400"/>
              <a:buNone/>
              <a:defRPr/>
            </a:lvl5pPr>
            <a:lvl6pPr lvl="5" algn="r">
              <a:spcBef>
                <a:spcPts val="1600"/>
              </a:spcBef>
              <a:spcAft>
                <a:spcPts val="0"/>
              </a:spcAft>
              <a:buSzPts val="1400"/>
              <a:buNone/>
              <a:defRPr/>
            </a:lvl6pPr>
            <a:lvl7pPr lvl="6" algn="r">
              <a:spcBef>
                <a:spcPts val="1600"/>
              </a:spcBef>
              <a:spcAft>
                <a:spcPts val="0"/>
              </a:spcAft>
              <a:buSzPts val="1400"/>
              <a:buNone/>
              <a:defRPr/>
            </a:lvl7pPr>
            <a:lvl8pPr lvl="7" algn="r">
              <a:spcBef>
                <a:spcPts val="1600"/>
              </a:spcBef>
              <a:spcAft>
                <a:spcPts val="0"/>
              </a:spcAft>
              <a:buSzPts val="1400"/>
              <a:buNone/>
              <a:defRPr/>
            </a:lvl8pPr>
            <a:lvl9pPr lvl="8" algn="r">
              <a:spcBef>
                <a:spcPts val="1600"/>
              </a:spcBef>
              <a:spcAft>
                <a:spcPts val="1600"/>
              </a:spcAft>
              <a:buSzPts val="1400"/>
              <a:buNone/>
              <a:defRPr/>
            </a:lvl9pPr>
          </a:lstStyle>
          <a:p>
            <a:endParaRPr/>
          </a:p>
        </p:txBody>
      </p:sp>
      <p:sp>
        <p:nvSpPr>
          <p:cNvPr id="1657" name="Google Shape;1657;p40"/>
          <p:cNvSpPr txBox="1">
            <a:spLocks noGrp="1"/>
          </p:cNvSpPr>
          <p:nvPr>
            <p:ph type="subTitle" idx="3"/>
          </p:nvPr>
        </p:nvSpPr>
        <p:spPr>
          <a:xfrm>
            <a:off x="1399032" y="3044394"/>
            <a:ext cx="1481400" cy="39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58" name="Google Shape;1658;p40"/>
          <p:cNvSpPr txBox="1">
            <a:spLocks noGrp="1"/>
          </p:cNvSpPr>
          <p:nvPr>
            <p:ph type="subTitle" idx="4"/>
          </p:nvPr>
        </p:nvSpPr>
        <p:spPr>
          <a:xfrm>
            <a:off x="713232" y="3283870"/>
            <a:ext cx="2167200" cy="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659" name="Google Shape;1659;p40"/>
          <p:cNvSpPr txBox="1">
            <a:spLocks noGrp="1"/>
          </p:cNvSpPr>
          <p:nvPr>
            <p:ph type="subTitle" idx="5"/>
          </p:nvPr>
        </p:nvSpPr>
        <p:spPr>
          <a:xfrm>
            <a:off x="6263640" y="1645362"/>
            <a:ext cx="14814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60" name="Google Shape;1660;p40"/>
          <p:cNvSpPr txBox="1">
            <a:spLocks noGrp="1"/>
          </p:cNvSpPr>
          <p:nvPr>
            <p:ph type="subTitle" idx="6"/>
          </p:nvPr>
        </p:nvSpPr>
        <p:spPr>
          <a:xfrm>
            <a:off x="6263640" y="1884838"/>
            <a:ext cx="2167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61" name="Google Shape;1661;p40"/>
          <p:cNvSpPr txBox="1">
            <a:spLocks noGrp="1"/>
          </p:cNvSpPr>
          <p:nvPr>
            <p:ph type="subTitle" idx="7"/>
          </p:nvPr>
        </p:nvSpPr>
        <p:spPr>
          <a:xfrm>
            <a:off x="6263640" y="3044394"/>
            <a:ext cx="14814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62" name="Google Shape;1662;p40"/>
          <p:cNvSpPr txBox="1">
            <a:spLocks noGrp="1"/>
          </p:cNvSpPr>
          <p:nvPr>
            <p:ph type="subTitle" idx="8"/>
          </p:nvPr>
        </p:nvSpPr>
        <p:spPr>
          <a:xfrm>
            <a:off x="6263640" y="3283870"/>
            <a:ext cx="2167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9"/>
        <p:cNvGrpSpPr/>
        <p:nvPr/>
      </p:nvGrpSpPr>
      <p:grpSpPr>
        <a:xfrm>
          <a:off x="0" y="0"/>
          <a:ext cx="0" cy="0"/>
          <a:chOff x="0" y="0"/>
          <a:chExt cx="0" cy="0"/>
        </a:xfrm>
      </p:grpSpPr>
      <p:sp>
        <p:nvSpPr>
          <p:cNvPr id="130" name="Google Shape;130;p5"/>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31" name="Google Shape;131;p5"/>
          <p:cNvCxnSpPr/>
          <p:nvPr/>
        </p:nvCxnSpPr>
        <p:spPr>
          <a:xfrm>
            <a:off x="498025" y="-44700"/>
            <a:ext cx="0" cy="1104900"/>
          </a:xfrm>
          <a:prstGeom prst="straightConnector1">
            <a:avLst/>
          </a:prstGeom>
          <a:noFill/>
          <a:ln w="28575" cap="flat" cmpd="sng">
            <a:solidFill>
              <a:schemeClr val="lt2"/>
            </a:solidFill>
            <a:prstDash val="solid"/>
            <a:round/>
            <a:headEnd type="none" w="med" len="med"/>
            <a:tailEnd type="none" w="med" len="med"/>
          </a:ln>
        </p:spPr>
      </p:cxnSp>
      <p:sp>
        <p:nvSpPr>
          <p:cNvPr id="132" name="Google Shape;132;p5"/>
          <p:cNvSpPr txBox="1">
            <a:spLocks noGrp="1"/>
          </p:cNvSpPr>
          <p:nvPr>
            <p:ph type="subTitle" idx="1"/>
          </p:nvPr>
        </p:nvSpPr>
        <p:spPr>
          <a:xfrm>
            <a:off x="3280813" y="1046250"/>
            <a:ext cx="1965900" cy="5760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33" name="Google Shape;133;p5"/>
          <p:cNvSpPr txBox="1">
            <a:spLocks noGrp="1"/>
          </p:cNvSpPr>
          <p:nvPr>
            <p:ph type="subTitle" idx="2"/>
          </p:nvPr>
        </p:nvSpPr>
        <p:spPr>
          <a:xfrm>
            <a:off x="3282700" y="1925451"/>
            <a:ext cx="4614000" cy="71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a:endParaRPr/>
          </a:p>
        </p:txBody>
      </p:sp>
      <p:sp>
        <p:nvSpPr>
          <p:cNvPr id="134" name="Google Shape;134;p5"/>
          <p:cNvSpPr txBox="1">
            <a:spLocks noGrp="1"/>
          </p:cNvSpPr>
          <p:nvPr>
            <p:ph type="title" idx="3" hasCustomPrompt="1"/>
          </p:nvPr>
        </p:nvSpPr>
        <p:spPr>
          <a:xfrm>
            <a:off x="5654113" y="1046250"/>
            <a:ext cx="1965900" cy="57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135" name="Google Shape;135;p5"/>
          <p:cNvSpPr txBox="1">
            <a:spLocks noGrp="1"/>
          </p:cNvSpPr>
          <p:nvPr>
            <p:ph type="subTitle" idx="4"/>
          </p:nvPr>
        </p:nvSpPr>
        <p:spPr>
          <a:xfrm>
            <a:off x="3280813" y="1636850"/>
            <a:ext cx="43434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6" name="Google Shape;136;p5"/>
          <p:cNvSpPr txBox="1">
            <a:spLocks noGrp="1"/>
          </p:cNvSpPr>
          <p:nvPr>
            <p:ph type="subTitle" idx="5"/>
          </p:nvPr>
        </p:nvSpPr>
        <p:spPr>
          <a:xfrm>
            <a:off x="3280813" y="3003575"/>
            <a:ext cx="1965900" cy="576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7" name="Google Shape;137;p5"/>
          <p:cNvSpPr txBox="1">
            <a:spLocks noGrp="1"/>
          </p:cNvSpPr>
          <p:nvPr>
            <p:ph type="subTitle" idx="6"/>
          </p:nvPr>
        </p:nvSpPr>
        <p:spPr>
          <a:xfrm>
            <a:off x="3282700" y="3882776"/>
            <a:ext cx="4614000" cy="71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a:endParaRPr/>
          </a:p>
        </p:txBody>
      </p:sp>
      <p:sp>
        <p:nvSpPr>
          <p:cNvPr id="138" name="Google Shape;138;p5"/>
          <p:cNvSpPr txBox="1">
            <a:spLocks noGrp="1"/>
          </p:cNvSpPr>
          <p:nvPr>
            <p:ph type="title" idx="7" hasCustomPrompt="1"/>
          </p:nvPr>
        </p:nvSpPr>
        <p:spPr>
          <a:xfrm>
            <a:off x="5654113" y="3003575"/>
            <a:ext cx="1965900" cy="57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139" name="Google Shape;139;p5"/>
          <p:cNvSpPr txBox="1">
            <a:spLocks noGrp="1"/>
          </p:cNvSpPr>
          <p:nvPr>
            <p:ph type="subTitle" idx="8"/>
          </p:nvPr>
        </p:nvSpPr>
        <p:spPr>
          <a:xfrm>
            <a:off x="3280813" y="3594175"/>
            <a:ext cx="43434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40" name="Google Shape;140;p5"/>
          <p:cNvGrpSpPr/>
          <p:nvPr/>
        </p:nvGrpSpPr>
        <p:grpSpPr>
          <a:xfrm rot="5400000" flipH="1">
            <a:off x="7613820" y="3611830"/>
            <a:ext cx="877851" cy="2209091"/>
            <a:chOff x="-26858" y="-227337"/>
            <a:chExt cx="1093215" cy="2757917"/>
          </a:xfrm>
        </p:grpSpPr>
        <p:sp>
          <p:nvSpPr>
            <p:cNvPr id="141" name="Google Shape;141;p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1">
  <p:cSld name="TITLE_ONLY_1_2">
    <p:spTree>
      <p:nvGrpSpPr>
        <p:cNvPr id="1" name="Shape 1663"/>
        <p:cNvGrpSpPr/>
        <p:nvPr/>
      </p:nvGrpSpPr>
      <p:grpSpPr>
        <a:xfrm>
          <a:off x="0" y="0"/>
          <a:ext cx="0" cy="0"/>
          <a:chOff x="0" y="0"/>
          <a:chExt cx="0" cy="0"/>
        </a:xfrm>
      </p:grpSpPr>
      <p:sp>
        <p:nvSpPr>
          <p:cNvPr id="1664" name="Google Shape;1664;p41"/>
          <p:cNvSpPr txBox="1">
            <a:spLocks noGrp="1"/>
          </p:cNvSpPr>
          <p:nvPr>
            <p:ph type="subTitle" idx="1"/>
          </p:nvPr>
        </p:nvSpPr>
        <p:spPr>
          <a:xfrm>
            <a:off x="1399032" y="1521000"/>
            <a:ext cx="1481400" cy="39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65" name="Google Shape;1665;p41"/>
          <p:cNvSpPr txBox="1">
            <a:spLocks noGrp="1"/>
          </p:cNvSpPr>
          <p:nvPr>
            <p:ph type="subTitle" idx="2"/>
          </p:nvPr>
        </p:nvSpPr>
        <p:spPr>
          <a:xfrm>
            <a:off x="713232" y="1792272"/>
            <a:ext cx="2167200" cy="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666" name="Google Shape;1666;p41"/>
          <p:cNvSpPr txBox="1">
            <a:spLocks noGrp="1"/>
          </p:cNvSpPr>
          <p:nvPr>
            <p:ph type="subTitle" idx="3"/>
          </p:nvPr>
        </p:nvSpPr>
        <p:spPr>
          <a:xfrm>
            <a:off x="1399032" y="3188256"/>
            <a:ext cx="1481400" cy="39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67" name="Google Shape;1667;p41"/>
          <p:cNvSpPr txBox="1">
            <a:spLocks noGrp="1"/>
          </p:cNvSpPr>
          <p:nvPr>
            <p:ph type="subTitle" idx="4"/>
          </p:nvPr>
        </p:nvSpPr>
        <p:spPr>
          <a:xfrm>
            <a:off x="713232" y="3459528"/>
            <a:ext cx="2167200" cy="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668" name="Google Shape;1668;p41"/>
          <p:cNvSpPr txBox="1">
            <a:spLocks noGrp="1"/>
          </p:cNvSpPr>
          <p:nvPr>
            <p:ph type="subTitle" idx="5"/>
          </p:nvPr>
        </p:nvSpPr>
        <p:spPr>
          <a:xfrm>
            <a:off x="6263640" y="1521000"/>
            <a:ext cx="14814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69" name="Google Shape;1669;p41"/>
          <p:cNvSpPr txBox="1">
            <a:spLocks noGrp="1"/>
          </p:cNvSpPr>
          <p:nvPr>
            <p:ph type="subTitle" idx="6"/>
          </p:nvPr>
        </p:nvSpPr>
        <p:spPr>
          <a:xfrm>
            <a:off x="6263640" y="1792272"/>
            <a:ext cx="2167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70" name="Google Shape;1670;p41"/>
          <p:cNvSpPr txBox="1">
            <a:spLocks noGrp="1"/>
          </p:cNvSpPr>
          <p:nvPr>
            <p:ph type="subTitle" idx="7"/>
          </p:nvPr>
        </p:nvSpPr>
        <p:spPr>
          <a:xfrm>
            <a:off x="6263640" y="3188256"/>
            <a:ext cx="14814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71" name="Google Shape;1671;p41"/>
          <p:cNvSpPr txBox="1">
            <a:spLocks noGrp="1"/>
          </p:cNvSpPr>
          <p:nvPr>
            <p:ph type="subTitle" idx="8"/>
          </p:nvPr>
        </p:nvSpPr>
        <p:spPr>
          <a:xfrm>
            <a:off x="6263640" y="3459528"/>
            <a:ext cx="2167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72" name="Google Shape;1672;p41"/>
          <p:cNvSpPr txBox="1">
            <a:spLocks noGrp="1"/>
          </p:cNvSpPr>
          <p:nvPr>
            <p:ph type="ctrTitle"/>
          </p:nvPr>
        </p:nvSpPr>
        <p:spPr>
          <a:xfrm flipH="1">
            <a:off x="770700" y="468450"/>
            <a:ext cx="3801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673" name="Google Shape;1673;p41"/>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grpSp>
        <p:nvGrpSpPr>
          <p:cNvPr id="1674" name="Google Shape;1674;p41"/>
          <p:cNvGrpSpPr/>
          <p:nvPr/>
        </p:nvGrpSpPr>
        <p:grpSpPr>
          <a:xfrm rot="5400000" flipH="1">
            <a:off x="7613820" y="3611830"/>
            <a:ext cx="877851" cy="2209091"/>
            <a:chOff x="-26858" y="-227337"/>
            <a:chExt cx="1093215" cy="2757917"/>
          </a:xfrm>
        </p:grpSpPr>
        <p:sp>
          <p:nvSpPr>
            <p:cNvPr id="1675" name="Google Shape;1675;p4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2">
  <p:cSld name="TITLE_ONLY_1_1">
    <p:spTree>
      <p:nvGrpSpPr>
        <p:cNvPr id="1" name="Shape 1697"/>
        <p:cNvGrpSpPr/>
        <p:nvPr/>
      </p:nvGrpSpPr>
      <p:grpSpPr>
        <a:xfrm>
          <a:off x="0" y="0"/>
          <a:ext cx="0" cy="0"/>
          <a:chOff x="0" y="0"/>
          <a:chExt cx="0" cy="0"/>
        </a:xfrm>
      </p:grpSpPr>
      <p:sp>
        <p:nvSpPr>
          <p:cNvPr id="1698" name="Google Shape;1698;p42"/>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1699" name="Google Shape;1699;p42"/>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1700" name="Google Shape;1700;p42"/>
          <p:cNvGrpSpPr/>
          <p:nvPr/>
        </p:nvGrpSpPr>
        <p:grpSpPr>
          <a:xfrm rot="-5400000">
            <a:off x="665620" y="3611830"/>
            <a:ext cx="877851" cy="2209091"/>
            <a:chOff x="-26858" y="-227337"/>
            <a:chExt cx="1093215" cy="2757917"/>
          </a:xfrm>
        </p:grpSpPr>
        <p:sp>
          <p:nvSpPr>
            <p:cNvPr id="1701" name="Google Shape;1701;p4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3" name="Google Shape;1723;p42"/>
          <p:cNvSpPr txBox="1">
            <a:spLocks noGrp="1"/>
          </p:cNvSpPr>
          <p:nvPr>
            <p:ph type="subTitle" idx="1"/>
          </p:nvPr>
        </p:nvSpPr>
        <p:spPr>
          <a:xfrm>
            <a:off x="1892808" y="1420992"/>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24" name="Google Shape;1724;p42"/>
          <p:cNvSpPr txBox="1">
            <a:spLocks noGrp="1"/>
          </p:cNvSpPr>
          <p:nvPr>
            <p:ph type="subTitle" idx="2"/>
          </p:nvPr>
        </p:nvSpPr>
        <p:spPr>
          <a:xfrm>
            <a:off x="1892808" y="1987920"/>
            <a:ext cx="23133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25" name="Google Shape;1725;p42"/>
          <p:cNvSpPr txBox="1">
            <a:spLocks noGrp="1"/>
          </p:cNvSpPr>
          <p:nvPr>
            <p:ph type="subTitle" idx="3"/>
          </p:nvPr>
        </p:nvSpPr>
        <p:spPr>
          <a:xfrm>
            <a:off x="1892808" y="2976347"/>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26" name="Google Shape;1726;p42"/>
          <p:cNvSpPr txBox="1">
            <a:spLocks noGrp="1"/>
          </p:cNvSpPr>
          <p:nvPr>
            <p:ph type="subTitle" idx="4"/>
          </p:nvPr>
        </p:nvSpPr>
        <p:spPr>
          <a:xfrm>
            <a:off x="1892808" y="3543275"/>
            <a:ext cx="23133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27" name="Google Shape;1727;p42"/>
          <p:cNvSpPr txBox="1">
            <a:spLocks noGrp="1"/>
          </p:cNvSpPr>
          <p:nvPr>
            <p:ph type="subTitle" idx="5"/>
          </p:nvPr>
        </p:nvSpPr>
        <p:spPr>
          <a:xfrm>
            <a:off x="5980176" y="1420992"/>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28" name="Google Shape;1728;p42"/>
          <p:cNvSpPr txBox="1">
            <a:spLocks noGrp="1"/>
          </p:cNvSpPr>
          <p:nvPr>
            <p:ph type="subTitle" idx="6"/>
          </p:nvPr>
        </p:nvSpPr>
        <p:spPr>
          <a:xfrm>
            <a:off x="5980176" y="1987920"/>
            <a:ext cx="23133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29" name="Google Shape;1729;p42"/>
          <p:cNvSpPr txBox="1">
            <a:spLocks noGrp="1"/>
          </p:cNvSpPr>
          <p:nvPr>
            <p:ph type="subTitle" idx="7"/>
          </p:nvPr>
        </p:nvSpPr>
        <p:spPr>
          <a:xfrm>
            <a:off x="5980176" y="2976347"/>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30" name="Google Shape;1730;p42"/>
          <p:cNvSpPr txBox="1">
            <a:spLocks noGrp="1"/>
          </p:cNvSpPr>
          <p:nvPr>
            <p:ph type="subTitle" idx="8"/>
          </p:nvPr>
        </p:nvSpPr>
        <p:spPr>
          <a:xfrm>
            <a:off x="5980176" y="3543275"/>
            <a:ext cx="23133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3">
  <p:cSld name="TITLE_ONLY_2">
    <p:spTree>
      <p:nvGrpSpPr>
        <p:cNvPr id="1" name="Shape 1731"/>
        <p:cNvGrpSpPr/>
        <p:nvPr/>
      </p:nvGrpSpPr>
      <p:grpSpPr>
        <a:xfrm>
          <a:off x="0" y="0"/>
          <a:ext cx="0" cy="0"/>
          <a:chOff x="0" y="0"/>
          <a:chExt cx="0" cy="0"/>
        </a:xfrm>
      </p:grpSpPr>
      <p:sp>
        <p:nvSpPr>
          <p:cNvPr id="1732" name="Google Shape;1732;p43"/>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1733" name="Google Shape;1733;p43"/>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1734" name="Google Shape;1734;p43"/>
          <p:cNvGrpSpPr/>
          <p:nvPr/>
        </p:nvGrpSpPr>
        <p:grpSpPr>
          <a:xfrm rot="-5400000">
            <a:off x="665620" y="3611830"/>
            <a:ext cx="877851" cy="2209091"/>
            <a:chOff x="-26858" y="-227337"/>
            <a:chExt cx="1093215" cy="2757917"/>
          </a:xfrm>
        </p:grpSpPr>
        <p:sp>
          <p:nvSpPr>
            <p:cNvPr id="1735" name="Google Shape;1735;p4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7" name="Google Shape;1757;p43"/>
          <p:cNvSpPr txBox="1">
            <a:spLocks noGrp="1"/>
          </p:cNvSpPr>
          <p:nvPr>
            <p:ph type="subTitle" idx="1"/>
          </p:nvPr>
        </p:nvSpPr>
        <p:spPr>
          <a:xfrm>
            <a:off x="886968" y="1261872"/>
            <a:ext cx="11796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58" name="Google Shape;1758;p43"/>
          <p:cNvSpPr txBox="1">
            <a:spLocks noGrp="1"/>
          </p:cNvSpPr>
          <p:nvPr>
            <p:ph type="subTitle" idx="2"/>
          </p:nvPr>
        </p:nvSpPr>
        <p:spPr>
          <a:xfrm>
            <a:off x="749808" y="3255264"/>
            <a:ext cx="14538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59" name="Google Shape;1759;p43"/>
          <p:cNvSpPr txBox="1">
            <a:spLocks noGrp="1"/>
          </p:cNvSpPr>
          <p:nvPr>
            <p:ph type="subTitle" idx="3"/>
          </p:nvPr>
        </p:nvSpPr>
        <p:spPr>
          <a:xfrm>
            <a:off x="7077456" y="1261872"/>
            <a:ext cx="11796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0" name="Google Shape;1760;p43"/>
          <p:cNvSpPr txBox="1">
            <a:spLocks noGrp="1"/>
          </p:cNvSpPr>
          <p:nvPr>
            <p:ph type="subTitle" idx="4"/>
          </p:nvPr>
        </p:nvSpPr>
        <p:spPr>
          <a:xfrm>
            <a:off x="6940296" y="3255264"/>
            <a:ext cx="14538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1" name="Google Shape;1761;p43"/>
          <p:cNvSpPr txBox="1">
            <a:spLocks noGrp="1"/>
          </p:cNvSpPr>
          <p:nvPr>
            <p:ph type="subTitle" idx="5"/>
          </p:nvPr>
        </p:nvSpPr>
        <p:spPr>
          <a:xfrm>
            <a:off x="2950393" y="1261872"/>
            <a:ext cx="11796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2" name="Google Shape;1762;p43"/>
          <p:cNvSpPr txBox="1">
            <a:spLocks noGrp="1"/>
          </p:cNvSpPr>
          <p:nvPr>
            <p:ph type="subTitle" idx="6"/>
          </p:nvPr>
        </p:nvSpPr>
        <p:spPr>
          <a:xfrm>
            <a:off x="2813304" y="3255264"/>
            <a:ext cx="14538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3" name="Google Shape;1763;p43"/>
          <p:cNvSpPr txBox="1">
            <a:spLocks noGrp="1"/>
          </p:cNvSpPr>
          <p:nvPr>
            <p:ph type="subTitle" idx="7"/>
          </p:nvPr>
        </p:nvSpPr>
        <p:spPr>
          <a:xfrm>
            <a:off x="5013918" y="1261872"/>
            <a:ext cx="11796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4" name="Google Shape;1764;p43"/>
          <p:cNvSpPr txBox="1">
            <a:spLocks noGrp="1"/>
          </p:cNvSpPr>
          <p:nvPr>
            <p:ph type="subTitle" idx="8"/>
          </p:nvPr>
        </p:nvSpPr>
        <p:spPr>
          <a:xfrm>
            <a:off x="4876800" y="3255264"/>
            <a:ext cx="1453800" cy="75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p:cSld name="TITLE_ONLY_1_1_1">
    <p:spTree>
      <p:nvGrpSpPr>
        <p:cNvPr id="1" name="Shape 1765"/>
        <p:cNvGrpSpPr/>
        <p:nvPr/>
      </p:nvGrpSpPr>
      <p:grpSpPr>
        <a:xfrm>
          <a:off x="0" y="0"/>
          <a:ext cx="0" cy="0"/>
          <a:chOff x="0" y="0"/>
          <a:chExt cx="0" cy="0"/>
        </a:xfrm>
      </p:grpSpPr>
      <p:sp>
        <p:nvSpPr>
          <p:cNvPr id="1766" name="Google Shape;1766;p44"/>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1767" name="Google Shape;1767;p44"/>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1768" name="Google Shape;1768;p44"/>
          <p:cNvGrpSpPr/>
          <p:nvPr/>
        </p:nvGrpSpPr>
        <p:grpSpPr>
          <a:xfrm rot="-5400000">
            <a:off x="665620" y="3611830"/>
            <a:ext cx="877851" cy="2209091"/>
            <a:chOff x="-26858" y="-227337"/>
            <a:chExt cx="1093215" cy="2757917"/>
          </a:xfrm>
        </p:grpSpPr>
        <p:sp>
          <p:nvSpPr>
            <p:cNvPr id="1769" name="Google Shape;1769;p4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1" name="Google Shape;1791;p44"/>
          <p:cNvSpPr txBox="1">
            <a:spLocks noGrp="1"/>
          </p:cNvSpPr>
          <p:nvPr>
            <p:ph type="subTitle" idx="1"/>
          </p:nvPr>
        </p:nvSpPr>
        <p:spPr>
          <a:xfrm>
            <a:off x="2064284" y="1271016"/>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2" name="Google Shape;1792;p44"/>
          <p:cNvSpPr txBox="1">
            <a:spLocks noGrp="1"/>
          </p:cNvSpPr>
          <p:nvPr>
            <p:ph type="subTitle" idx="2"/>
          </p:nvPr>
        </p:nvSpPr>
        <p:spPr>
          <a:xfrm>
            <a:off x="2064284" y="1591056"/>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3" name="Google Shape;1793;p44"/>
          <p:cNvSpPr txBox="1">
            <a:spLocks noGrp="1"/>
          </p:cNvSpPr>
          <p:nvPr>
            <p:ph type="subTitle" idx="3"/>
          </p:nvPr>
        </p:nvSpPr>
        <p:spPr>
          <a:xfrm>
            <a:off x="2064284" y="3447288"/>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4" name="Google Shape;1794;p44"/>
          <p:cNvSpPr txBox="1">
            <a:spLocks noGrp="1"/>
          </p:cNvSpPr>
          <p:nvPr>
            <p:ph type="subTitle" idx="4"/>
          </p:nvPr>
        </p:nvSpPr>
        <p:spPr>
          <a:xfrm>
            <a:off x="2064272" y="3758184"/>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5" name="Google Shape;1795;p44"/>
          <p:cNvSpPr txBox="1">
            <a:spLocks noGrp="1"/>
          </p:cNvSpPr>
          <p:nvPr>
            <p:ph type="subTitle" idx="5"/>
          </p:nvPr>
        </p:nvSpPr>
        <p:spPr>
          <a:xfrm>
            <a:off x="5833573" y="1271016"/>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6" name="Google Shape;1796;p44"/>
          <p:cNvSpPr txBox="1">
            <a:spLocks noGrp="1"/>
          </p:cNvSpPr>
          <p:nvPr>
            <p:ph type="subTitle" idx="6"/>
          </p:nvPr>
        </p:nvSpPr>
        <p:spPr>
          <a:xfrm>
            <a:off x="5833572" y="1591050"/>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7" name="Google Shape;1797;p44"/>
          <p:cNvSpPr txBox="1">
            <a:spLocks noGrp="1"/>
          </p:cNvSpPr>
          <p:nvPr>
            <p:ph type="subTitle" idx="7"/>
          </p:nvPr>
        </p:nvSpPr>
        <p:spPr>
          <a:xfrm>
            <a:off x="5833573" y="3447288"/>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8" name="Google Shape;1798;p44"/>
          <p:cNvSpPr txBox="1">
            <a:spLocks noGrp="1"/>
          </p:cNvSpPr>
          <p:nvPr>
            <p:ph type="subTitle" idx="8"/>
          </p:nvPr>
        </p:nvSpPr>
        <p:spPr>
          <a:xfrm>
            <a:off x="5833572" y="3758175"/>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9" name="Google Shape;1799;p44"/>
          <p:cNvSpPr txBox="1">
            <a:spLocks noGrp="1"/>
          </p:cNvSpPr>
          <p:nvPr>
            <p:ph type="subTitle" idx="9"/>
          </p:nvPr>
        </p:nvSpPr>
        <p:spPr>
          <a:xfrm>
            <a:off x="2064284" y="2359152"/>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00" name="Google Shape;1800;p44"/>
          <p:cNvSpPr txBox="1">
            <a:spLocks noGrp="1"/>
          </p:cNvSpPr>
          <p:nvPr>
            <p:ph type="subTitle" idx="13"/>
          </p:nvPr>
        </p:nvSpPr>
        <p:spPr>
          <a:xfrm>
            <a:off x="2064272" y="2660904"/>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01" name="Google Shape;1801;p44"/>
          <p:cNvSpPr txBox="1">
            <a:spLocks noGrp="1"/>
          </p:cNvSpPr>
          <p:nvPr>
            <p:ph type="subTitle" idx="14"/>
          </p:nvPr>
        </p:nvSpPr>
        <p:spPr>
          <a:xfrm>
            <a:off x="5833573" y="2359152"/>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02" name="Google Shape;1802;p44"/>
          <p:cNvSpPr txBox="1">
            <a:spLocks noGrp="1"/>
          </p:cNvSpPr>
          <p:nvPr>
            <p:ph type="subTitle" idx="15"/>
          </p:nvPr>
        </p:nvSpPr>
        <p:spPr>
          <a:xfrm>
            <a:off x="5833572" y="2660901"/>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six columns 1">
  <p:cSld name="TITLE_ONLY_1_1_1_1">
    <p:spTree>
      <p:nvGrpSpPr>
        <p:cNvPr id="1" name="Shape 1803"/>
        <p:cNvGrpSpPr/>
        <p:nvPr/>
      </p:nvGrpSpPr>
      <p:grpSpPr>
        <a:xfrm>
          <a:off x="0" y="0"/>
          <a:ext cx="0" cy="0"/>
          <a:chOff x="0" y="0"/>
          <a:chExt cx="0" cy="0"/>
        </a:xfrm>
      </p:grpSpPr>
      <p:sp>
        <p:nvSpPr>
          <p:cNvPr id="1804" name="Google Shape;1804;p45"/>
          <p:cNvSpPr txBox="1">
            <a:spLocks noGrp="1"/>
          </p:cNvSpPr>
          <p:nvPr>
            <p:ph type="ctrTitle"/>
          </p:nvPr>
        </p:nvSpPr>
        <p:spPr>
          <a:xfrm flipH="1">
            <a:off x="770700" y="468450"/>
            <a:ext cx="3801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05" name="Google Shape;1805;p45"/>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grpSp>
        <p:nvGrpSpPr>
          <p:cNvPr id="1806" name="Google Shape;1806;p45"/>
          <p:cNvGrpSpPr/>
          <p:nvPr/>
        </p:nvGrpSpPr>
        <p:grpSpPr>
          <a:xfrm rot="5400000" flipH="1">
            <a:off x="7613820" y="3611830"/>
            <a:ext cx="877851" cy="2209091"/>
            <a:chOff x="-26858" y="-227337"/>
            <a:chExt cx="1093215" cy="2757917"/>
          </a:xfrm>
        </p:grpSpPr>
        <p:sp>
          <p:nvSpPr>
            <p:cNvPr id="1807" name="Google Shape;1807;p4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9" name="Google Shape;1829;p45"/>
          <p:cNvSpPr txBox="1">
            <a:spLocks noGrp="1"/>
          </p:cNvSpPr>
          <p:nvPr>
            <p:ph type="subTitle" idx="1"/>
          </p:nvPr>
        </p:nvSpPr>
        <p:spPr>
          <a:xfrm>
            <a:off x="1706834" y="1527205"/>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30" name="Google Shape;1830;p45"/>
          <p:cNvSpPr txBox="1">
            <a:spLocks noGrp="1"/>
          </p:cNvSpPr>
          <p:nvPr>
            <p:ph type="subTitle" idx="2"/>
          </p:nvPr>
        </p:nvSpPr>
        <p:spPr>
          <a:xfrm>
            <a:off x="1706830" y="1831051"/>
            <a:ext cx="13716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31" name="Google Shape;1831;p45"/>
          <p:cNvSpPr txBox="1">
            <a:spLocks noGrp="1"/>
          </p:cNvSpPr>
          <p:nvPr>
            <p:ph type="subTitle" idx="3"/>
          </p:nvPr>
        </p:nvSpPr>
        <p:spPr>
          <a:xfrm>
            <a:off x="4385072" y="2939280"/>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32" name="Google Shape;1832;p45"/>
          <p:cNvSpPr txBox="1">
            <a:spLocks noGrp="1"/>
          </p:cNvSpPr>
          <p:nvPr>
            <p:ph type="subTitle" idx="4"/>
          </p:nvPr>
        </p:nvSpPr>
        <p:spPr>
          <a:xfrm>
            <a:off x="4385072" y="3243110"/>
            <a:ext cx="13716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33" name="Google Shape;1833;p45"/>
          <p:cNvSpPr txBox="1">
            <a:spLocks noGrp="1"/>
          </p:cNvSpPr>
          <p:nvPr>
            <p:ph type="subTitle" idx="5"/>
          </p:nvPr>
        </p:nvSpPr>
        <p:spPr>
          <a:xfrm>
            <a:off x="4385072" y="1527205"/>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34" name="Google Shape;1834;p45"/>
          <p:cNvSpPr txBox="1">
            <a:spLocks noGrp="1"/>
          </p:cNvSpPr>
          <p:nvPr>
            <p:ph type="subTitle" idx="6"/>
          </p:nvPr>
        </p:nvSpPr>
        <p:spPr>
          <a:xfrm>
            <a:off x="4385072" y="1831051"/>
            <a:ext cx="13716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35" name="Google Shape;1835;p45"/>
          <p:cNvSpPr txBox="1">
            <a:spLocks noGrp="1"/>
          </p:cNvSpPr>
          <p:nvPr>
            <p:ph type="subTitle" idx="7"/>
          </p:nvPr>
        </p:nvSpPr>
        <p:spPr>
          <a:xfrm>
            <a:off x="7063323" y="2939280"/>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36" name="Google Shape;1836;p45"/>
          <p:cNvSpPr txBox="1">
            <a:spLocks noGrp="1"/>
          </p:cNvSpPr>
          <p:nvPr>
            <p:ph type="subTitle" idx="8"/>
          </p:nvPr>
        </p:nvSpPr>
        <p:spPr>
          <a:xfrm>
            <a:off x="7063322" y="3243110"/>
            <a:ext cx="13716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37" name="Google Shape;1837;p45"/>
          <p:cNvSpPr txBox="1">
            <a:spLocks noGrp="1"/>
          </p:cNvSpPr>
          <p:nvPr>
            <p:ph type="subTitle" idx="9"/>
          </p:nvPr>
        </p:nvSpPr>
        <p:spPr>
          <a:xfrm>
            <a:off x="1706834" y="2939280"/>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38" name="Google Shape;1838;p45"/>
          <p:cNvSpPr txBox="1">
            <a:spLocks noGrp="1"/>
          </p:cNvSpPr>
          <p:nvPr>
            <p:ph type="subTitle" idx="13"/>
          </p:nvPr>
        </p:nvSpPr>
        <p:spPr>
          <a:xfrm>
            <a:off x="1706822" y="3243110"/>
            <a:ext cx="13716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39" name="Google Shape;1839;p45"/>
          <p:cNvSpPr txBox="1">
            <a:spLocks noGrp="1"/>
          </p:cNvSpPr>
          <p:nvPr>
            <p:ph type="subTitle" idx="14"/>
          </p:nvPr>
        </p:nvSpPr>
        <p:spPr>
          <a:xfrm>
            <a:off x="7063323" y="1527205"/>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40" name="Google Shape;1840;p45"/>
          <p:cNvSpPr txBox="1">
            <a:spLocks noGrp="1"/>
          </p:cNvSpPr>
          <p:nvPr>
            <p:ph type="subTitle" idx="15"/>
          </p:nvPr>
        </p:nvSpPr>
        <p:spPr>
          <a:xfrm>
            <a:off x="7063322" y="1831051"/>
            <a:ext cx="1371600" cy="71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1841"/>
        <p:cNvGrpSpPr/>
        <p:nvPr/>
      </p:nvGrpSpPr>
      <p:grpSpPr>
        <a:xfrm>
          <a:off x="0" y="0"/>
          <a:ext cx="0" cy="0"/>
          <a:chOff x="0" y="0"/>
          <a:chExt cx="0" cy="0"/>
        </a:xfrm>
      </p:grpSpPr>
      <p:grpSp>
        <p:nvGrpSpPr>
          <p:cNvPr id="1842" name="Google Shape;1842;p46"/>
          <p:cNvGrpSpPr/>
          <p:nvPr/>
        </p:nvGrpSpPr>
        <p:grpSpPr>
          <a:xfrm>
            <a:off x="7099200" y="2933725"/>
            <a:ext cx="2044793" cy="2209776"/>
            <a:chOff x="1384075" y="241450"/>
            <a:chExt cx="4822625" cy="5215425"/>
          </a:xfrm>
        </p:grpSpPr>
        <p:sp>
          <p:nvSpPr>
            <p:cNvPr id="1843" name="Google Shape;1843;p46"/>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6"/>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6"/>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6"/>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6"/>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6"/>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6"/>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6"/>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6"/>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6"/>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6"/>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6"/>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6"/>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6"/>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6"/>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6"/>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6"/>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6"/>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6"/>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6"/>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6"/>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6"/>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6"/>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6"/>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6"/>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6"/>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6"/>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6"/>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6"/>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6"/>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6"/>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6"/>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6"/>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6"/>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6"/>
          <p:cNvGrpSpPr/>
          <p:nvPr/>
        </p:nvGrpSpPr>
        <p:grpSpPr>
          <a:xfrm>
            <a:off x="-76200" y="-76200"/>
            <a:ext cx="2286103" cy="2895537"/>
            <a:chOff x="-26858" y="-227337"/>
            <a:chExt cx="2186403" cy="2757917"/>
          </a:xfrm>
        </p:grpSpPr>
        <p:sp>
          <p:nvSpPr>
            <p:cNvPr id="1888" name="Google Shape;1888;p4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6"/>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6"/>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6"/>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6"/>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6"/>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6"/>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6"/>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6"/>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6"/>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6"/>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6"/>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6"/>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6"/>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6"/>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6"/>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6"/>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1">
  <p:cSld name="BLANK_1_1">
    <p:bg>
      <p:bgPr>
        <a:solidFill>
          <a:schemeClr val="lt1"/>
        </a:solidFill>
        <a:effectLst/>
      </p:bgPr>
    </p:bg>
    <p:spTree>
      <p:nvGrpSpPr>
        <p:cNvPr id="1" name="Shape 1928"/>
        <p:cNvGrpSpPr/>
        <p:nvPr/>
      </p:nvGrpSpPr>
      <p:grpSpPr>
        <a:xfrm>
          <a:off x="0" y="0"/>
          <a:ext cx="0" cy="0"/>
          <a:chOff x="0" y="0"/>
          <a:chExt cx="0" cy="0"/>
        </a:xfrm>
      </p:grpSpPr>
      <p:grpSp>
        <p:nvGrpSpPr>
          <p:cNvPr id="1929" name="Google Shape;1929;p47"/>
          <p:cNvGrpSpPr/>
          <p:nvPr/>
        </p:nvGrpSpPr>
        <p:grpSpPr>
          <a:xfrm rot="5400000" flipH="1">
            <a:off x="7613820" y="3611830"/>
            <a:ext cx="877851" cy="2209091"/>
            <a:chOff x="-26858" y="-227337"/>
            <a:chExt cx="1093215" cy="2757917"/>
          </a:xfrm>
        </p:grpSpPr>
        <p:sp>
          <p:nvSpPr>
            <p:cNvPr id="1930" name="Google Shape;1930;p4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56"/>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6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sp>
        <p:nvSpPr>
          <p:cNvPr id="164" name="Google Shape;164;p6"/>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165" name="Google Shape;165;p6"/>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166" name="Google Shape;166;p6"/>
          <p:cNvGrpSpPr/>
          <p:nvPr/>
        </p:nvGrpSpPr>
        <p:grpSpPr>
          <a:xfrm rot="-5400000">
            <a:off x="665620" y="3611830"/>
            <a:ext cx="877851" cy="2209091"/>
            <a:chOff x="-26858" y="-227337"/>
            <a:chExt cx="1093215" cy="2757917"/>
          </a:xfrm>
        </p:grpSpPr>
        <p:sp>
          <p:nvSpPr>
            <p:cNvPr id="167" name="Google Shape;167;p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5355638" y="1441125"/>
            <a:ext cx="2944500" cy="98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1" name="Google Shape;191;p7"/>
          <p:cNvSpPr txBox="1">
            <a:spLocks noGrp="1"/>
          </p:cNvSpPr>
          <p:nvPr>
            <p:ph type="subTitle" idx="1"/>
          </p:nvPr>
        </p:nvSpPr>
        <p:spPr>
          <a:xfrm>
            <a:off x="5355638" y="2577675"/>
            <a:ext cx="2944500" cy="112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92" name="Google Shape;192;p7"/>
          <p:cNvCxnSpPr/>
          <p:nvPr/>
        </p:nvCxnSpPr>
        <p:spPr>
          <a:xfrm>
            <a:off x="5360975" y="2502600"/>
            <a:ext cx="3783000" cy="0"/>
          </a:xfrm>
          <a:prstGeom prst="straightConnector1">
            <a:avLst/>
          </a:prstGeom>
          <a:noFill/>
          <a:ln w="28575" cap="flat" cmpd="sng">
            <a:solidFill>
              <a:schemeClr val="accent4"/>
            </a:solidFill>
            <a:prstDash val="solid"/>
            <a:round/>
            <a:headEnd type="none" w="med" len="med"/>
            <a:tailEnd type="none" w="med" len="med"/>
          </a:ln>
        </p:spPr>
      </p:cxnSp>
      <p:grpSp>
        <p:nvGrpSpPr>
          <p:cNvPr id="193" name="Google Shape;193;p7"/>
          <p:cNvGrpSpPr/>
          <p:nvPr/>
        </p:nvGrpSpPr>
        <p:grpSpPr>
          <a:xfrm rot="5400000" flipH="1">
            <a:off x="7613820" y="3611830"/>
            <a:ext cx="877851" cy="2209091"/>
            <a:chOff x="-26858" y="-227337"/>
            <a:chExt cx="1093215" cy="2757917"/>
          </a:xfrm>
        </p:grpSpPr>
        <p:sp>
          <p:nvSpPr>
            <p:cNvPr id="194" name="Google Shape;194;p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1869525" y="1705650"/>
            <a:ext cx="5405100" cy="17322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18" name="Google Shape;218;p8"/>
          <p:cNvGrpSpPr/>
          <p:nvPr/>
        </p:nvGrpSpPr>
        <p:grpSpPr>
          <a:xfrm>
            <a:off x="7099200" y="2933725"/>
            <a:ext cx="2044793" cy="2209776"/>
            <a:chOff x="1384075" y="241450"/>
            <a:chExt cx="4822625" cy="5215425"/>
          </a:xfrm>
        </p:grpSpPr>
        <p:sp>
          <p:nvSpPr>
            <p:cNvPr id="219" name="Google Shape;219;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a:off x="-76200" y="-76200"/>
            <a:ext cx="2286103" cy="2895537"/>
            <a:chOff x="-26858" y="-227337"/>
            <a:chExt cx="2186403" cy="2757917"/>
          </a:xfrm>
        </p:grpSpPr>
        <p:sp>
          <p:nvSpPr>
            <p:cNvPr id="264" name="Google Shape;264;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4"/>
        <p:cNvGrpSpPr/>
        <p:nvPr/>
      </p:nvGrpSpPr>
      <p:grpSpPr>
        <a:xfrm>
          <a:off x="0" y="0"/>
          <a:ext cx="0" cy="0"/>
          <a:chOff x="0" y="0"/>
          <a:chExt cx="0" cy="0"/>
        </a:xfrm>
      </p:grpSpPr>
      <p:sp>
        <p:nvSpPr>
          <p:cNvPr id="305" name="Google Shape;305;p9"/>
          <p:cNvSpPr txBox="1">
            <a:spLocks noGrp="1"/>
          </p:cNvSpPr>
          <p:nvPr>
            <p:ph type="title"/>
          </p:nvPr>
        </p:nvSpPr>
        <p:spPr>
          <a:xfrm>
            <a:off x="713225" y="978238"/>
            <a:ext cx="3147300" cy="22911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306" name="Google Shape;306;p9"/>
          <p:cNvSpPr txBox="1">
            <a:spLocks noGrp="1"/>
          </p:cNvSpPr>
          <p:nvPr>
            <p:ph type="subTitle" idx="1"/>
          </p:nvPr>
        </p:nvSpPr>
        <p:spPr>
          <a:xfrm>
            <a:off x="713225" y="3357063"/>
            <a:ext cx="3147300" cy="8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grpSp>
        <p:nvGrpSpPr>
          <p:cNvPr id="307" name="Google Shape;307;p9"/>
          <p:cNvGrpSpPr/>
          <p:nvPr/>
        </p:nvGrpSpPr>
        <p:grpSpPr>
          <a:xfrm flipH="1">
            <a:off x="4743766" y="-1156952"/>
            <a:ext cx="4451259" cy="6129060"/>
            <a:chOff x="-37799" y="-227337"/>
            <a:chExt cx="1833529" cy="2524637"/>
          </a:xfrm>
        </p:grpSpPr>
        <p:sp>
          <p:nvSpPr>
            <p:cNvPr id="308" name="Google Shape;308;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rot="10800000">
              <a:off x="-37799" y="811313"/>
              <a:ext cx="381833" cy="44126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3"/>
        <p:cNvGrpSpPr/>
        <p:nvPr/>
      </p:nvGrpSpPr>
      <p:grpSpPr>
        <a:xfrm>
          <a:off x="0" y="0"/>
          <a:ext cx="0" cy="0"/>
          <a:chOff x="0" y="0"/>
          <a:chExt cx="0" cy="0"/>
        </a:xfrm>
      </p:grpSpPr>
      <p:grpSp>
        <p:nvGrpSpPr>
          <p:cNvPr id="344" name="Google Shape;344;p10"/>
          <p:cNvGrpSpPr/>
          <p:nvPr/>
        </p:nvGrpSpPr>
        <p:grpSpPr>
          <a:xfrm>
            <a:off x="-6570" y="518767"/>
            <a:ext cx="2604982" cy="2256975"/>
            <a:chOff x="-8580" y="487809"/>
            <a:chExt cx="2894424" cy="2507193"/>
          </a:xfrm>
        </p:grpSpPr>
        <p:sp>
          <p:nvSpPr>
            <p:cNvPr id="345" name="Google Shape;345;p10"/>
            <p:cNvSpPr/>
            <p:nvPr/>
          </p:nvSpPr>
          <p:spPr>
            <a:xfrm rot="10800000">
              <a:off x="-8580" y="2159250"/>
              <a:ext cx="726263" cy="835752"/>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0"/>
            <p:cNvSpPr/>
            <p:nvPr/>
          </p:nvSpPr>
          <p:spPr>
            <a:xfrm rot="10800000">
              <a:off x="-8580" y="903907"/>
              <a:ext cx="726263" cy="125540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0"/>
            <p:cNvSpPr/>
            <p:nvPr/>
          </p:nvSpPr>
          <p:spPr>
            <a:xfrm rot="10800000">
              <a:off x="-8580" y="487809"/>
              <a:ext cx="722770" cy="835778"/>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0"/>
            <p:cNvSpPr/>
            <p:nvPr/>
          </p:nvSpPr>
          <p:spPr>
            <a:xfrm rot="10800000">
              <a:off x="-8580" y="1739643"/>
              <a:ext cx="726263" cy="835752"/>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0"/>
            <p:cNvSpPr/>
            <p:nvPr/>
          </p:nvSpPr>
          <p:spPr>
            <a:xfrm rot="10800000">
              <a:off x="-8580" y="2159250"/>
              <a:ext cx="726263" cy="835752"/>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0"/>
            <p:cNvSpPr/>
            <p:nvPr/>
          </p:nvSpPr>
          <p:spPr>
            <a:xfrm rot="10800000">
              <a:off x="717603" y="487809"/>
              <a:ext cx="1445514" cy="835778"/>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0"/>
            <p:cNvSpPr/>
            <p:nvPr/>
          </p:nvSpPr>
          <p:spPr>
            <a:xfrm rot="10800000">
              <a:off x="717630" y="903907"/>
              <a:ext cx="722770" cy="125540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0"/>
            <p:cNvSpPr/>
            <p:nvPr/>
          </p:nvSpPr>
          <p:spPr>
            <a:xfrm rot="10800000">
              <a:off x="717630" y="1739643"/>
              <a:ext cx="722770" cy="835752"/>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0"/>
            <p:cNvSpPr/>
            <p:nvPr/>
          </p:nvSpPr>
          <p:spPr>
            <a:xfrm rot="10800000">
              <a:off x="-8580" y="1739643"/>
              <a:ext cx="726263" cy="835752"/>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0"/>
            <p:cNvSpPr/>
            <p:nvPr/>
          </p:nvSpPr>
          <p:spPr>
            <a:xfrm rot="10800000">
              <a:off x="2163100" y="903904"/>
              <a:ext cx="722744" cy="835778"/>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0"/>
            <p:cNvSpPr/>
            <p:nvPr/>
          </p:nvSpPr>
          <p:spPr>
            <a:xfrm rot="10800000" flipH="1">
              <a:off x="1442105" y="903907"/>
              <a:ext cx="722770" cy="125540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0"/>
          <p:cNvSpPr/>
          <p:nvPr/>
        </p:nvSpPr>
        <p:spPr>
          <a:xfrm flipH="1">
            <a:off x="-1017193" y="881512"/>
            <a:ext cx="4269126" cy="4942773"/>
          </a:xfrm>
          <a:custGeom>
            <a:avLst/>
            <a:gdLst/>
            <a:ahLst/>
            <a:cxnLst/>
            <a:rect l="l" t="t" r="r" b="b"/>
            <a:pathLst>
              <a:path w="27521" h="31857" extrusionOk="0">
                <a:moveTo>
                  <a:pt x="1" y="0"/>
                </a:moveTo>
                <a:lnTo>
                  <a:pt x="1" y="31857"/>
                </a:lnTo>
                <a:lnTo>
                  <a:pt x="27520" y="15845"/>
                </a:lnTo>
                <a:lnTo>
                  <a:pt x="1" y="0"/>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0"/>
          <p:cNvSpPr txBox="1">
            <a:spLocks noGrp="1"/>
          </p:cNvSpPr>
          <p:nvPr>
            <p:ph type="title"/>
          </p:nvPr>
        </p:nvSpPr>
        <p:spPr>
          <a:xfrm>
            <a:off x="713225" y="2321675"/>
            <a:ext cx="2230800" cy="2286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0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a:lnSpc>
                <a:spcPct val="80000"/>
              </a:lnSpc>
              <a:spcBef>
                <a:spcPts val="0"/>
              </a:spcBef>
              <a:spcAft>
                <a:spcPts val="0"/>
              </a:spcAft>
              <a:buClr>
                <a:schemeClr val="dk1"/>
              </a:buClr>
              <a:buSzPts val="2800"/>
              <a:buNone/>
              <a:defRPr sz="2800">
                <a:solidFill>
                  <a:schemeClr val="dk1"/>
                </a:solidFill>
              </a:defRPr>
            </a:lvl2pPr>
            <a:lvl3pPr lvl="2">
              <a:lnSpc>
                <a:spcPct val="80000"/>
              </a:lnSpc>
              <a:spcBef>
                <a:spcPts val="0"/>
              </a:spcBef>
              <a:spcAft>
                <a:spcPts val="0"/>
              </a:spcAft>
              <a:buClr>
                <a:schemeClr val="dk1"/>
              </a:buClr>
              <a:buSzPts val="2800"/>
              <a:buNone/>
              <a:defRPr sz="2800">
                <a:solidFill>
                  <a:schemeClr val="dk1"/>
                </a:solidFill>
              </a:defRPr>
            </a:lvl3pPr>
            <a:lvl4pPr lvl="3">
              <a:lnSpc>
                <a:spcPct val="80000"/>
              </a:lnSpc>
              <a:spcBef>
                <a:spcPts val="0"/>
              </a:spcBef>
              <a:spcAft>
                <a:spcPts val="0"/>
              </a:spcAft>
              <a:buClr>
                <a:schemeClr val="dk1"/>
              </a:buClr>
              <a:buSzPts val="2800"/>
              <a:buNone/>
              <a:defRPr sz="2800">
                <a:solidFill>
                  <a:schemeClr val="dk1"/>
                </a:solidFill>
              </a:defRPr>
            </a:lvl4pPr>
            <a:lvl5pPr lvl="4">
              <a:lnSpc>
                <a:spcPct val="80000"/>
              </a:lnSpc>
              <a:spcBef>
                <a:spcPts val="0"/>
              </a:spcBef>
              <a:spcAft>
                <a:spcPts val="0"/>
              </a:spcAft>
              <a:buClr>
                <a:schemeClr val="dk1"/>
              </a:buClr>
              <a:buSzPts val="2800"/>
              <a:buNone/>
              <a:defRPr sz="2800">
                <a:solidFill>
                  <a:schemeClr val="dk1"/>
                </a:solidFill>
              </a:defRPr>
            </a:lvl5pPr>
            <a:lvl6pPr lvl="5">
              <a:lnSpc>
                <a:spcPct val="80000"/>
              </a:lnSpc>
              <a:spcBef>
                <a:spcPts val="0"/>
              </a:spcBef>
              <a:spcAft>
                <a:spcPts val="0"/>
              </a:spcAft>
              <a:buClr>
                <a:schemeClr val="dk1"/>
              </a:buClr>
              <a:buSzPts val="2800"/>
              <a:buNone/>
              <a:defRPr sz="2800">
                <a:solidFill>
                  <a:schemeClr val="dk1"/>
                </a:solidFill>
              </a:defRPr>
            </a:lvl6pPr>
            <a:lvl7pPr lvl="6">
              <a:lnSpc>
                <a:spcPct val="80000"/>
              </a:lnSpc>
              <a:spcBef>
                <a:spcPts val="0"/>
              </a:spcBef>
              <a:spcAft>
                <a:spcPts val="0"/>
              </a:spcAft>
              <a:buClr>
                <a:schemeClr val="dk1"/>
              </a:buClr>
              <a:buSzPts val="2800"/>
              <a:buNone/>
              <a:defRPr sz="2800">
                <a:solidFill>
                  <a:schemeClr val="dk1"/>
                </a:solidFill>
              </a:defRPr>
            </a:lvl7pPr>
            <a:lvl8pPr lvl="7">
              <a:lnSpc>
                <a:spcPct val="80000"/>
              </a:lnSpc>
              <a:spcBef>
                <a:spcPts val="0"/>
              </a:spcBef>
              <a:spcAft>
                <a:spcPts val="0"/>
              </a:spcAft>
              <a:buClr>
                <a:schemeClr val="dk1"/>
              </a:buClr>
              <a:buSzPts val="2800"/>
              <a:buNone/>
              <a:defRPr sz="2800">
                <a:solidFill>
                  <a:schemeClr val="dk1"/>
                </a:solidFill>
              </a:defRPr>
            </a:lvl8pPr>
            <a:lvl9pPr lvl="8">
              <a:lnSpc>
                <a:spcPct val="8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marL="914400" lvl="1"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marL="1371600" lvl="2"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marL="1828800" lvl="3"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marL="2286000" lvl="4"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marL="2743200" lvl="5"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marL="3200400" lvl="6"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marL="3657600" lvl="7"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marL="4114800" lvl="8" indent="-31750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1952"/>
        <p:cNvGrpSpPr/>
        <p:nvPr/>
      </p:nvGrpSpPr>
      <p:grpSpPr>
        <a:xfrm>
          <a:off x="0" y="0"/>
          <a:ext cx="0" cy="0"/>
          <a:chOff x="0" y="0"/>
          <a:chExt cx="0" cy="0"/>
        </a:xfrm>
      </p:grpSpPr>
      <p:sp>
        <p:nvSpPr>
          <p:cNvPr id="1953" name="Google Shape;1953;p4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54" name="Google Shape;1954;p4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1955" name="Google Shape;1955;p48"/>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9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957"/>
        <p:cNvGrpSpPr/>
        <p:nvPr/>
      </p:nvGrpSpPr>
      <p:grpSpPr>
        <a:xfrm>
          <a:off x="0" y="0"/>
          <a:ext cx="0" cy="0"/>
          <a:chOff x="0" y="0"/>
          <a:chExt cx="0" cy="0"/>
        </a:xfrm>
      </p:grpSpPr>
      <p:sp>
        <p:nvSpPr>
          <p:cNvPr id="1958" name="Google Shape;1958;p5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59" name="Google Shape;1959;p5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52"/>
          <p:cNvSpPr txBox="1">
            <a:spLocks noGrp="1"/>
          </p:cNvSpPr>
          <p:nvPr>
            <p:ph type="ctrTitle"/>
          </p:nvPr>
        </p:nvSpPr>
        <p:spPr>
          <a:xfrm>
            <a:off x="2194950" y="-74050"/>
            <a:ext cx="5809925" cy="4783100"/>
          </a:xfrm>
          <a:prstGeom prst="rect">
            <a:avLst/>
          </a:prstGeom>
        </p:spPr>
        <p:txBody>
          <a:bodyPr spcFirstLastPara="1" wrap="square" lIns="91425" tIns="91425" rIns="91425" bIns="91425" anchor="ctr" anchorCtr="0">
            <a:noAutofit/>
          </a:bodyPr>
          <a:lstStyle/>
          <a:p>
            <a:r>
              <a:rPr lang="en" dirty="0">
                <a:solidFill>
                  <a:schemeClr val="bg2">
                    <a:lumMod val="90000"/>
                    <a:lumOff val="10000"/>
                  </a:schemeClr>
                </a:solidFill>
              </a:rPr>
              <a:t>PYTHON INTERNSHIP</a:t>
            </a:r>
            <a:br>
              <a:rPr lang="en" dirty="0"/>
            </a:br>
            <a:br>
              <a:rPr lang="en" dirty="0"/>
            </a:br>
            <a:br>
              <a:rPr lang="en" dirty="0"/>
            </a:br>
            <a:r>
              <a:rPr lang="en" dirty="0"/>
              <a:t>TOPIC:EXPENSE TRACKER</a:t>
            </a:r>
          </a:p>
        </p:txBody>
      </p:sp>
      <p:sp>
        <p:nvSpPr>
          <p:cNvPr id="1967" name="Google Shape;1967;p52"/>
          <p:cNvSpPr/>
          <p:nvPr/>
        </p:nvSpPr>
        <p:spPr>
          <a:xfrm rot="10800000">
            <a:off x="-76200" y="1690558"/>
            <a:ext cx="382257" cy="441707"/>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2"/>
          <p:cNvSpPr/>
          <p:nvPr/>
        </p:nvSpPr>
        <p:spPr>
          <a:xfrm rot="10800000">
            <a:off x="-76202" y="1248850"/>
            <a:ext cx="382247" cy="66349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2"/>
          <p:cNvSpPr/>
          <p:nvPr/>
        </p:nvSpPr>
        <p:spPr>
          <a:xfrm rot="10800000">
            <a:off x="-76200" y="143724"/>
            <a:ext cx="382257" cy="663476"/>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2"/>
          <p:cNvSpPr/>
          <p:nvPr/>
        </p:nvSpPr>
        <p:spPr>
          <a:xfrm rot="10800000">
            <a:off x="-76202" y="-76210"/>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2"/>
          <p:cNvSpPr/>
          <p:nvPr/>
        </p:nvSpPr>
        <p:spPr>
          <a:xfrm rot="10800000">
            <a:off x="-76191" y="807176"/>
            <a:ext cx="382247" cy="441703"/>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2"/>
          <p:cNvSpPr/>
          <p:nvPr/>
        </p:nvSpPr>
        <p:spPr>
          <a:xfrm rot="10800000">
            <a:off x="686447" y="1690558"/>
            <a:ext cx="380418" cy="441707"/>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2"/>
          <p:cNvSpPr/>
          <p:nvPr/>
        </p:nvSpPr>
        <p:spPr>
          <a:xfrm rot="10800000">
            <a:off x="684609" y="1248865"/>
            <a:ext cx="384095" cy="661630"/>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2"/>
          <p:cNvSpPr/>
          <p:nvPr/>
        </p:nvSpPr>
        <p:spPr>
          <a:xfrm rot="10800000">
            <a:off x="306052" y="1248850"/>
            <a:ext cx="380409" cy="6616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2"/>
          <p:cNvSpPr/>
          <p:nvPr/>
        </p:nvSpPr>
        <p:spPr>
          <a:xfrm rot="10800000">
            <a:off x="680965" y="269200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2"/>
          <p:cNvSpPr/>
          <p:nvPr/>
        </p:nvSpPr>
        <p:spPr>
          <a:xfrm rot="10800000">
            <a:off x="306043" y="2132251"/>
            <a:ext cx="380418" cy="44216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2"/>
          <p:cNvSpPr/>
          <p:nvPr/>
        </p:nvSpPr>
        <p:spPr>
          <a:xfrm rot="10800000">
            <a:off x="306043" y="-76200"/>
            <a:ext cx="760822" cy="44170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2"/>
          <p:cNvSpPr/>
          <p:nvPr/>
        </p:nvSpPr>
        <p:spPr>
          <a:xfrm rot="10800000">
            <a:off x="306043" y="143724"/>
            <a:ext cx="380418" cy="663476"/>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2"/>
          <p:cNvSpPr/>
          <p:nvPr/>
        </p:nvSpPr>
        <p:spPr>
          <a:xfrm rot="10800000">
            <a:off x="306043" y="585416"/>
            <a:ext cx="380418" cy="441693"/>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2"/>
          <p:cNvSpPr/>
          <p:nvPr/>
        </p:nvSpPr>
        <p:spPr>
          <a:xfrm rot="10800000">
            <a:off x="-76191" y="585406"/>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2"/>
          <p:cNvSpPr/>
          <p:nvPr/>
        </p:nvSpPr>
        <p:spPr>
          <a:xfrm rot="10800000">
            <a:off x="-76202" y="1027085"/>
            <a:ext cx="382247" cy="443577"/>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2"/>
          <p:cNvSpPr/>
          <p:nvPr/>
        </p:nvSpPr>
        <p:spPr>
          <a:xfrm rot="10800000">
            <a:off x="306050" y="807171"/>
            <a:ext cx="760804" cy="66349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2"/>
          <p:cNvSpPr/>
          <p:nvPr/>
        </p:nvSpPr>
        <p:spPr>
          <a:xfrm rot="10800000">
            <a:off x="1449103" y="1690548"/>
            <a:ext cx="380395" cy="441717"/>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2"/>
          <p:cNvSpPr/>
          <p:nvPr/>
        </p:nvSpPr>
        <p:spPr>
          <a:xfrm rot="10800000">
            <a:off x="1708691" y="1366463"/>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2"/>
          <p:cNvSpPr/>
          <p:nvPr/>
        </p:nvSpPr>
        <p:spPr>
          <a:xfrm rot="10800000">
            <a:off x="1712381" y="2028081"/>
            <a:ext cx="120809" cy="141229"/>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2"/>
          <p:cNvSpPr/>
          <p:nvPr/>
        </p:nvSpPr>
        <p:spPr>
          <a:xfrm rot="10800000">
            <a:off x="1066851" y="1248865"/>
            <a:ext cx="382257" cy="661630"/>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2"/>
          <p:cNvSpPr/>
          <p:nvPr/>
        </p:nvSpPr>
        <p:spPr>
          <a:xfrm rot="10800000">
            <a:off x="1066861" y="1690548"/>
            <a:ext cx="382247" cy="441717"/>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2"/>
          <p:cNvSpPr/>
          <p:nvPr/>
        </p:nvSpPr>
        <p:spPr>
          <a:xfrm rot="10800000">
            <a:off x="1449103" y="365483"/>
            <a:ext cx="380395" cy="441717"/>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2"/>
          <p:cNvSpPr/>
          <p:nvPr/>
        </p:nvSpPr>
        <p:spPr>
          <a:xfrm rot="10800000">
            <a:off x="1066851" y="-76200"/>
            <a:ext cx="382257" cy="883400"/>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2"/>
          <p:cNvSpPr/>
          <p:nvPr/>
        </p:nvSpPr>
        <p:spPr>
          <a:xfrm rot="10800000">
            <a:off x="1066851" y="585416"/>
            <a:ext cx="382257" cy="441693"/>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p:cNvSpPr/>
          <p:nvPr/>
        </p:nvSpPr>
        <p:spPr>
          <a:xfrm rot="10800000">
            <a:off x="686445" y="143703"/>
            <a:ext cx="382247" cy="883406"/>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p:cNvSpPr/>
          <p:nvPr/>
        </p:nvSpPr>
        <p:spPr>
          <a:xfrm rot="10800000">
            <a:off x="686465" y="807171"/>
            <a:ext cx="762643" cy="66349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p:cNvSpPr/>
          <p:nvPr/>
        </p:nvSpPr>
        <p:spPr>
          <a:xfrm>
            <a:off x="8761740" y="4256839"/>
            <a:ext cx="382247" cy="66349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p:cNvSpPr/>
          <p:nvPr/>
        </p:nvSpPr>
        <p:spPr>
          <a:xfrm>
            <a:off x="8763590" y="4698532"/>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p:cNvSpPr/>
          <p:nvPr/>
        </p:nvSpPr>
        <p:spPr>
          <a:xfrm>
            <a:off x="8652474" y="316885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p:cNvSpPr/>
          <p:nvPr/>
        </p:nvSpPr>
        <p:spPr>
          <a:xfrm>
            <a:off x="8000931" y="4698532"/>
            <a:ext cx="760804" cy="44171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p:cNvSpPr/>
          <p:nvPr/>
        </p:nvSpPr>
        <p:spPr>
          <a:xfrm>
            <a:off x="8381336" y="4256839"/>
            <a:ext cx="380409" cy="66349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2"/>
          <p:cNvSpPr/>
          <p:nvPr/>
        </p:nvSpPr>
        <p:spPr>
          <a:xfrm>
            <a:off x="8761740" y="4036930"/>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2"/>
          <p:cNvSpPr/>
          <p:nvPr/>
        </p:nvSpPr>
        <p:spPr>
          <a:xfrm>
            <a:off x="7822482" y="3491070"/>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2"/>
          <p:cNvSpPr/>
          <p:nvPr/>
        </p:nvSpPr>
        <p:spPr>
          <a:xfrm>
            <a:off x="7259448" y="4698532"/>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82"/>
                                        </p:tgtEl>
                                        <p:attrNameLst>
                                          <p:attrName>style.visibility</p:attrName>
                                        </p:attrNameLst>
                                      </p:cBhvr>
                                      <p:to>
                                        <p:strVal val="visible"/>
                                      </p:to>
                                    </p:set>
                                    <p:anim calcmode="lin" valueType="num">
                                      <p:cBhvr additive="base">
                                        <p:cTn id="7" dur="200"/>
                                        <p:tgtEl>
                                          <p:spTgt spid="1982"/>
                                        </p:tgtEl>
                                        <p:attrNameLst>
                                          <p:attrName>ppt_w</p:attrName>
                                        </p:attrNameLst>
                                      </p:cBhvr>
                                      <p:tavLst>
                                        <p:tav tm="0">
                                          <p:val>
                                            <p:strVal val="0"/>
                                          </p:val>
                                        </p:tav>
                                        <p:tav tm="100000">
                                          <p:val>
                                            <p:strVal val="#ppt_w"/>
                                          </p:val>
                                        </p:tav>
                                      </p:tavLst>
                                    </p:anim>
                                    <p:anim calcmode="lin" valueType="num">
                                      <p:cBhvr additive="base">
                                        <p:cTn id="8" dur="200"/>
                                        <p:tgtEl>
                                          <p:spTgt spid="1982"/>
                                        </p:tgtEl>
                                        <p:attrNameLst>
                                          <p:attrName>ppt_h</p:attrName>
                                        </p:attrNameLst>
                                      </p:cBhvr>
                                      <p:tavLst>
                                        <p:tav tm="0">
                                          <p:val>
                                            <p:strVal val="0"/>
                                          </p:val>
                                        </p:tav>
                                        <p:tav tm="100000">
                                          <p:val>
                                            <p:strVal val="#ppt_h"/>
                                          </p:val>
                                        </p:tav>
                                      </p:tavLst>
                                    </p:anim>
                                  </p:childTnLst>
                                </p:cTn>
                              </p:par>
                            </p:childTnLst>
                          </p:cTn>
                        </p:par>
                        <p:par>
                          <p:cTn id="9" fill="hold">
                            <p:stCondLst>
                              <p:cond delay="200"/>
                            </p:stCondLst>
                            <p:childTnLst>
                              <p:par>
                                <p:cTn id="10" presetID="23" presetClass="entr" presetSubtype="16" fill="hold" nodeType="afterEffect">
                                  <p:stCondLst>
                                    <p:cond delay="0"/>
                                  </p:stCondLst>
                                  <p:childTnLst>
                                    <p:set>
                                      <p:cBhvr>
                                        <p:cTn id="11" dur="1" fill="hold">
                                          <p:stCondLst>
                                            <p:cond delay="0"/>
                                          </p:stCondLst>
                                        </p:cTn>
                                        <p:tgtEl>
                                          <p:spTgt spid="1990"/>
                                        </p:tgtEl>
                                        <p:attrNameLst>
                                          <p:attrName>style.visibility</p:attrName>
                                        </p:attrNameLst>
                                      </p:cBhvr>
                                      <p:to>
                                        <p:strVal val="visible"/>
                                      </p:to>
                                    </p:set>
                                    <p:anim calcmode="lin" valueType="num">
                                      <p:cBhvr additive="base">
                                        <p:cTn id="12" dur="200"/>
                                        <p:tgtEl>
                                          <p:spTgt spid="1990"/>
                                        </p:tgtEl>
                                        <p:attrNameLst>
                                          <p:attrName>ppt_w</p:attrName>
                                        </p:attrNameLst>
                                      </p:cBhvr>
                                      <p:tavLst>
                                        <p:tav tm="0">
                                          <p:val>
                                            <p:strVal val="0"/>
                                          </p:val>
                                        </p:tav>
                                        <p:tav tm="100000">
                                          <p:val>
                                            <p:strVal val="#ppt_w"/>
                                          </p:val>
                                        </p:tav>
                                      </p:tavLst>
                                    </p:anim>
                                    <p:anim calcmode="lin" valueType="num">
                                      <p:cBhvr additive="base">
                                        <p:cTn id="13" dur="200"/>
                                        <p:tgtEl>
                                          <p:spTgt spid="1990"/>
                                        </p:tgtEl>
                                        <p:attrNameLst>
                                          <p:attrName>ppt_h</p:attrName>
                                        </p:attrNameLst>
                                      </p:cBhvr>
                                      <p:tavLst>
                                        <p:tav tm="0">
                                          <p:val>
                                            <p:strVal val="0"/>
                                          </p:val>
                                        </p:tav>
                                        <p:tav tm="100000">
                                          <p:val>
                                            <p:strVal val="#ppt_h"/>
                                          </p:val>
                                        </p:tav>
                                      </p:tavLst>
                                    </p:anim>
                                  </p:childTnLst>
                                </p:cTn>
                              </p:par>
                            </p:childTnLst>
                          </p:cTn>
                        </p:par>
                        <p:par>
                          <p:cTn id="14" fill="hold">
                            <p:stCondLst>
                              <p:cond delay="400"/>
                            </p:stCondLst>
                            <p:childTnLst>
                              <p:par>
                                <p:cTn id="15" presetID="23" presetClass="entr" presetSubtype="16" fill="hold" nodeType="afterEffect">
                                  <p:stCondLst>
                                    <p:cond delay="0"/>
                                  </p:stCondLst>
                                  <p:childTnLst>
                                    <p:set>
                                      <p:cBhvr>
                                        <p:cTn id="16" dur="1" fill="hold">
                                          <p:stCondLst>
                                            <p:cond delay="0"/>
                                          </p:stCondLst>
                                        </p:cTn>
                                        <p:tgtEl>
                                          <p:spTgt spid="1978"/>
                                        </p:tgtEl>
                                        <p:attrNameLst>
                                          <p:attrName>style.visibility</p:attrName>
                                        </p:attrNameLst>
                                      </p:cBhvr>
                                      <p:to>
                                        <p:strVal val="visible"/>
                                      </p:to>
                                    </p:set>
                                    <p:anim calcmode="lin" valueType="num">
                                      <p:cBhvr additive="base">
                                        <p:cTn id="17" dur="200"/>
                                        <p:tgtEl>
                                          <p:spTgt spid="1978"/>
                                        </p:tgtEl>
                                        <p:attrNameLst>
                                          <p:attrName>ppt_w</p:attrName>
                                        </p:attrNameLst>
                                      </p:cBhvr>
                                      <p:tavLst>
                                        <p:tav tm="0">
                                          <p:val>
                                            <p:strVal val="0"/>
                                          </p:val>
                                        </p:tav>
                                        <p:tav tm="100000">
                                          <p:val>
                                            <p:strVal val="#ppt_w"/>
                                          </p:val>
                                        </p:tav>
                                      </p:tavLst>
                                    </p:anim>
                                    <p:anim calcmode="lin" valueType="num">
                                      <p:cBhvr additive="base">
                                        <p:cTn id="18" dur="200"/>
                                        <p:tgtEl>
                                          <p:spTgt spid="1978"/>
                                        </p:tgtEl>
                                        <p:attrNameLst>
                                          <p:attrName>ppt_h</p:attrName>
                                        </p:attrNameLst>
                                      </p:cBhvr>
                                      <p:tavLst>
                                        <p:tav tm="0">
                                          <p:val>
                                            <p:strVal val="0"/>
                                          </p:val>
                                        </p:tav>
                                        <p:tav tm="100000">
                                          <p:val>
                                            <p:strVal val="#ppt_h"/>
                                          </p:val>
                                        </p:tav>
                                      </p:tavLst>
                                    </p:anim>
                                  </p:childTnLst>
                                </p:cTn>
                              </p:par>
                              <p:par>
                                <p:cTn id="19" presetID="10" presetClass="entr" presetSubtype="0" fill="hold" nodeType="withEffect">
                                  <p:stCondLst>
                                    <p:cond delay="0"/>
                                  </p:stCondLst>
                                  <p:childTnLst>
                                    <p:set>
                                      <p:cBhvr>
                                        <p:cTn id="20" dur="1" fill="hold">
                                          <p:stCondLst>
                                            <p:cond delay="0"/>
                                          </p:stCondLst>
                                        </p:cTn>
                                        <p:tgtEl>
                                          <p:spTgt spid="1965"/>
                                        </p:tgtEl>
                                        <p:attrNameLst>
                                          <p:attrName>style.visibility</p:attrName>
                                        </p:attrNameLst>
                                      </p:cBhvr>
                                      <p:to>
                                        <p:strVal val="visible"/>
                                      </p:to>
                                    </p:set>
                                    <p:animEffect transition="in" filter="fade">
                                      <p:cBhvr>
                                        <p:cTn id="21" dur="300"/>
                                        <p:tgtEl>
                                          <p:spTgt spid="1965"/>
                                        </p:tgtEl>
                                      </p:cBhvr>
                                    </p:animEffect>
                                  </p:childTnLst>
                                </p:cTn>
                              </p:par>
                            </p:childTnLst>
                          </p:cTn>
                        </p:par>
                        <p:par>
                          <p:cTn id="22" fill="hold">
                            <p:stCondLst>
                              <p:cond delay="700"/>
                            </p:stCondLst>
                            <p:childTnLst>
                              <p:par>
                                <p:cTn id="23" presetID="23" presetClass="entr" presetSubtype="16" fill="hold" nodeType="afterEffect">
                                  <p:stCondLst>
                                    <p:cond delay="0"/>
                                  </p:stCondLst>
                                  <p:childTnLst>
                                    <p:set>
                                      <p:cBhvr>
                                        <p:cTn id="24" dur="1" fill="hold">
                                          <p:stCondLst>
                                            <p:cond delay="0"/>
                                          </p:stCondLst>
                                        </p:cTn>
                                        <p:tgtEl>
                                          <p:spTgt spid="1968"/>
                                        </p:tgtEl>
                                        <p:attrNameLst>
                                          <p:attrName>style.visibility</p:attrName>
                                        </p:attrNameLst>
                                      </p:cBhvr>
                                      <p:to>
                                        <p:strVal val="visible"/>
                                      </p:to>
                                    </p:set>
                                    <p:anim calcmode="lin" valueType="num">
                                      <p:cBhvr additive="base">
                                        <p:cTn id="25" dur="200"/>
                                        <p:tgtEl>
                                          <p:spTgt spid="1968"/>
                                        </p:tgtEl>
                                        <p:attrNameLst>
                                          <p:attrName>ppt_w</p:attrName>
                                        </p:attrNameLst>
                                      </p:cBhvr>
                                      <p:tavLst>
                                        <p:tav tm="0">
                                          <p:val>
                                            <p:strVal val="0"/>
                                          </p:val>
                                        </p:tav>
                                        <p:tav tm="100000">
                                          <p:val>
                                            <p:strVal val="#ppt_w"/>
                                          </p:val>
                                        </p:tav>
                                      </p:tavLst>
                                    </p:anim>
                                    <p:anim calcmode="lin" valueType="num">
                                      <p:cBhvr additive="base">
                                        <p:cTn id="26" dur="200"/>
                                        <p:tgtEl>
                                          <p:spTgt spid="1968"/>
                                        </p:tgtEl>
                                        <p:attrNameLst>
                                          <p:attrName>ppt_h</p:attrName>
                                        </p:attrNameLst>
                                      </p:cBhvr>
                                      <p:tavLst>
                                        <p:tav tm="0">
                                          <p:val>
                                            <p:strVal val="0"/>
                                          </p:val>
                                        </p:tav>
                                        <p:tav tm="100000">
                                          <p:val>
                                            <p:strVal val="#ppt_h"/>
                                          </p:val>
                                        </p:tav>
                                      </p:tavLst>
                                    </p:anim>
                                  </p:childTnLst>
                                </p:cTn>
                              </p:par>
                            </p:childTnLst>
                          </p:cTn>
                        </p:par>
                        <p:par>
                          <p:cTn id="27" fill="hold">
                            <p:stCondLst>
                              <p:cond delay="900"/>
                            </p:stCondLst>
                            <p:childTnLst>
                              <p:par>
                                <p:cTn id="28" presetID="23" presetClass="entr" presetSubtype="16" fill="hold" nodeType="afterEffect">
                                  <p:stCondLst>
                                    <p:cond delay="0"/>
                                  </p:stCondLst>
                                  <p:childTnLst>
                                    <p:set>
                                      <p:cBhvr>
                                        <p:cTn id="29" dur="1" fill="hold">
                                          <p:stCondLst>
                                            <p:cond delay="0"/>
                                          </p:stCondLst>
                                        </p:cTn>
                                        <p:tgtEl>
                                          <p:spTgt spid="1983"/>
                                        </p:tgtEl>
                                        <p:attrNameLst>
                                          <p:attrName>style.visibility</p:attrName>
                                        </p:attrNameLst>
                                      </p:cBhvr>
                                      <p:to>
                                        <p:strVal val="visible"/>
                                      </p:to>
                                    </p:set>
                                    <p:anim calcmode="lin" valueType="num">
                                      <p:cBhvr additive="base">
                                        <p:cTn id="30" dur="200"/>
                                        <p:tgtEl>
                                          <p:spTgt spid="1983"/>
                                        </p:tgtEl>
                                        <p:attrNameLst>
                                          <p:attrName>ppt_w</p:attrName>
                                        </p:attrNameLst>
                                      </p:cBhvr>
                                      <p:tavLst>
                                        <p:tav tm="0">
                                          <p:val>
                                            <p:strVal val="0"/>
                                          </p:val>
                                        </p:tav>
                                        <p:tav tm="100000">
                                          <p:val>
                                            <p:strVal val="#ppt_w"/>
                                          </p:val>
                                        </p:tav>
                                      </p:tavLst>
                                    </p:anim>
                                    <p:anim calcmode="lin" valueType="num">
                                      <p:cBhvr additive="base">
                                        <p:cTn id="31" dur="200"/>
                                        <p:tgtEl>
                                          <p:spTgt spid="1983"/>
                                        </p:tgtEl>
                                        <p:attrNameLst>
                                          <p:attrName>ppt_h</p:attrName>
                                        </p:attrNameLst>
                                      </p:cBhvr>
                                      <p:tavLst>
                                        <p:tav tm="0">
                                          <p:val>
                                            <p:strVal val="0"/>
                                          </p:val>
                                        </p:tav>
                                        <p:tav tm="100000">
                                          <p:val>
                                            <p:strVal val="#ppt_h"/>
                                          </p:val>
                                        </p:tav>
                                      </p:tavLst>
                                    </p:anim>
                                  </p:childTnLst>
                                </p:cTn>
                              </p:par>
                            </p:childTnLst>
                          </p:cTn>
                        </p:par>
                        <p:par>
                          <p:cTn id="32" fill="hold">
                            <p:stCondLst>
                              <p:cond delay="1100"/>
                            </p:stCondLst>
                            <p:childTnLst>
                              <p:par>
                                <p:cTn id="33" presetID="23" presetClass="entr" presetSubtype="16" fill="hold" nodeType="afterEffect">
                                  <p:stCondLst>
                                    <p:cond delay="0"/>
                                  </p:stCondLst>
                                  <p:childTnLst>
                                    <p:set>
                                      <p:cBhvr>
                                        <p:cTn id="34" dur="1" fill="hold">
                                          <p:stCondLst>
                                            <p:cond delay="0"/>
                                          </p:stCondLst>
                                        </p:cTn>
                                        <p:tgtEl>
                                          <p:spTgt spid="1970"/>
                                        </p:tgtEl>
                                        <p:attrNameLst>
                                          <p:attrName>style.visibility</p:attrName>
                                        </p:attrNameLst>
                                      </p:cBhvr>
                                      <p:to>
                                        <p:strVal val="visible"/>
                                      </p:to>
                                    </p:set>
                                    <p:anim calcmode="lin" valueType="num">
                                      <p:cBhvr additive="base">
                                        <p:cTn id="35" dur="200"/>
                                        <p:tgtEl>
                                          <p:spTgt spid="1970"/>
                                        </p:tgtEl>
                                        <p:attrNameLst>
                                          <p:attrName>ppt_w</p:attrName>
                                        </p:attrNameLst>
                                      </p:cBhvr>
                                      <p:tavLst>
                                        <p:tav tm="0">
                                          <p:val>
                                            <p:strVal val="0"/>
                                          </p:val>
                                        </p:tav>
                                        <p:tav tm="100000">
                                          <p:val>
                                            <p:strVal val="#ppt_w"/>
                                          </p:val>
                                        </p:tav>
                                      </p:tavLst>
                                    </p:anim>
                                    <p:anim calcmode="lin" valueType="num">
                                      <p:cBhvr additive="base">
                                        <p:cTn id="36" dur="200"/>
                                        <p:tgtEl>
                                          <p:spTgt spid="1970"/>
                                        </p:tgtEl>
                                        <p:attrNameLst>
                                          <p:attrName>ppt_h</p:attrName>
                                        </p:attrNameLst>
                                      </p:cBhvr>
                                      <p:tavLst>
                                        <p:tav tm="0">
                                          <p:val>
                                            <p:strVal val="0"/>
                                          </p:val>
                                        </p:tav>
                                        <p:tav tm="100000">
                                          <p:val>
                                            <p:strVal val="#ppt_h"/>
                                          </p:val>
                                        </p:tav>
                                      </p:tavLst>
                                    </p:anim>
                                  </p:childTnLst>
                                </p:cTn>
                              </p:par>
                            </p:childTnLst>
                          </p:cTn>
                        </p:par>
                        <p:par>
                          <p:cTn id="37" fill="hold">
                            <p:stCondLst>
                              <p:cond delay="1300"/>
                            </p:stCondLst>
                            <p:childTnLst>
                              <p:par>
                                <p:cTn id="38" presetID="23" presetClass="entr" presetSubtype="16" fill="hold" nodeType="afterEffect">
                                  <p:stCondLst>
                                    <p:cond delay="0"/>
                                  </p:stCondLst>
                                  <p:childTnLst>
                                    <p:set>
                                      <p:cBhvr>
                                        <p:cTn id="39" dur="1" fill="hold">
                                          <p:stCondLst>
                                            <p:cond delay="0"/>
                                          </p:stCondLst>
                                        </p:cTn>
                                        <p:tgtEl>
                                          <p:spTgt spid="1981"/>
                                        </p:tgtEl>
                                        <p:attrNameLst>
                                          <p:attrName>style.visibility</p:attrName>
                                        </p:attrNameLst>
                                      </p:cBhvr>
                                      <p:to>
                                        <p:strVal val="visible"/>
                                      </p:to>
                                    </p:set>
                                    <p:anim calcmode="lin" valueType="num">
                                      <p:cBhvr additive="base">
                                        <p:cTn id="40" dur="200"/>
                                        <p:tgtEl>
                                          <p:spTgt spid="1981"/>
                                        </p:tgtEl>
                                        <p:attrNameLst>
                                          <p:attrName>ppt_w</p:attrName>
                                        </p:attrNameLst>
                                      </p:cBhvr>
                                      <p:tavLst>
                                        <p:tav tm="0">
                                          <p:val>
                                            <p:strVal val="0"/>
                                          </p:val>
                                        </p:tav>
                                        <p:tav tm="100000">
                                          <p:val>
                                            <p:strVal val="#ppt_w"/>
                                          </p:val>
                                        </p:tav>
                                      </p:tavLst>
                                    </p:anim>
                                    <p:anim calcmode="lin" valueType="num">
                                      <p:cBhvr additive="base">
                                        <p:cTn id="41" dur="200"/>
                                        <p:tgtEl>
                                          <p:spTgt spid="1981"/>
                                        </p:tgtEl>
                                        <p:attrNameLst>
                                          <p:attrName>ppt_h</p:attrName>
                                        </p:attrNameLst>
                                      </p:cBhvr>
                                      <p:tavLst>
                                        <p:tav tm="0">
                                          <p:val>
                                            <p:strVal val="0"/>
                                          </p:val>
                                        </p:tav>
                                        <p:tav tm="100000">
                                          <p:val>
                                            <p:strVal val="#ppt_h"/>
                                          </p:val>
                                        </p:tav>
                                      </p:tavLst>
                                    </p:anim>
                                  </p:childTnLst>
                                </p:cTn>
                              </p:par>
                            </p:childTnLst>
                          </p:cTn>
                        </p:par>
                        <p:par>
                          <p:cTn id="42" fill="hold">
                            <p:stCondLst>
                              <p:cond delay="1500"/>
                            </p:stCondLst>
                            <p:childTnLst>
                              <p:par>
                                <p:cTn id="43" presetID="23" presetClass="entr" presetSubtype="16" fill="hold" nodeType="afterEffect">
                                  <p:stCondLst>
                                    <p:cond delay="0"/>
                                  </p:stCondLst>
                                  <p:childTnLst>
                                    <p:set>
                                      <p:cBhvr>
                                        <p:cTn id="44" dur="1" fill="hold">
                                          <p:stCondLst>
                                            <p:cond delay="0"/>
                                          </p:stCondLst>
                                        </p:cTn>
                                        <p:tgtEl>
                                          <p:spTgt spid="1972"/>
                                        </p:tgtEl>
                                        <p:attrNameLst>
                                          <p:attrName>style.visibility</p:attrName>
                                        </p:attrNameLst>
                                      </p:cBhvr>
                                      <p:to>
                                        <p:strVal val="visible"/>
                                      </p:to>
                                    </p:set>
                                    <p:anim calcmode="lin" valueType="num">
                                      <p:cBhvr additive="base">
                                        <p:cTn id="45" dur="200"/>
                                        <p:tgtEl>
                                          <p:spTgt spid="1972"/>
                                        </p:tgtEl>
                                        <p:attrNameLst>
                                          <p:attrName>ppt_w</p:attrName>
                                        </p:attrNameLst>
                                      </p:cBhvr>
                                      <p:tavLst>
                                        <p:tav tm="0">
                                          <p:val>
                                            <p:strVal val="0"/>
                                          </p:val>
                                        </p:tav>
                                        <p:tav tm="100000">
                                          <p:val>
                                            <p:strVal val="#ppt_w"/>
                                          </p:val>
                                        </p:tav>
                                      </p:tavLst>
                                    </p:anim>
                                    <p:anim calcmode="lin" valueType="num">
                                      <p:cBhvr additive="base">
                                        <p:cTn id="46" dur="200"/>
                                        <p:tgtEl>
                                          <p:spTgt spid="1972"/>
                                        </p:tgtEl>
                                        <p:attrNameLst>
                                          <p:attrName>ppt_h</p:attrName>
                                        </p:attrNameLst>
                                      </p:cBhvr>
                                      <p:tavLst>
                                        <p:tav tm="0">
                                          <p:val>
                                            <p:strVal val="0"/>
                                          </p:val>
                                        </p:tav>
                                        <p:tav tm="100000">
                                          <p:val>
                                            <p:strVal val="#ppt_h"/>
                                          </p:val>
                                        </p:tav>
                                      </p:tavLst>
                                    </p:anim>
                                  </p:childTnLst>
                                </p:cTn>
                              </p:par>
                            </p:childTnLst>
                          </p:cTn>
                        </p:par>
                        <p:par>
                          <p:cTn id="47" fill="hold">
                            <p:stCondLst>
                              <p:cond delay="1700"/>
                            </p:stCondLst>
                            <p:childTnLst>
                              <p:par>
                                <p:cTn id="48" presetID="23" presetClass="entr" presetSubtype="16" fill="hold" nodeType="afterEffect">
                                  <p:stCondLst>
                                    <p:cond delay="0"/>
                                  </p:stCondLst>
                                  <p:childTnLst>
                                    <p:set>
                                      <p:cBhvr>
                                        <p:cTn id="49" dur="1" fill="hold">
                                          <p:stCondLst>
                                            <p:cond delay="0"/>
                                          </p:stCondLst>
                                        </p:cTn>
                                        <p:tgtEl>
                                          <p:spTgt spid="1975"/>
                                        </p:tgtEl>
                                        <p:attrNameLst>
                                          <p:attrName>style.visibility</p:attrName>
                                        </p:attrNameLst>
                                      </p:cBhvr>
                                      <p:to>
                                        <p:strVal val="visible"/>
                                      </p:to>
                                    </p:set>
                                    <p:anim calcmode="lin" valueType="num">
                                      <p:cBhvr additive="base">
                                        <p:cTn id="50" dur="200"/>
                                        <p:tgtEl>
                                          <p:spTgt spid="1975"/>
                                        </p:tgtEl>
                                        <p:attrNameLst>
                                          <p:attrName>ppt_w</p:attrName>
                                        </p:attrNameLst>
                                      </p:cBhvr>
                                      <p:tavLst>
                                        <p:tav tm="0">
                                          <p:val>
                                            <p:strVal val="0"/>
                                          </p:val>
                                        </p:tav>
                                        <p:tav tm="100000">
                                          <p:val>
                                            <p:strVal val="#ppt_w"/>
                                          </p:val>
                                        </p:tav>
                                      </p:tavLst>
                                    </p:anim>
                                    <p:anim calcmode="lin" valueType="num">
                                      <p:cBhvr additive="base">
                                        <p:cTn id="51" dur="200"/>
                                        <p:tgtEl>
                                          <p:spTgt spid="1975"/>
                                        </p:tgtEl>
                                        <p:attrNameLst>
                                          <p:attrName>ppt_h</p:attrName>
                                        </p:attrNameLst>
                                      </p:cBhvr>
                                      <p:tavLst>
                                        <p:tav tm="0">
                                          <p:val>
                                            <p:strVal val="0"/>
                                          </p:val>
                                        </p:tav>
                                        <p:tav tm="100000">
                                          <p:val>
                                            <p:strVal val="#ppt_h"/>
                                          </p:val>
                                        </p:tav>
                                      </p:tavLst>
                                    </p:anim>
                                  </p:childTnLst>
                                </p:cTn>
                              </p:par>
                            </p:childTnLst>
                          </p:cTn>
                        </p:par>
                        <p:par>
                          <p:cTn id="52" fill="hold">
                            <p:stCondLst>
                              <p:cond delay="1900"/>
                            </p:stCondLst>
                            <p:childTnLst>
                              <p:par>
                                <p:cTn id="53" presetID="23" presetClass="entr" presetSubtype="16" fill="hold" nodeType="afterEffect">
                                  <p:stCondLst>
                                    <p:cond delay="0"/>
                                  </p:stCondLst>
                                  <p:childTnLst>
                                    <p:set>
                                      <p:cBhvr>
                                        <p:cTn id="54" dur="1" fill="hold">
                                          <p:stCondLst>
                                            <p:cond delay="0"/>
                                          </p:stCondLst>
                                        </p:cTn>
                                        <p:tgtEl>
                                          <p:spTgt spid="1992"/>
                                        </p:tgtEl>
                                        <p:attrNameLst>
                                          <p:attrName>style.visibility</p:attrName>
                                        </p:attrNameLst>
                                      </p:cBhvr>
                                      <p:to>
                                        <p:strVal val="visible"/>
                                      </p:to>
                                    </p:set>
                                    <p:anim calcmode="lin" valueType="num">
                                      <p:cBhvr additive="base">
                                        <p:cTn id="55" dur="200"/>
                                        <p:tgtEl>
                                          <p:spTgt spid="1992"/>
                                        </p:tgtEl>
                                        <p:attrNameLst>
                                          <p:attrName>ppt_w</p:attrName>
                                        </p:attrNameLst>
                                      </p:cBhvr>
                                      <p:tavLst>
                                        <p:tav tm="0">
                                          <p:val>
                                            <p:strVal val="0"/>
                                          </p:val>
                                        </p:tav>
                                        <p:tav tm="100000">
                                          <p:val>
                                            <p:strVal val="#ppt_w"/>
                                          </p:val>
                                        </p:tav>
                                      </p:tavLst>
                                    </p:anim>
                                    <p:anim calcmode="lin" valueType="num">
                                      <p:cBhvr additive="base">
                                        <p:cTn id="56" dur="200"/>
                                        <p:tgtEl>
                                          <p:spTgt spid="1992"/>
                                        </p:tgtEl>
                                        <p:attrNameLst>
                                          <p:attrName>ppt_h</p:attrName>
                                        </p:attrNameLst>
                                      </p:cBhvr>
                                      <p:tavLst>
                                        <p:tav tm="0">
                                          <p:val>
                                            <p:strVal val="0"/>
                                          </p:val>
                                        </p:tav>
                                        <p:tav tm="100000">
                                          <p:val>
                                            <p:strVal val="#ppt_h"/>
                                          </p:val>
                                        </p:tav>
                                      </p:tavLst>
                                    </p:anim>
                                  </p:childTnLst>
                                </p:cTn>
                              </p:par>
                            </p:childTnLst>
                          </p:cTn>
                        </p:par>
                        <p:par>
                          <p:cTn id="57" fill="hold">
                            <p:stCondLst>
                              <p:cond delay="2100"/>
                            </p:stCondLst>
                            <p:childTnLst>
                              <p:par>
                                <p:cTn id="58" presetID="23" presetClass="entr" presetSubtype="16" fill="hold" nodeType="afterEffect">
                                  <p:stCondLst>
                                    <p:cond delay="0"/>
                                  </p:stCondLst>
                                  <p:childTnLst>
                                    <p:set>
                                      <p:cBhvr>
                                        <p:cTn id="59" dur="1" fill="hold">
                                          <p:stCondLst>
                                            <p:cond delay="0"/>
                                          </p:stCondLst>
                                        </p:cTn>
                                        <p:tgtEl>
                                          <p:spTgt spid="1977"/>
                                        </p:tgtEl>
                                        <p:attrNameLst>
                                          <p:attrName>style.visibility</p:attrName>
                                        </p:attrNameLst>
                                      </p:cBhvr>
                                      <p:to>
                                        <p:strVal val="visible"/>
                                      </p:to>
                                    </p:set>
                                    <p:anim calcmode="lin" valueType="num">
                                      <p:cBhvr additive="base">
                                        <p:cTn id="60" dur="200"/>
                                        <p:tgtEl>
                                          <p:spTgt spid="1977"/>
                                        </p:tgtEl>
                                        <p:attrNameLst>
                                          <p:attrName>ppt_w</p:attrName>
                                        </p:attrNameLst>
                                      </p:cBhvr>
                                      <p:tavLst>
                                        <p:tav tm="0">
                                          <p:val>
                                            <p:strVal val="0"/>
                                          </p:val>
                                        </p:tav>
                                        <p:tav tm="100000">
                                          <p:val>
                                            <p:strVal val="#ppt_w"/>
                                          </p:val>
                                        </p:tav>
                                      </p:tavLst>
                                    </p:anim>
                                    <p:anim calcmode="lin" valueType="num">
                                      <p:cBhvr additive="base">
                                        <p:cTn id="61" dur="200"/>
                                        <p:tgtEl>
                                          <p:spTgt spid="1977"/>
                                        </p:tgtEl>
                                        <p:attrNameLst>
                                          <p:attrName>ppt_h</p:attrName>
                                        </p:attrNameLst>
                                      </p:cBhvr>
                                      <p:tavLst>
                                        <p:tav tm="0">
                                          <p:val>
                                            <p:strVal val="0"/>
                                          </p:val>
                                        </p:tav>
                                        <p:tav tm="100000">
                                          <p:val>
                                            <p:strVal val="#ppt_h"/>
                                          </p:val>
                                        </p:tav>
                                      </p:tavLst>
                                    </p:anim>
                                  </p:childTnLst>
                                </p:cTn>
                              </p:par>
                            </p:childTnLst>
                          </p:cTn>
                        </p:par>
                        <p:par>
                          <p:cTn id="62" fill="hold">
                            <p:stCondLst>
                              <p:cond delay="2300"/>
                            </p:stCondLst>
                            <p:childTnLst>
                              <p:par>
                                <p:cTn id="63" presetID="23" presetClass="entr" presetSubtype="16" fill="hold" nodeType="afterEffect">
                                  <p:stCondLst>
                                    <p:cond delay="0"/>
                                  </p:stCondLst>
                                  <p:childTnLst>
                                    <p:set>
                                      <p:cBhvr>
                                        <p:cTn id="64" dur="1" fill="hold">
                                          <p:stCondLst>
                                            <p:cond delay="0"/>
                                          </p:stCondLst>
                                        </p:cTn>
                                        <p:tgtEl>
                                          <p:spTgt spid="1969"/>
                                        </p:tgtEl>
                                        <p:attrNameLst>
                                          <p:attrName>style.visibility</p:attrName>
                                        </p:attrNameLst>
                                      </p:cBhvr>
                                      <p:to>
                                        <p:strVal val="visible"/>
                                      </p:to>
                                    </p:set>
                                    <p:anim calcmode="lin" valueType="num">
                                      <p:cBhvr additive="base">
                                        <p:cTn id="65" dur="200"/>
                                        <p:tgtEl>
                                          <p:spTgt spid="1969"/>
                                        </p:tgtEl>
                                        <p:attrNameLst>
                                          <p:attrName>ppt_w</p:attrName>
                                        </p:attrNameLst>
                                      </p:cBhvr>
                                      <p:tavLst>
                                        <p:tav tm="0">
                                          <p:val>
                                            <p:strVal val="0"/>
                                          </p:val>
                                        </p:tav>
                                        <p:tav tm="100000">
                                          <p:val>
                                            <p:strVal val="#ppt_w"/>
                                          </p:val>
                                        </p:tav>
                                      </p:tavLst>
                                    </p:anim>
                                    <p:anim calcmode="lin" valueType="num">
                                      <p:cBhvr additive="base">
                                        <p:cTn id="66" dur="200"/>
                                        <p:tgtEl>
                                          <p:spTgt spid="1969"/>
                                        </p:tgtEl>
                                        <p:attrNameLst>
                                          <p:attrName>ppt_h</p:attrName>
                                        </p:attrNameLst>
                                      </p:cBhvr>
                                      <p:tavLst>
                                        <p:tav tm="0">
                                          <p:val>
                                            <p:strVal val="0"/>
                                          </p:val>
                                        </p:tav>
                                        <p:tav tm="100000">
                                          <p:val>
                                            <p:strVal val="#ppt_h"/>
                                          </p:val>
                                        </p:tav>
                                      </p:tavLst>
                                    </p:anim>
                                  </p:childTnLst>
                                </p:cTn>
                              </p:par>
                            </p:childTnLst>
                          </p:cTn>
                        </p:par>
                        <p:par>
                          <p:cTn id="67" fill="hold">
                            <p:stCondLst>
                              <p:cond delay="2500"/>
                            </p:stCondLst>
                            <p:childTnLst>
                              <p:par>
                                <p:cTn id="68" presetID="23" presetClass="entr" presetSubtype="16" fill="hold" nodeType="afterEffect">
                                  <p:stCondLst>
                                    <p:cond delay="0"/>
                                  </p:stCondLst>
                                  <p:childTnLst>
                                    <p:set>
                                      <p:cBhvr>
                                        <p:cTn id="69" dur="1" fill="hold">
                                          <p:stCondLst>
                                            <p:cond delay="0"/>
                                          </p:stCondLst>
                                        </p:cTn>
                                        <p:tgtEl>
                                          <p:spTgt spid="1967"/>
                                        </p:tgtEl>
                                        <p:attrNameLst>
                                          <p:attrName>style.visibility</p:attrName>
                                        </p:attrNameLst>
                                      </p:cBhvr>
                                      <p:to>
                                        <p:strVal val="visible"/>
                                      </p:to>
                                    </p:set>
                                    <p:anim calcmode="lin" valueType="num">
                                      <p:cBhvr additive="base">
                                        <p:cTn id="70" dur="200"/>
                                        <p:tgtEl>
                                          <p:spTgt spid="1967"/>
                                        </p:tgtEl>
                                        <p:attrNameLst>
                                          <p:attrName>ppt_w</p:attrName>
                                        </p:attrNameLst>
                                      </p:cBhvr>
                                      <p:tavLst>
                                        <p:tav tm="0">
                                          <p:val>
                                            <p:strVal val="0"/>
                                          </p:val>
                                        </p:tav>
                                        <p:tav tm="100000">
                                          <p:val>
                                            <p:strVal val="#ppt_w"/>
                                          </p:val>
                                        </p:tav>
                                      </p:tavLst>
                                    </p:anim>
                                    <p:anim calcmode="lin" valueType="num">
                                      <p:cBhvr additive="base">
                                        <p:cTn id="71" dur="200"/>
                                        <p:tgtEl>
                                          <p:spTgt spid="1967"/>
                                        </p:tgtEl>
                                        <p:attrNameLst>
                                          <p:attrName>ppt_h</p:attrName>
                                        </p:attrNameLst>
                                      </p:cBhvr>
                                      <p:tavLst>
                                        <p:tav tm="0">
                                          <p:val>
                                            <p:strVal val="0"/>
                                          </p:val>
                                        </p:tav>
                                        <p:tav tm="100000">
                                          <p:val>
                                            <p:strVal val="#ppt_h"/>
                                          </p:val>
                                        </p:tav>
                                      </p:tavLst>
                                    </p:anim>
                                  </p:childTnLst>
                                </p:cTn>
                              </p:par>
                            </p:childTnLst>
                          </p:cTn>
                        </p:par>
                        <p:par>
                          <p:cTn id="72" fill="hold">
                            <p:stCondLst>
                              <p:cond delay="2700"/>
                            </p:stCondLst>
                            <p:childTnLst>
                              <p:par>
                                <p:cTn id="73" presetID="23" presetClass="entr" presetSubtype="16" fill="hold" nodeType="afterEffect">
                                  <p:stCondLst>
                                    <p:cond delay="0"/>
                                  </p:stCondLst>
                                  <p:childTnLst>
                                    <p:set>
                                      <p:cBhvr>
                                        <p:cTn id="74" dur="1" fill="hold">
                                          <p:stCondLst>
                                            <p:cond delay="0"/>
                                          </p:stCondLst>
                                        </p:cTn>
                                        <p:tgtEl>
                                          <p:spTgt spid="1971"/>
                                        </p:tgtEl>
                                        <p:attrNameLst>
                                          <p:attrName>style.visibility</p:attrName>
                                        </p:attrNameLst>
                                      </p:cBhvr>
                                      <p:to>
                                        <p:strVal val="visible"/>
                                      </p:to>
                                    </p:set>
                                    <p:anim calcmode="lin" valueType="num">
                                      <p:cBhvr additive="base">
                                        <p:cTn id="75" dur="200"/>
                                        <p:tgtEl>
                                          <p:spTgt spid="1971"/>
                                        </p:tgtEl>
                                        <p:attrNameLst>
                                          <p:attrName>ppt_w</p:attrName>
                                        </p:attrNameLst>
                                      </p:cBhvr>
                                      <p:tavLst>
                                        <p:tav tm="0">
                                          <p:val>
                                            <p:strVal val="0"/>
                                          </p:val>
                                        </p:tav>
                                        <p:tav tm="100000">
                                          <p:val>
                                            <p:strVal val="#ppt_w"/>
                                          </p:val>
                                        </p:tav>
                                      </p:tavLst>
                                    </p:anim>
                                    <p:anim calcmode="lin" valueType="num">
                                      <p:cBhvr additive="base">
                                        <p:cTn id="76" dur="200"/>
                                        <p:tgtEl>
                                          <p:spTgt spid="1971"/>
                                        </p:tgtEl>
                                        <p:attrNameLst>
                                          <p:attrName>ppt_h</p:attrName>
                                        </p:attrNameLst>
                                      </p:cBhvr>
                                      <p:tavLst>
                                        <p:tav tm="0">
                                          <p:val>
                                            <p:strVal val="0"/>
                                          </p:val>
                                        </p:tav>
                                        <p:tav tm="100000">
                                          <p:val>
                                            <p:strVal val="#ppt_h"/>
                                          </p:val>
                                        </p:tav>
                                      </p:tavLst>
                                    </p:anim>
                                  </p:childTnLst>
                                </p:cTn>
                              </p:par>
                            </p:childTnLst>
                          </p:cTn>
                        </p:par>
                        <p:par>
                          <p:cTn id="77" fill="hold">
                            <p:stCondLst>
                              <p:cond delay="2900"/>
                            </p:stCondLst>
                            <p:childTnLst>
                              <p:par>
                                <p:cTn id="78" presetID="23" presetClass="entr" presetSubtype="16" fill="hold" nodeType="afterEffect">
                                  <p:stCondLst>
                                    <p:cond delay="0"/>
                                  </p:stCondLst>
                                  <p:childTnLst>
                                    <p:set>
                                      <p:cBhvr>
                                        <p:cTn id="79" dur="1" fill="hold">
                                          <p:stCondLst>
                                            <p:cond delay="0"/>
                                          </p:stCondLst>
                                        </p:cTn>
                                        <p:tgtEl>
                                          <p:spTgt spid="1984"/>
                                        </p:tgtEl>
                                        <p:attrNameLst>
                                          <p:attrName>style.visibility</p:attrName>
                                        </p:attrNameLst>
                                      </p:cBhvr>
                                      <p:to>
                                        <p:strVal val="visible"/>
                                      </p:to>
                                    </p:set>
                                    <p:anim calcmode="lin" valueType="num">
                                      <p:cBhvr additive="base">
                                        <p:cTn id="80" dur="200"/>
                                        <p:tgtEl>
                                          <p:spTgt spid="1984"/>
                                        </p:tgtEl>
                                        <p:attrNameLst>
                                          <p:attrName>ppt_w</p:attrName>
                                        </p:attrNameLst>
                                      </p:cBhvr>
                                      <p:tavLst>
                                        <p:tav tm="0">
                                          <p:val>
                                            <p:strVal val="0"/>
                                          </p:val>
                                        </p:tav>
                                        <p:tav tm="100000">
                                          <p:val>
                                            <p:strVal val="#ppt_w"/>
                                          </p:val>
                                        </p:tav>
                                      </p:tavLst>
                                    </p:anim>
                                    <p:anim calcmode="lin" valueType="num">
                                      <p:cBhvr additive="base">
                                        <p:cTn id="81" dur="200"/>
                                        <p:tgtEl>
                                          <p:spTgt spid="1984"/>
                                        </p:tgtEl>
                                        <p:attrNameLst>
                                          <p:attrName>ppt_h</p:attrName>
                                        </p:attrNameLst>
                                      </p:cBhvr>
                                      <p:tavLst>
                                        <p:tav tm="0">
                                          <p:val>
                                            <p:strVal val="0"/>
                                          </p:val>
                                        </p:tav>
                                        <p:tav tm="100000">
                                          <p:val>
                                            <p:strVal val="#ppt_h"/>
                                          </p:val>
                                        </p:tav>
                                      </p:tavLst>
                                    </p:anim>
                                  </p:childTnLst>
                                </p:cTn>
                              </p:par>
                            </p:childTnLst>
                          </p:cTn>
                        </p:par>
                        <p:par>
                          <p:cTn id="82" fill="hold">
                            <p:stCondLst>
                              <p:cond delay="3100"/>
                            </p:stCondLst>
                            <p:childTnLst>
                              <p:par>
                                <p:cTn id="83" presetID="23" presetClass="entr" presetSubtype="16" fill="hold" nodeType="afterEffect">
                                  <p:stCondLst>
                                    <p:cond delay="0"/>
                                  </p:stCondLst>
                                  <p:childTnLst>
                                    <p:set>
                                      <p:cBhvr>
                                        <p:cTn id="84" dur="1" fill="hold">
                                          <p:stCondLst>
                                            <p:cond delay="0"/>
                                          </p:stCondLst>
                                        </p:cTn>
                                        <p:tgtEl>
                                          <p:spTgt spid="1993"/>
                                        </p:tgtEl>
                                        <p:attrNameLst>
                                          <p:attrName>style.visibility</p:attrName>
                                        </p:attrNameLst>
                                      </p:cBhvr>
                                      <p:to>
                                        <p:strVal val="visible"/>
                                      </p:to>
                                    </p:set>
                                    <p:anim calcmode="lin" valueType="num">
                                      <p:cBhvr additive="base">
                                        <p:cTn id="85" dur="200"/>
                                        <p:tgtEl>
                                          <p:spTgt spid="1993"/>
                                        </p:tgtEl>
                                        <p:attrNameLst>
                                          <p:attrName>ppt_w</p:attrName>
                                        </p:attrNameLst>
                                      </p:cBhvr>
                                      <p:tavLst>
                                        <p:tav tm="0">
                                          <p:val>
                                            <p:strVal val="0"/>
                                          </p:val>
                                        </p:tav>
                                        <p:tav tm="100000">
                                          <p:val>
                                            <p:strVal val="#ppt_w"/>
                                          </p:val>
                                        </p:tav>
                                      </p:tavLst>
                                    </p:anim>
                                    <p:anim calcmode="lin" valueType="num">
                                      <p:cBhvr additive="base">
                                        <p:cTn id="86" dur="200"/>
                                        <p:tgtEl>
                                          <p:spTgt spid="1993"/>
                                        </p:tgtEl>
                                        <p:attrNameLst>
                                          <p:attrName>ppt_h</p:attrName>
                                        </p:attrNameLst>
                                      </p:cBhvr>
                                      <p:tavLst>
                                        <p:tav tm="0">
                                          <p:val>
                                            <p:strVal val="0"/>
                                          </p:val>
                                        </p:tav>
                                        <p:tav tm="100000">
                                          <p:val>
                                            <p:strVal val="#ppt_h"/>
                                          </p:val>
                                        </p:tav>
                                      </p:tavLst>
                                    </p:anim>
                                  </p:childTnLst>
                                </p:cTn>
                              </p:par>
                            </p:childTnLst>
                          </p:cTn>
                        </p:par>
                        <p:par>
                          <p:cTn id="87" fill="hold">
                            <p:stCondLst>
                              <p:cond delay="3300"/>
                            </p:stCondLst>
                            <p:childTnLst>
                              <p:par>
                                <p:cTn id="88" presetID="23" presetClass="entr" presetSubtype="16" fill="hold" nodeType="afterEffect">
                                  <p:stCondLst>
                                    <p:cond delay="0"/>
                                  </p:stCondLst>
                                  <p:childTnLst>
                                    <p:set>
                                      <p:cBhvr>
                                        <p:cTn id="89" dur="1" fill="hold">
                                          <p:stCondLst>
                                            <p:cond delay="0"/>
                                          </p:stCondLst>
                                        </p:cTn>
                                        <p:tgtEl>
                                          <p:spTgt spid="1974"/>
                                        </p:tgtEl>
                                        <p:attrNameLst>
                                          <p:attrName>style.visibility</p:attrName>
                                        </p:attrNameLst>
                                      </p:cBhvr>
                                      <p:to>
                                        <p:strVal val="visible"/>
                                      </p:to>
                                    </p:set>
                                    <p:anim calcmode="lin" valueType="num">
                                      <p:cBhvr additive="base">
                                        <p:cTn id="90" dur="200"/>
                                        <p:tgtEl>
                                          <p:spTgt spid="1974"/>
                                        </p:tgtEl>
                                        <p:attrNameLst>
                                          <p:attrName>ppt_w</p:attrName>
                                        </p:attrNameLst>
                                      </p:cBhvr>
                                      <p:tavLst>
                                        <p:tav tm="0">
                                          <p:val>
                                            <p:strVal val="0"/>
                                          </p:val>
                                        </p:tav>
                                        <p:tav tm="100000">
                                          <p:val>
                                            <p:strVal val="#ppt_w"/>
                                          </p:val>
                                        </p:tav>
                                      </p:tavLst>
                                    </p:anim>
                                    <p:anim calcmode="lin" valueType="num">
                                      <p:cBhvr additive="base">
                                        <p:cTn id="91" dur="200"/>
                                        <p:tgtEl>
                                          <p:spTgt spid="1974"/>
                                        </p:tgtEl>
                                        <p:attrNameLst>
                                          <p:attrName>ppt_h</p:attrName>
                                        </p:attrNameLst>
                                      </p:cBhvr>
                                      <p:tavLst>
                                        <p:tav tm="0">
                                          <p:val>
                                            <p:strVal val="0"/>
                                          </p:val>
                                        </p:tav>
                                        <p:tav tm="100000">
                                          <p:val>
                                            <p:strVal val="#ppt_h"/>
                                          </p:val>
                                        </p:tav>
                                      </p:tavLst>
                                    </p:anim>
                                  </p:childTnLst>
                                </p:cTn>
                              </p:par>
                            </p:childTnLst>
                          </p:cTn>
                        </p:par>
                        <p:par>
                          <p:cTn id="92" fill="hold">
                            <p:stCondLst>
                              <p:cond delay="3500"/>
                            </p:stCondLst>
                            <p:childTnLst>
                              <p:par>
                                <p:cTn id="93" presetID="23" presetClass="entr" presetSubtype="16" fill="hold" nodeType="afterEffect">
                                  <p:stCondLst>
                                    <p:cond delay="0"/>
                                  </p:stCondLst>
                                  <p:childTnLst>
                                    <p:set>
                                      <p:cBhvr>
                                        <p:cTn id="94" dur="1" fill="hold">
                                          <p:stCondLst>
                                            <p:cond delay="0"/>
                                          </p:stCondLst>
                                        </p:cTn>
                                        <p:tgtEl>
                                          <p:spTgt spid="1976"/>
                                        </p:tgtEl>
                                        <p:attrNameLst>
                                          <p:attrName>style.visibility</p:attrName>
                                        </p:attrNameLst>
                                      </p:cBhvr>
                                      <p:to>
                                        <p:strVal val="visible"/>
                                      </p:to>
                                    </p:set>
                                    <p:anim calcmode="lin" valueType="num">
                                      <p:cBhvr additive="base">
                                        <p:cTn id="95" dur="200"/>
                                        <p:tgtEl>
                                          <p:spTgt spid="1976"/>
                                        </p:tgtEl>
                                        <p:attrNameLst>
                                          <p:attrName>ppt_w</p:attrName>
                                        </p:attrNameLst>
                                      </p:cBhvr>
                                      <p:tavLst>
                                        <p:tav tm="0">
                                          <p:val>
                                            <p:strVal val="0"/>
                                          </p:val>
                                        </p:tav>
                                        <p:tav tm="100000">
                                          <p:val>
                                            <p:strVal val="#ppt_w"/>
                                          </p:val>
                                        </p:tav>
                                      </p:tavLst>
                                    </p:anim>
                                    <p:anim calcmode="lin" valueType="num">
                                      <p:cBhvr additive="base">
                                        <p:cTn id="96" dur="200"/>
                                        <p:tgtEl>
                                          <p:spTgt spid="1976"/>
                                        </p:tgtEl>
                                        <p:attrNameLst>
                                          <p:attrName>ppt_h</p:attrName>
                                        </p:attrNameLst>
                                      </p:cBhvr>
                                      <p:tavLst>
                                        <p:tav tm="0">
                                          <p:val>
                                            <p:strVal val="0"/>
                                          </p:val>
                                        </p:tav>
                                        <p:tav tm="100000">
                                          <p:val>
                                            <p:strVal val="#ppt_h"/>
                                          </p:val>
                                        </p:tav>
                                      </p:tavLst>
                                    </p:anim>
                                  </p:childTnLst>
                                </p:cTn>
                              </p:par>
                            </p:childTnLst>
                          </p:cTn>
                        </p:par>
                        <p:par>
                          <p:cTn id="97" fill="hold">
                            <p:stCondLst>
                              <p:cond delay="3700"/>
                            </p:stCondLst>
                            <p:childTnLst>
                              <p:par>
                                <p:cTn id="98" presetID="23" presetClass="entr" presetSubtype="16" fill="hold" nodeType="afterEffect">
                                  <p:stCondLst>
                                    <p:cond delay="0"/>
                                  </p:stCondLst>
                                  <p:childTnLst>
                                    <p:set>
                                      <p:cBhvr>
                                        <p:cTn id="99" dur="1" fill="hold">
                                          <p:stCondLst>
                                            <p:cond delay="0"/>
                                          </p:stCondLst>
                                        </p:cTn>
                                        <p:tgtEl>
                                          <p:spTgt spid="1985"/>
                                        </p:tgtEl>
                                        <p:attrNameLst>
                                          <p:attrName>style.visibility</p:attrName>
                                        </p:attrNameLst>
                                      </p:cBhvr>
                                      <p:to>
                                        <p:strVal val="visible"/>
                                      </p:to>
                                    </p:set>
                                    <p:anim calcmode="lin" valueType="num">
                                      <p:cBhvr additive="base">
                                        <p:cTn id="100" dur="200"/>
                                        <p:tgtEl>
                                          <p:spTgt spid="1985"/>
                                        </p:tgtEl>
                                        <p:attrNameLst>
                                          <p:attrName>ppt_w</p:attrName>
                                        </p:attrNameLst>
                                      </p:cBhvr>
                                      <p:tavLst>
                                        <p:tav tm="0">
                                          <p:val>
                                            <p:strVal val="0"/>
                                          </p:val>
                                        </p:tav>
                                        <p:tav tm="100000">
                                          <p:val>
                                            <p:strVal val="#ppt_w"/>
                                          </p:val>
                                        </p:tav>
                                      </p:tavLst>
                                    </p:anim>
                                    <p:anim calcmode="lin" valueType="num">
                                      <p:cBhvr additive="base">
                                        <p:cTn id="101" dur="200"/>
                                        <p:tgtEl>
                                          <p:spTgt spid="1985"/>
                                        </p:tgtEl>
                                        <p:attrNameLst>
                                          <p:attrName>ppt_h</p:attrName>
                                        </p:attrNameLst>
                                      </p:cBhvr>
                                      <p:tavLst>
                                        <p:tav tm="0">
                                          <p:val>
                                            <p:strVal val="0"/>
                                          </p:val>
                                        </p:tav>
                                        <p:tav tm="100000">
                                          <p:val>
                                            <p:strVal val="#ppt_h"/>
                                          </p:val>
                                        </p:tav>
                                      </p:tavLst>
                                    </p:anim>
                                  </p:childTnLst>
                                </p:cTn>
                              </p:par>
                            </p:childTnLst>
                          </p:cTn>
                        </p:par>
                        <p:par>
                          <p:cTn id="102" fill="hold">
                            <p:stCondLst>
                              <p:cond delay="3900"/>
                            </p:stCondLst>
                            <p:childTnLst>
                              <p:par>
                                <p:cTn id="103" presetID="23" presetClass="entr" presetSubtype="16" fill="hold" nodeType="afterEffect">
                                  <p:stCondLst>
                                    <p:cond delay="0"/>
                                  </p:stCondLst>
                                  <p:childTnLst>
                                    <p:set>
                                      <p:cBhvr>
                                        <p:cTn id="104" dur="1" fill="hold">
                                          <p:stCondLst>
                                            <p:cond delay="0"/>
                                          </p:stCondLst>
                                        </p:cTn>
                                        <p:tgtEl>
                                          <p:spTgt spid="1973"/>
                                        </p:tgtEl>
                                        <p:attrNameLst>
                                          <p:attrName>style.visibility</p:attrName>
                                        </p:attrNameLst>
                                      </p:cBhvr>
                                      <p:to>
                                        <p:strVal val="visible"/>
                                      </p:to>
                                    </p:set>
                                    <p:anim calcmode="lin" valueType="num">
                                      <p:cBhvr additive="base">
                                        <p:cTn id="105" dur="200"/>
                                        <p:tgtEl>
                                          <p:spTgt spid="1973"/>
                                        </p:tgtEl>
                                        <p:attrNameLst>
                                          <p:attrName>ppt_w</p:attrName>
                                        </p:attrNameLst>
                                      </p:cBhvr>
                                      <p:tavLst>
                                        <p:tav tm="0">
                                          <p:val>
                                            <p:strVal val="0"/>
                                          </p:val>
                                        </p:tav>
                                        <p:tav tm="100000">
                                          <p:val>
                                            <p:strVal val="#ppt_w"/>
                                          </p:val>
                                        </p:tav>
                                      </p:tavLst>
                                    </p:anim>
                                    <p:anim calcmode="lin" valueType="num">
                                      <p:cBhvr additive="base">
                                        <p:cTn id="106" dur="200"/>
                                        <p:tgtEl>
                                          <p:spTgt spid="1973"/>
                                        </p:tgtEl>
                                        <p:attrNameLst>
                                          <p:attrName>ppt_h</p:attrName>
                                        </p:attrNameLst>
                                      </p:cBhvr>
                                      <p:tavLst>
                                        <p:tav tm="0">
                                          <p:val>
                                            <p:strVal val="0"/>
                                          </p:val>
                                        </p:tav>
                                        <p:tav tm="100000">
                                          <p:val>
                                            <p:strVal val="#ppt_h"/>
                                          </p:val>
                                        </p:tav>
                                      </p:tavLst>
                                    </p:anim>
                                  </p:childTnLst>
                                </p:cTn>
                              </p:par>
                            </p:childTnLst>
                          </p:cTn>
                        </p:par>
                        <p:par>
                          <p:cTn id="107" fill="hold">
                            <p:stCondLst>
                              <p:cond delay="4100"/>
                            </p:stCondLst>
                            <p:childTnLst>
                              <p:par>
                                <p:cTn id="108" presetID="23" presetClass="entr" presetSubtype="16" fill="hold" nodeType="afterEffect">
                                  <p:stCondLst>
                                    <p:cond delay="0"/>
                                  </p:stCondLst>
                                  <p:childTnLst>
                                    <p:set>
                                      <p:cBhvr>
                                        <p:cTn id="109" dur="1" fill="hold">
                                          <p:stCondLst>
                                            <p:cond delay="0"/>
                                          </p:stCondLst>
                                        </p:cTn>
                                        <p:tgtEl>
                                          <p:spTgt spid="1986"/>
                                        </p:tgtEl>
                                        <p:attrNameLst>
                                          <p:attrName>style.visibility</p:attrName>
                                        </p:attrNameLst>
                                      </p:cBhvr>
                                      <p:to>
                                        <p:strVal val="visible"/>
                                      </p:to>
                                    </p:set>
                                    <p:anim calcmode="lin" valueType="num">
                                      <p:cBhvr additive="base">
                                        <p:cTn id="110" dur="200"/>
                                        <p:tgtEl>
                                          <p:spTgt spid="1986"/>
                                        </p:tgtEl>
                                        <p:attrNameLst>
                                          <p:attrName>ppt_w</p:attrName>
                                        </p:attrNameLst>
                                      </p:cBhvr>
                                      <p:tavLst>
                                        <p:tav tm="0">
                                          <p:val>
                                            <p:strVal val="0"/>
                                          </p:val>
                                        </p:tav>
                                        <p:tav tm="100000">
                                          <p:val>
                                            <p:strVal val="#ppt_w"/>
                                          </p:val>
                                        </p:tav>
                                      </p:tavLst>
                                    </p:anim>
                                    <p:anim calcmode="lin" valueType="num">
                                      <p:cBhvr additive="base">
                                        <p:cTn id="111" dur="200"/>
                                        <p:tgtEl>
                                          <p:spTgt spid="1986"/>
                                        </p:tgtEl>
                                        <p:attrNameLst>
                                          <p:attrName>ppt_h</p:attrName>
                                        </p:attrNameLst>
                                      </p:cBhvr>
                                      <p:tavLst>
                                        <p:tav tm="0">
                                          <p:val>
                                            <p:strVal val="0"/>
                                          </p:val>
                                        </p:tav>
                                        <p:tav tm="100000">
                                          <p:val>
                                            <p:strVal val="#ppt_h"/>
                                          </p:val>
                                        </p:tav>
                                      </p:tavLst>
                                    </p:anim>
                                  </p:childTnLst>
                                </p:cTn>
                              </p:par>
                            </p:childTnLst>
                          </p:cTn>
                        </p:par>
                        <p:par>
                          <p:cTn id="112" fill="hold">
                            <p:stCondLst>
                              <p:cond delay="4300"/>
                            </p:stCondLst>
                            <p:childTnLst>
                              <p:par>
                                <p:cTn id="113" presetID="23" presetClass="entr" presetSubtype="16" fill="hold" nodeType="afterEffect">
                                  <p:stCondLst>
                                    <p:cond delay="0"/>
                                  </p:stCondLst>
                                  <p:childTnLst>
                                    <p:set>
                                      <p:cBhvr>
                                        <p:cTn id="114" dur="1" fill="hold">
                                          <p:stCondLst>
                                            <p:cond delay="0"/>
                                          </p:stCondLst>
                                        </p:cTn>
                                        <p:tgtEl>
                                          <p:spTgt spid="1991"/>
                                        </p:tgtEl>
                                        <p:attrNameLst>
                                          <p:attrName>style.visibility</p:attrName>
                                        </p:attrNameLst>
                                      </p:cBhvr>
                                      <p:to>
                                        <p:strVal val="visible"/>
                                      </p:to>
                                    </p:set>
                                    <p:anim calcmode="lin" valueType="num">
                                      <p:cBhvr additive="base">
                                        <p:cTn id="115" dur="200"/>
                                        <p:tgtEl>
                                          <p:spTgt spid="1991"/>
                                        </p:tgtEl>
                                        <p:attrNameLst>
                                          <p:attrName>ppt_w</p:attrName>
                                        </p:attrNameLst>
                                      </p:cBhvr>
                                      <p:tavLst>
                                        <p:tav tm="0">
                                          <p:val>
                                            <p:strVal val="0"/>
                                          </p:val>
                                        </p:tav>
                                        <p:tav tm="100000">
                                          <p:val>
                                            <p:strVal val="#ppt_w"/>
                                          </p:val>
                                        </p:tav>
                                      </p:tavLst>
                                    </p:anim>
                                    <p:anim calcmode="lin" valueType="num">
                                      <p:cBhvr additive="base">
                                        <p:cTn id="116" dur="200"/>
                                        <p:tgtEl>
                                          <p:spTgt spid="1991"/>
                                        </p:tgtEl>
                                        <p:attrNameLst>
                                          <p:attrName>ppt_h</p:attrName>
                                        </p:attrNameLst>
                                      </p:cBhvr>
                                      <p:tavLst>
                                        <p:tav tm="0">
                                          <p:val>
                                            <p:strVal val="0"/>
                                          </p:val>
                                        </p:tav>
                                        <p:tav tm="100000">
                                          <p:val>
                                            <p:strVal val="#ppt_h"/>
                                          </p:val>
                                        </p:tav>
                                      </p:tavLst>
                                    </p:anim>
                                  </p:childTnLst>
                                </p:cTn>
                              </p:par>
                            </p:childTnLst>
                          </p:cTn>
                        </p:par>
                        <p:par>
                          <p:cTn id="117" fill="hold">
                            <p:stCondLst>
                              <p:cond delay="4500"/>
                            </p:stCondLst>
                            <p:childTnLst>
                              <p:par>
                                <p:cTn id="118" presetID="23" presetClass="entr" presetSubtype="16" fill="hold" nodeType="afterEffect">
                                  <p:stCondLst>
                                    <p:cond delay="0"/>
                                  </p:stCondLst>
                                  <p:childTnLst>
                                    <p:set>
                                      <p:cBhvr>
                                        <p:cTn id="119" dur="1" fill="hold">
                                          <p:stCondLst>
                                            <p:cond delay="0"/>
                                          </p:stCondLst>
                                        </p:cTn>
                                        <p:tgtEl>
                                          <p:spTgt spid="1988"/>
                                        </p:tgtEl>
                                        <p:attrNameLst>
                                          <p:attrName>style.visibility</p:attrName>
                                        </p:attrNameLst>
                                      </p:cBhvr>
                                      <p:to>
                                        <p:strVal val="visible"/>
                                      </p:to>
                                    </p:set>
                                    <p:anim calcmode="lin" valueType="num">
                                      <p:cBhvr additive="base">
                                        <p:cTn id="120" dur="200"/>
                                        <p:tgtEl>
                                          <p:spTgt spid="1988"/>
                                        </p:tgtEl>
                                        <p:attrNameLst>
                                          <p:attrName>ppt_w</p:attrName>
                                        </p:attrNameLst>
                                      </p:cBhvr>
                                      <p:tavLst>
                                        <p:tav tm="0">
                                          <p:val>
                                            <p:strVal val="0"/>
                                          </p:val>
                                        </p:tav>
                                        <p:tav tm="100000">
                                          <p:val>
                                            <p:strVal val="#ppt_w"/>
                                          </p:val>
                                        </p:tav>
                                      </p:tavLst>
                                    </p:anim>
                                    <p:anim calcmode="lin" valueType="num">
                                      <p:cBhvr additive="base">
                                        <p:cTn id="121" dur="200"/>
                                        <p:tgtEl>
                                          <p:spTgt spid="1988"/>
                                        </p:tgtEl>
                                        <p:attrNameLst>
                                          <p:attrName>ppt_h</p:attrName>
                                        </p:attrNameLst>
                                      </p:cBhvr>
                                      <p:tavLst>
                                        <p:tav tm="0">
                                          <p:val>
                                            <p:strVal val="0"/>
                                          </p:val>
                                        </p:tav>
                                        <p:tav tm="100000">
                                          <p:val>
                                            <p:strVal val="#ppt_h"/>
                                          </p:val>
                                        </p:tav>
                                      </p:tavLst>
                                    </p:anim>
                                  </p:childTnLst>
                                </p:cTn>
                              </p:par>
                            </p:childTnLst>
                          </p:cTn>
                        </p:par>
                        <p:par>
                          <p:cTn id="122" fill="hold">
                            <p:stCondLst>
                              <p:cond delay="4700"/>
                            </p:stCondLst>
                            <p:childTnLst>
                              <p:par>
                                <p:cTn id="123" presetID="23" presetClass="entr" presetSubtype="16" fill="hold" nodeType="afterEffect">
                                  <p:stCondLst>
                                    <p:cond delay="0"/>
                                  </p:stCondLst>
                                  <p:childTnLst>
                                    <p:set>
                                      <p:cBhvr>
                                        <p:cTn id="124" dur="1" fill="hold">
                                          <p:stCondLst>
                                            <p:cond delay="0"/>
                                          </p:stCondLst>
                                        </p:cTn>
                                        <p:tgtEl>
                                          <p:spTgt spid="1987"/>
                                        </p:tgtEl>
                                        <p:attrNameLst>
                                          <p:attrName>style.visibility</p:attrName>
                                        </p:attrNameLst>
                                      </p:cBhvr>
                                      <p:to>
                                        <p:strVal val="visible"/>
                                      </p:to>
                                    </p:set>
                                    <p:anim calcmode="lin" valueType="num">
                                      <p:cBhvr additive="base">
                                        <p:cTn id="125" dur="200"/>
                                        <p:tgtEl>
                                          <p:spTgt spid="1987"/>
                                        </p:tgtEl>
                                        <p:attrNameLst>
                                          <p:attrName>ppt_w</p:attrName>
                                        </p:attrNameLst>
                                      </p:cBhvr>
                                      <p:tavLst>
                                        <p:tav tm="0">
                                          <p:val>
                                            <p:strVal val="0"/>
                                          </p:val>
                                        </p:tav>
                                        <p:tav tm="100000">
                                          <p:val>
                                            <p:strVal val="#ppt_w"/>
                                          </p:val>
                                        </p:tav>
                                      </p:tavLst>
                                    </p:anim>
                                    <p:anim calcmode="lin" valueType="num">
                                      <p:cBhvr additive="base">
                                        <p:cTn id="126" dur="200"/>
                                        <p:tgtEl>
                                          <p:spTgt spid="1987"/>
                                        </p:tgtEl>
                                        <p:attrNameLst>
                                          <p:attrName>ppt_h</p:attrName>
                                        </p:attrNameLst>
                                      </p:cBhvr>
                                      <p:tavLst>
                                        <p:tav tm="0">
                                          <p:val>
                                            <p:strVal val="0"/>
                                          </p:val>
                                        </p:tav>
                                        <p:tav tm="100000">
                                          <p:val>
                                            <p:strVal val="#ppt_h"/>
                                          </p:val>
                                        </p:tav>
                                      </p:tavLst>
                                    </p:anim>
                                  </p:childTnLst>
                                </p:cTn>
                              </p:par>
                            </p:childTnLst>
                          </p:cTn>
                        </p:par>
                        <p:par>
                          <p:cTn id="127" fill="hold">
                            <p:stCondLst>
                              <p:cond delay="4900"/>
                            </p:stCondLst>
                            <p:childTnLst>
                              <p:par>
                                <p:cTn id="128" presetID="23" presetClass="entr" presetSubtype="16" fill="hold" nodeType="afterEffect">
                                  <p:stCondLst>
                                    <p:cond delay="0"/>
                                  </p:stCondLst>
                                  <p:childTnLst>
                                    <p:set>
                                      <p:cBhvr>
                                        <p:cTn id="129" dur="1" fill="hold">
                                          <p:stCondLst>
                                            <p:cond delay="0"/>
                                          </p:stCondLst>
                                        </p:cTn>
                                        <p:tgtEl>
                                          <p:spTgt spid="1979"/>
                                        </p:tgtEl>
                                        <p:attrNameLst>
                                          <p:attrName>style.visibility</p:attrName>
                                        </p:attrNameLst>
                                      </p:cBhvr>
                                      <p:to>
                                        <p:strVal val="visible"/>
                                      </p:to>
                                    </p:set>
                                    <p:anim calcmode="lin" valueType="num">
                                      <p:cBhvr additive="base">
                                        <p:cTn id="130" dur="200"/>
                                        <p:tgtEl>
                                          <p:spTgt spid="1979"/>
                                        </p:tgtEl>
                                        <p:attrNameLst>
                                          <p:attrName>ppt_w</p:attrName>
                                        </p:attrNameLst>
                                      </p:cBhvr>
                                      <p:tavLst>
                                        <p:tav tm="0">
                                          <p:val>
                                            <p:strVal val="0"/>
                                          </p:val>
                                        </p:tav>
                                        <p:tav tm="100000">
                                          <p:val>
                                            <p:strVal val="#ppt_w"/>
                                          </p:val>
                                        </p:tav>
                                      </p:tavLst>
                                    </p:anim>
                                    <p:anim calcmode="lin" valueType="num">
                                      <p:cBhvr additive="base">
                                        <p:cTn id="131" dur="200"/>
                                        <p:tgtEl>
                                          <p:spTgt spid="1979"/>
                                        </p:tgtEl>
                                        <p:attrNameLst>
                                          <p:attrName>ppt_h</p:attrName>
                                        </p:attrNameLst>
                                      </p:cBhvr>
                                      <p:tavLst>
                                        <p:tav tm="0">
                                          <p:val>
                                            <p:strVal val="0"/>
                                          </p:val>
                                        </p:tav>
                                        <p:tav tm="100000">
                                          <p:val>
                                            <p:strVal val="#ppt_h"/>
                                          </p:val>
                                        </p:tav>
                                      </p:tavLst>
                                    </p:anim>
                                  </p:childTnLst>
                                </p:cTn>
                              </p:par>
                            </p:childTnLst>
                          </p:cTn>
                        </p:par>
                        <p:par>
                          <p:cTn id="132" fill="hold">
                            <p:stCondLst>
                              <p:cond delay="5100"/>
                            </p:stCondLst>
                            <p:childTnLst>
                              <p:par>
                                <p:cTn id="133" presetID="23" presetClass="entr" presetSubtype="16" fill="hold" nodeType="afterEffect">
                                  <p:stCondLst>
                                    <p:cond delay="0"/>
                                  </p:stCondLst>
                                  <p:childTnLst>
                                    <p:set>
                                      <p:cBhvr>
                                        <p:cTn id="134" dur="1" fill="hold">
                                          <p:stCondLst>
                                            <p:cond delay="0"/>
                                          </p:stCondLst>
                                        </p:cTn>
                                        <p:tgtEl>
                                          <p:spTgt spid="1980"/>
                                        </p:tgtEl>
                                        <p:attrNameLst>
                                          <p:attrName>style.visibility</p:attrName>
                                        </p:attrNameLst>
                                      </p:cBhvr>
                                      <p:to>
                                        <p:strVal val="visible"/>
                                      </p:to>
                                    </p:set>
                                    <p:anim calcmode="lin" valueType="num">
                                      <p:cBhvr additive="base">
                                        <p:cTn id="135" dur="200"/>
                                        <p:tgtEl>
                                          <p:spTgt spid="1980"/>
                                        </p:tgtEl>
                                        <p:attrNameLst>
                                          <p:attrName>ppt_w</p:attrName>
                                        </p:attrNameLst>
                                      </p:cBhvr>
                                      <p:tavLst>
                                        <p:tav tm="0">
                                          <p:val>
                                            <p:strVal val="0"/>
                                          </p:val>
                                        </p:tav>
                                        <p:tav tm="100000">
                                          <p:val>
                                            <p:strVal val="#ppt_w"/>
                                          </p:val>
                                        </p:tav>
                                      </p:tavLst>
                                    </p:anim>
                                    <p:anim calcmode="lin" valueType="num">
                                      <p:cBhvr additive="base">
                                        <p:cTn id="136" dur="200"/>
                                        <p:tgtEl>
                                          <p:spTgt spid="1980"/>
                                        </p:tgtEl>
                                        <p:attrNameLst>
                                          <p:attrName>ppt_h</p:attrName>
                                        </p:attrNameLst>
                                      </p:cBhvr>
                                      <p:tavLst>
                                        <p:tav tm="0">
                                          <p:val>
                                            <p:strVal val="0"/>
                                          </p:val>
                                        </p:tav>
                                        <p:tav tm="100000">
                                          <p:val>
                                            <p:strVal val="#ppt_h"/>
                                          </p:val>
                                        </p:tav>
                                      </p:tavLst>
                                    </p:anim>
                                  </p:childTnLst>
                                </p:cTn>
                              </p:par>
                            </p:childTnLst>
                          </p:cTn>
                        </p:par>
                        <p:par>
                          <p:cTn id="137" fill="hold">
                            <p:stCondLst>
                              <p:cond delay="5300"/>
                            </p:stCondLst>
                            <p:childTnLst>
                              <p:par>
                                <p:cTn id="138" presetID="23" presetClass="entr" presetSubtype="16" fill="hold" nodeType="afterEffect">
                                  <p:stCondLst>
                                    <p:cond delay="0"/>
                                  </p:stCondLst>
                                  <p:childTnLst>
                                    <p:set>
                                      <p:cBhvr>
                                        <p:cTn id="139" dur="1" fill="hold">
                                          <p:stCondLst>
                                            <p:cond delay="0"/>
                                          </p:stCondLst>
                                        </p:cTn>
                                        <p:tgtEl>
                                          <p:spTgt spid="1971"/>
                                        </p:tgtEl>
                                        <p:attrNameLst>
                                          <p:attrName>style.visibility</p:attrName>
                                        </p:attrNameLst>
                                      </p:cBhvr>
                                      <p:to>
                                        <p:strVal val="visible"/>
                                      </p:to>
                                    </p:set>
                                    <p:anim calcmode="lin" valueType="num">
                                      <p:cBhvr additive="base">
                                        <p:cTn id="140" dur="200"/>
                                        <p:tgtEl>
                                          <p:spTgt spid="1971"/>
                                        </p:tgtEl>
                                        <p:attrNameLst>
                                          <p:attrName>ppt_w</p:attrName>
                                        </p:attrNameLst>
                                      </p:cBhvr>
                                      <p:tavLst>
                                        <p:tav tm="0">
                                          <p:val>
                                            <p:strVal val="0"/>
                                          </p:val>
                                        </p:tav>
                                        <p:tav tm="100000">
                                          <p:val>
                                            <p:strVal val="#ppt_w"/>
                                          </p:val>
                                        </p:tav>
                                      </p:tavLst>
                                    </p:anim>
                                    <p:anim calcmode="lin" valueType="num">
                                      <p:cBhvr additive="base">
                                        <p:cTn id="141" dur="200"/>
                                        <p:tgtEl>
                                          <p:spTgt spid="1971"/>
                                        </p:tgtEl>
                                        <p:attrNameLst>
                                          <p:attrName>ppt_h</p:attrName>
                                        </p:attrNameLst>
                                      </p:cBhvr>
                                      <p:tavLst>
                                        <p:tav tm="0">
                                          <p:val>
                                            <p:strVal val="0"/>
                                          </p:val>
                                        </p:tav>
                                        <p:tav tm="100000">
                                          <p:val>
                                            <p:strVal val="#ppt_h"/>
                                          </p:val>
                                        </p:tav>
                                      </p:tavLst>
                                    </p:anim>
                                  </p:childTnLst>
                                </p:cTn>
                              </p:par>
                            </p:childTnLst>
                          </p:cTn>
                        </p:par>
                        <p:par>
                          <p:cTn id="142" fill="hold">
                            <p:stCondLst>
                              <p:cond delay="5500"/>
                            </p:stCondLst>
                            <p:childTnLst>
                              <p:par>
                                <p:cTn id="143" presetID="23" presetClass="entr" presetSubtype="16" fill="hold" nodeType="afterEffect">
                                  <p:stCondLst>
                                    <p:cond delay="0"/>
                                  </p:stCondLst>
                                  <p:childTnLst>
                                    <p:set>
                                      <p:cBhvr>
                                        <p:cTn id="144" dur="1" fill="hold">
                                          <p:stCondLst>
                                            <p:cond delay="0"/>
                                          </p:stCondLst>
                                        </p:cTn>
                                        <p:tgtEl>
                                          <p:spTgt spid="1997"/>
                                        </p:tgtEl>
                                        <p:attrNameLst>
                                          <p:attrName>style.visibility</p:attrName>
                                        </p:attrNameLst>
                                      </p:cBhvr>
                                      <p:to>
                                        <p:strVal val="visible"/>
                                      </p:to>
                                    </p:set>
                                    <p:anim calcmode="lin" valueType="num">
                                      <p:cBhvr additive="base">
                                        <p:cTn id="145" dur="200"/>
                                        <p:tgtEl>
                                          <p:spTgt spid="1997"/>
                                        </p:tgtEl>
                                        <p:attrNameLst>
                                          <p:attrName>ppt_w</p:attrName>
                                        </p:attrNameLst>
                                      </p:cBhvr>
                                      <p:tavLst>
                                        <p:tav tm="0">
                                          <p:val>
                                            <p:strVal val="0"/>
                                          </p:val>
                                        </p:tav>
                                        <p:tav tm="100000">
                                          <p:val>
                                            <p:strVal val="#ppt_w"/>
                                          </p:val>
                                        </p:tav>
                                      </p:tavLst>
                                    </p:anim>
                                    <p:anim calcmode="lin" valueType="num">
                                      <p:cBhvr additive="base">
                                        <p:cTn id="146" dur="200"/>
                                        <p:tgtEl>
                                          <p:spTgt spid="1997"/>
                                        </p:tgtEl>
                                        <p:attrNameLst>
                                          <p:attrName>ppt_h</p:attrName>
                                        </p:attrNameLst>
                                      </p:cBhvr>
                                      <p:tavLst>
                                        <p:tav tm="0">
                                          <p:val>
                                            <p:strVal val="0"/>
                                          </p:val>
                                        </p:tav>
                                        <p:tav tm="100000">
                                          <p:val>
                                            <p:strVal val="#ppt_h"/>
                                          </p:val>
                                        </p:tav>
                                      </p:tavLst>
                                    </p:anim>
                                  </p:childTnLst>
                                </p:cTn>
                              </p:par>
                            </p:childTnLst>
                          </p:cTn>
                        </p:par>
                        <p:par>
                          <p:cTn id="147" fill="hold">
                            <p:stCondLst>
                              <p:cond delay="5700"/>
                            </p:stCondLst>
                            <p:childTnLst>
                              <p:par>
                                <p:cTn id="148" presetID="23" presetClass="entr" presetSubtype="16" fill="hold" nodeType="afterEffect">
                                  <p:stCondLst>
                                    <p:cond delay="0"/>
                                  </p:stCondLst>
                                  <p:childTnLst>
                                    <p:set>
                                      <p:cBhvr>
                                        <p:cTn id="149" dur="1" fill="hold">
                                          <p:stCondLst>
                                            <p:cond delay="0"/>
                                          </p:stCondLst>
                                        </p:cTn>
                                        <p:tgtEl>
                                          <p:spTgt spid="1994"/>
                                        </p:tgtEl>
                                        <p:attrNameLst>
                                          <p:attrName>style.visibility</p:attrName>
                                        </p:attrNameLst>
                                      </p:cBhvr>
                                      <p:to>
                                        <p:strVal val="visible"/>
                                      </p:to>
                                    </p:set>
                                    <p:anim calcmode="lin" valueType="num">
                                      <p:cBhvr additive="base">
                                        <p:cTn id="150" dur="200"/>
                                        <p:tgtEl>
                                          <p:spTgt spid="1994"/>
                                        </p:tgtEl>
                                        <p:attrNameLst>
                                          <p:attrName>ppt_w</p:attrName>
                                        </p:attrNameLst>
                                      </p:cBhvr>
                                      <p:tavLst>
                                        <p:tav tm="0">
                                          <p:val>
                                            <p:strVal val="0"/>
                                          </p:val>
                                        </p:tav>
                                        <p:tav tm="100000">
                                          <p:val>
                                            <p:strVal val="#ppt_w"/>
                                          </p:val>
                                        </p:tav>
                                      </p:tavLst>
                                    </p:anim>
                                    <p:anim calcmode="lin" valueType="num">
                                      <p:cBhvr additive="base">
                                        <p:cTn id="151" dur="200"/>
                                        <p:tgtEl>
                                          <p:spTgt spid="1994"/>
                                        </p:tgtEl>
                                        <p:attrNameLst>
                                          <p:attrName>ppt_h</p:attrName>
                                        </p:attrNameLst>
                                      </p:cBhvr>
                                      <p:tavLst>
                                        <p:tav tm="0">
                                          <p:val>
                                            <p:strVal val="0"/>
                                          </p:val>
                                        </p:tav>
                                        <p:tav tm="100000">
                                          <p:val>
                                            <p:strVal val="#ppt_h"/>
                                          </p:val>
                                        </p:tav>
                                      </p:tavLst>
                                    </p:anim>
                                  </p:childTnLst>
                                </p:cTn>
                              </p:par>
                            </p:childTnLst>
                          </p:cTn>
                        </p:par>
                        <p:par>
                          <p:cTn id="152" fill="hold">
                            <p:stCondLst>
                              <p:cond delay="5900"/>
                            </p:stCondLst>
                            <p:childTnLst>
                              <p:par>
                                <p:cTn id="153" presetID="23" presetClass="entr" presetSubtype="16" fill="hold" nodeType="afterEffect">
                                  <p:stCondLst>
                                    <p:cond delay="0"/>
                                  </p:stCondLst>
                                  <p:childTnLst>
                                    <p:set>
                                      <p:cBhvr>
                                        <p:cTn id="154" dur="1" fill="hold">
                                          <p:stCondLst>
                                            <p:cond delay="0"/>
                                          </p:stCondLst>
                                        </p:cTn>
                                        <p:tgtEl>
                                          <p:spTgt spid="1999"/>
                                        </p:tgtEl>
                                        <p:attrNameLst>
                                          <p:attrName>style.visibility</p:attrName>
                                        </p:attrNameLst>
                                      </p:cBhvr>
                                      <p:to>
                                        <p:strVal val="visible"/>
                                      </p:to>
                                    </p:set>
                                    <p:anim calcmode="lin" valueType="num">
                                      <p:cBhvr additive="base">
                                        <p:cTn id="155" dur="200"/>
                                        <p:tgtEl>
                                          <p:spTgt spid="1999"/>
                                        </p:tgtEl>
                                        <p:attrNameLst>
                                          <p:attrName>ppt_w</p:attrName>
                                        </p:attrNameLst>
                                      </p:cBhvr>
                                      <p:tavLst>
                                        <p:tav tm="0">
                                          <p:val>
                                            <p:strVal val="0"/>
                                          </p:val>
                                        </p:tav>
                                        <p:tav tm="100000">
                                          <p:val>
                                            <p:strVal val="#ppt_w"/>
                                          </p:val>
                                        </p:tav>
                                      </p:tavLst>
                                    </p:anim>
                                    <p:anim calcmode="lin" valueType="num">
                                      <p:cBhvr additive="base">
                                        <p:cTn id="156" dur="200"/>
                                        <p:tgtEl>
                                          <p:spTgt spid="1999"/>
                                        </p:tgtEl>
                                        <p:attrNameLst>
                                          <p:attrName>ppt_h</p:attrName>
                                        </p:attrNameLst>
                                      </p:cBhvr>
                                      <p:tavLst>
                                        <p:tav tm="0">
                                          <p:val>
                                            <p:strVal val="0"/>
                                          </p:val>
                                        </p:tav>
                                        <p:tav tm="100000">
                                          <p:val>
                                            <p:strVal val="#ppt_h"/>
                                          </p:val>
                                        </p:tav>
                                      </p:tavLst>
                                    </p:anim>
                                  </p:childTnLst>
                                </p:cTn>
                              </p:par>
                            </p:childTnLst>
                          </p:cTn>
                        </p:par>
                        <p:par>
                          <p:cTn id="157" fill="hold">
                            <p:stCondLst>
                              <p:cond delay="6100"/>
                            </p:stCondLst>
                            <p:childTnLst>
                              <p:par>
                                <p:cTn id="158" presetID="23" presetClass="entr" presetSubtype="16" fill="hold" nodeType="afterEffect">
                                  <p:stCondLst>
                                    <p:cond delay="0"/>
                                  </p:stCondLst>
                                  <p:childTnLst>
                                    <p:set>
                                      <p:cBhvr>
                                        <p:cTn id="159" dur="1" fill="hold">
                                          <p:stCondLst>
                                            <p:cond delay="0"/>
                                          </p:stCondLst>
                                        </p:cTn>
                                        <p:tgtEl>
                                          <p:spTgt spid="1996"/>
                                        </p:tgtEl>
                                        <p:attrNameLst>
                                          <p:attrName>style.visibility</p:attrName>
                                        </p:attrNameLst>
                                      </p:cBhvr>
                                      <p:to>
                                        <p:strVal val="visible"/>
                                      </p:to>
                                    </p:set>
                                    <p:anim calcmode="lin" valueType="num">
                                      <p:cBhvr additive="base">
                                        <p:cTn id="160" dur="200"/>
                                        <p:tgtEl>
                                          <p:spTgt spid="1996"/>
                                        </p:tgtEl>
                                        <p:attrNameLst>
                                          <p:attrName>ppt_w</p:attrName>
                                        </p:attrNameLst>
                                      </p:cBhvr>
                                      <p:tavLst>
                                        <p:tav tm="0">
                                          <p:val>
                                            <p:strVal val="0"/>
                                          </p:val>
                                        </p:tav>
                                        <p:tav tm="100000">
                                          <p:val>
                                            <p:strVal val="#ppt_w"/>
                                          </p:val>
                                        </p:tav>
                                      </p:tavLst>
                                    </p:anim>
                                    <p:anim calcmode="lin" valueType="num">
                                      <p:cBhvr additive="base">
                                        <p:cTn id="161" dur="200"/>
                                        <p:tgtEl>
                                          <p:spTgt spid="1996"/>
                                        </p:tgtEl>
                                        <p:attrNameLst>
                                          <p:attrName>ppt_h</p:attrName>
                                        </p:attrNameLst>
                                      </p:cBhvr>
                                      <p:tavLst>
                                        <p:tav tm="0">
                                          <p:val>
                                            <p:strVal val="0"/>
                                          </p:val>
                                        </p:tav>
                                        <p:tav tm="100000">
                                          <p:val>
                                            <p:strVal val="#ppt_h"/>
                                          </p:val>
                                        </p:tav>
                                      </p:tavLst>
                                    </p:anim>
                                  </p:childTnLst>
                                </p:cTn>
                              </p:par>
                            </p:childTnLst>
                          </p:cTn>
                        </p:par>
                        <p:par>
                          <p:cTn id="162" fill="hold">
                            <p:stCondLst>
                              <p:cond delay="6300"/>
                            </p:stCondLst>
                            <p:childTnLst>
                              <p:par>
                                <p:cTn id="163" presetID="23" presetClass="entr" presetSubtype="16" fill="hold" nodeType="afterEffect">
                                  <p:stCondLst>
                                    <p:cond delay="0"/>
                                  </p:stCondLst>
                                  <p:childTnLst>
                                    <p:set>
                                      <p:cBhvr>
                                        <p:cTn id="164" dur="1" fill="hold">
                                          <p:stCondLst>
                                            <p:cond delay="0"/>
                                          </p:stCondLst>
                                        </p:cTn>
                                        <p:tgtEl>
                                          <p:spTgt spid="2000"/>
                                        </p:tgtEl>
                                        <p:attrNameLst>
                                          <p:attrName>style.visibility</p:attrName>
                                        </p:attrNameLst>
                                      </p:cBhvr>
                                      <p:to>
                                        <p:strVal val="visible"/>
                                      </p:to>
                                    </p:set>
                                    <p:anim calcmode="lin" valueType="num">
                                      <p:cBhvr additive="base">
                                        <p:cTn id="165" dur="200"/>
                                        <p:tgtEl>
                                          <p:spTgt spid="2000"/>
                                        </p:tgtEl>
                                        <p:attrNameLst>
                                          <p:attrName>ppt_w</p:attrName>
                                        </p:attrNameLst>
                                      </p:cBhvr>
                                      <p:tavLst>
                                        <p:tav tm="0">
                                          <p:val>
                                            <p:strVal val="0"/>
                                          </p:val>
                                        </p:tav>
                                        <p:tav tm="100000">
                                          <p:val>
                                            <p:strVal val="#ppt_w"/>
                                          </p:val>
                                        </p:tav>
                                      </p:tavLst>
                                    </p:anim>
                                    <p:anim calcmode="lin" valueType="num">
                                      <p:cBhvr additive="base">
                                        <p:cTn id="166" dur="200"/>
                                        <p:tgtEl>
                                          <p:spTgt spid="2000"/>
                                        </p:tgtEl>
                                        <p:attrNameLst>
                                          <p:attrName>ppt_h</p:attrName>
                                        </p:attrNameLst>
                                      </p:cBhvr>
                                      <p:tavLst>
                                        <p:tav tm="0">
                                          <p:val>
                                            <p:strVal val="0"/>
                                          </p:val>
                                        </p:tav>
                                        <p:tav tm="100000">
                                          <p:val>
                                            <p:strVal val="#ppt_h"/>
                                          </p:val>
                                        </p:tav>
                                      </p:tavLst>
                                    </p:anim>
                                  </p:childTnLst>
                                </p:cTn>
                              </p:par>
                            </p:childTnLst>
                          </p:cTn>
                        </p:par>
                        <p:par>
                          <p:cTn id="167" fill="hold">
                            <p:stCondLst>
                              <p:cond delay="6500"/>
                            </p:stCondLst>
                            <p:childTnLst>
                              <p:par>
                                <p:cTn id="168" presetID="23" presetClass="entr" presetSubtype="16" fill="hold" nodeType="afterEffect">
                                  <p:stCondLst>
                                    <p:cond delay="0"/>
                                  </p:stCondLst>
                                  <p:childTnLst>
                                    <p:set>
                                      <p:cBhvr>
                                        <p:cTn id="169" dur="1" fill="hold">
                                          <p:stCondLst>
                                            <p:cond delay="0"/>
                                          </p:stCondLst>
                                        </p:cTn>
                                        <p:tgtEl>
                                          <p:spTgt spid="2001"/>
                                        </p:tgtEl>
                                        <p:attrNameLst>
                                          <p:attrName>style.visibility</p:attrName>
                                        </p:attrNameLst>
                                      </p:cBhvr>
                                      <p:to>
                                        <p:strVal val="visible"/>
                                      </p:to>
                                    </p:set>
                                    <p:anim calcmode="lin" valueType="num">
                                      <p:cBhvr additive="base">
                                        <p:cTn id="170" dur="200"/>
                                        <p:tgtEl>
                                          <p:spTgt spid="2001"/>
                                        </p:tgtEl>
                                        <p:attrNameLst>
                                          <p:attrName>ppt_w</p:attrName>
                                        </p:attrNameLst>
                                      </p:cBhvr>
                                      <p:tavLst>
                                        <p:tav tm="0">
                                          <p:val>
                                            <p:strVal val="0"/>
                                          </p:val>
                                        </p:tav>
                                        <p:tav tm="100000">
                                          <p:val>
                                            <p:strVal val="#ppt_w"/>
                                          </p:val>
                                        </p:tav>
                                      </p:tavLst>
                                    </p:anim>
                                    <p:anim calcmode="lin" valueType="num">
                                      <p:cBhvr additive="base">
                                        <p:cTn id="171" dur="200"/>
                                        <p:tgtEl>
                                          <p:spTgt spid="2001"/>
                                        </p:tgtEl>
                                        <p:attrNameLst>
                                          <p:attrName>ppt_h</p:attrName>
                                        </p:attrNameLst>
                                      </p:cBhvr>
                                      <p:tavLst>
                                        <p:tav tm="0">
                                          <p:val>
                                            <p:strVal val="0"/>
                                          </p:val>
                                        </p:tav>
                                        <p:tav tm="100000">
                                          <p:val>
                                            <p:strVal val="#ppt_h"/>
                                          </p:val>
                                        </p:tav>
                                      </p:tavLst>
                                    </p:anim>
                                  </p:childTnLst>
                                </p:cTn>
                              </p:par>
                            </p:childTnLst>
                          </p:cTn>
                        </p:par>
                        <p:par>
                          <p:cTn id="172" fill="hold">
                            <p:stCondLst>
                              <p:cond delay="6700"/>
                            </p:stCondLst>
                            <p:childTnLst>
                              <p:par>
                                <p:cTn id="173" presetID="23" presetClass="entr" presetSubtype="16" fill="hold" nodeType="afterEffect">
                                  <p:stCondLst>
                                    <p:cond delay="0"/>
                                  </p:stCondLst>
                                  <p:childTnLst>
                                    <p:set>
                                      <p:cBhvr>
                                        <p:cTn id="174" dur="1" fill="hold">
                                          <p:stCondLst>
                                            <p:cond delay="0"/>
                                          </p:stCondLst>
                                        </p:cTn>
                                        <p:tgtEl>
                                          <p:spTgt spid="1998"/>
                                        </p:tgtEl>
                                        <p:attrNameLst>
                                          <p:attrName>style.visibility</p:attrName>
                                        </p:attrNameLst>
                                      </p:cBhvr>
                                      <p:to>
                                        <p:strVal val="visible"/>
                                      </p:to>
                                    </p:set>
                                    <p:anim calcmode="lin" valueType="num">
                                      <p:cBhvr additive="base">
                                        <p:cTn id="175" dur="200"/>
                                        <p:tgtEl>
                                          <p:spTgt spid="1998"/>
                                        </p:tgtEl>
                                        <p:attrNameLst>
                                          <p:attrName>ppt_w</p:attrName>
                                        </p:attrNameLst>
                                      </p:cBhvr>
                                      <p:tavLst>
                                        <p:tav tm="0">
                                          <p:val>
                                            <p:strVal val="0"/>
                                          </p:val>
                                        </p:tav>
                                        <p:tav tm="100000">
                                          <p:val>
                                            <p:strVal val="#ppt_w"/>
                                          </p:val>
                                        </p:tav>
                                      </p:tavLst>
                                    </p:anim>
                                    <p:anim calcmode="lin" valueType="num">
                                      <p:cBhvr additive="base">
                                        <p:cTn id="176" dur="200"/>
                                        <p:tgtEl>
                                          <p:spTgt spid="1998"/>
                                        </p:tgtEl>
                                        <p:attrNameLst>
                                          <p:attrName>ppt_h</p:attrName>
                                        </p:attrNameLst>
                                      </p:cBhvr>
                                      <p:tavLst>
                                        <p:tav tm="0">
                                          <p:val>
                                            <p:strVal val="0"/>
                                          </p:val>
                                        </p:tav>
                                        <p:tav tm="100000">
                                          <p:val>
                                            <p:strVal val="#ppt_h"/>
                                          </p:val>
                                        </p:tav>
                                      </p:tavLst>
                                    </p:anim>
                                  </p:childTnLst>
                                </p:cTn>
                              </p:par>
                            </p:childTnLst>
                          </p:cTn>
                        </p:par>
                        <p:par>
                          <p:cTn id="177" fill="hold">
                            <p:stCondLst>
                              <p:cond delay="6900"/>
                            </p:stCondLst>
                            <p:childTnLst>
                              <p:par>
                                <p:cTn id="178" presetID="23" presetClass="entr" presetSubtype="16" fill="hold" nodeType="afterEffect">
                                  <p:stCondLst>
                                    <p:cond delay="0"/>
                                  </p:stCondLst>
                                  <p:childTnLst>
                                    <p:set>
                                      <p:cBhvr>
                                        <p:cTn id="179" dur="1" fill="hold">
                                          <p:stCondLst>
                                            <p:cond delay="0"/>
                                          </p:stCondLst>
                                        </p:cTn>
                                        <p:tgtEl>
                                          <p:spTgt spid="1995"/>
                                        </p:tgtEl>
                                        <p:attrNameLst>
                                          <p:attrName>style.visibility</p:attrName>
                                        </p:attrNameLst>
                                      </p:cBhvr>
                                      <p:to>
                                        <p:strVal val="visible"/>
                                      </p:to>
                                    </p:set>
                                    <p:anim calcmode="lin" valueType="num">
                                      <p:cBhvr additive="base">
                                        <p:cTn id="180" dur="200"/>
                                        <p:tgtEl>
                                          <p:spTgt spid="1995"/>
                                        </p:tgtEl>
                                        <p:attrNameLst>
                                          <p:attrName>ppt_w</p:attrName>
                                        </p:attrNameLst>
                                      </p:cBhvr>
                                      <p:tavLst>
                                        <p:tav tm="0">
                                          <p:val>
                                            <p:strVal val="0"/>
                                          </p:val>
                                        </p:tav>
                                        <p:tav tm="100000">
                                          <p:val>
                                            <p:strVal val="#ppt_w"/>
                                          </p:val>
                                        </p:tav>
                                      </p:tavLst>
                                    </p:anim>
                                    <p:anim calcmode="lin" valueType="num">
                                      <p:cBhvr additive="base">
                                        <p:cTn id="181" dur="200"/>
                                        <p:tgtEl>
                                          <p:spTgt spid="199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5" name="Google Shape;2135;p64"/>
          <p:cNvSpPr txBox="1">
            <a:spLocks noGrp="1"/>
          </p:cNvSpPr>
          <p:nvPr>
            <p:ph type="subTitle" idx="1"/>
          </p:nvPr>
        </p:nvSpPr>
        <p:spPr>
          <a:xfrm>
            <a:off x="146837" y="66798"/>
            <a:ext cx="6937387" cy="2591087"/>
          </a:xfrm>
          <a:prstGeom prst="rect">
            <a:avLst/>
          </a:prstGeom>
        </p:spPr>
        <p:txBody>
          <a:bodyPr spcFirstLastPara="1" wrap="square" lIns="91425" tIns="91425" rIns="91425" bIns="91425" anchor="b" anchorCtr="0">
            <a:noAutofit/>
          </a:bodyPr>
          <a:lstStyle/>
          <a:p>
            <a:pPr marL="139700" indent="0" algn="just"/>
            <a:endParaRPr lang="en" sz="1200" b="1" dirty="0">
              <a:solidFill>
                <a:schemeClr val="tx1"/>
              </a:solidFill>
            </a:endParaRPr>
          </a:p>
          <a:p>
            <a:pPr marL="139700" indent="0" algn="just"/>
            <a:r>
              <a:rPr lang="en" sz="1800" b="1" dirty="0">
                <a:solidFill>
                  <a:schemeClr val="tx1"/>
                </a:solidFill>
              </a:rPr>
              <a:t>ADVANTAGES</a:t>
            </a:r>
          </a:p>
          <a:p>
            <a:pPr marL="139700" indent="0" algn="just"/>
            <a:endParaRPr lang="en" sz="1200" b="1" dirty="0">
              <a:solidFill>
                <a:schemeClr val="tx1"/>
              </a:solidFill>
            </a:endParaRPr>
          </a:p>
          <a:p>
            <a:pPr algn="just">
              <a:buFont typeface="Arial"/>
              <a:buChar char="•"/>
            </a:pPr>
            <a:r>
              <a:rPr lang="en" sz="1200" b="1" dirty="0">
                <a:solidFill>
                  <a:schemeClr val="tx1"/>
                </a:solidFill>
              </a:rPr>
              <a:t>Simplicity</a:t>
            </a:r>
            <a:r>
              <a:rPr lang="en" sz="1200" dirty="0">
                <a:solidFill>
                  <a:schemeClr val="tx1"/>
                </a:solidFill>
              </a:rPr>
              <a:t>: The code is straightforward and easy to understand, making it suitable for individuals who prefer a basic, text-based expense tracking system.</a:t>
            </a:r>
            <a:endParaRPr lang="en">
              <a:solidFill>
                <a:schemeClr val="tx1"/>
              </a:solidFill>
            </a:endParaRPr>
          </a:p>
          <a:p>
            <a:pPr algn="just">
              <a:buFont typeface="Arial"/>
              <a:buChar char="•"/>
            </a:pPr>
            <a:r>
              <a:rPr lang="en" sz="1200" b="1" dirty="0">
                <a:solidFill>
                  <a:schemeClr val="tx1"/>
                </a:solidFill>
              </a:rPr>
              <a:t>Customization</a:t>
            </a:r>
            <a:r>
              <a:rPr lang="en" sz="1200" dirty="0">
                <a:solidFill>
                  <a:schemeClr val="tx1"/>
                </a:solidFill>
              </a:rPr>
              <a:t>: Users can customize and extend the code to add features specific to their needs. It provides a foundation that can be built upon.</a:t>
            </a:r>
            <a:endParaRPr lang="en" dirty="0">
              <a:solidFill>
                <a:schemeClr val="tx1"/>
              </a:solidFill>
            </a:endParaRPr>
          </a:p>
          <a:p>
            <a:pPr algn="just">
              <a:buFont typeface="Arial"/>
              <a:buChar char="•"/>
            </a:pPr>
            <a:r>
              <a:rPr lang="en" sz="1200" b="1" dirty="0">
                <a:solidFill>
                  <a:schemeClr val="tx1"/>
                </a:solidFill>
              </a:rPr>
              <a:t>Data Control</a:t>
            </a:r>
            <a:r>
              <a:rPr lang="en" sz="1200" dirty="0">
                <a:solidFill>
                  <a:schemeClr val="tx1"/>
                </a:solidFill>
              </a:rPr>
              <a:t>: The code allows users to have complete control over their expense data and the ability to store it in a local CSV file.</a:t>
            </a:r>
            <a:endParaRPr lang="en" dirty="0">
              <a:solidFill>
                <a:schemeClr val="tx1"/>
              </a:solidFill>
            </a:endParaRPr>
          </a:p>
          <a:p>
            <a:pPr algn="just">
              <a:buFont typeface="Arial"/>
              <a:buChar char="•"/>
            </a:pPr>
            <a:r>
              <a:rPr lang="en" sz="1200" b="1" dirty="0">
                <a:solidFill>
                  <a:schemeClr val="tx1"/>
                </a:solidFill>
              </a:rPr>
              <a:t>No Cost</a:t>
            </a:r>
            <a:r>
              <a:rPr lang="en" sz="1200" dirty="0">
                <a:solidFill>
                  <a:schemeClr val="tx1"/>
                </a:solidFill>
              </a:rPr>
              <a:t>: It's a cost-effective solution since it's built with Python, an open-source language, and doesn't require any external software or tools.</a:t>
            </a:r>
            <a:endParaRPr lang="en" dirty="0">
              <a:solidFill>
                <a:schemeClr val="tx1"/>
              </a:solidFill>
            </a:endParaRPr>
          </a:p>
          <a:p>
            <a:pPr algn="just">
              <a:buFont typeface="Arial"/>
              <a:buChar char="•"/>
            </a:pPr>
            <a:r>
              <a:rPr lang="en" sz="1200" b="1" dirty="0">
                <a:solidFill>
                  <a:schemeClr val="tx1"/>
                </a:solidFill>
              </a:rPr>
              <a:t>Educational Tool</a:t>
            </a:r>
            <a:r>
              <a:rPr lang="en" sz="1200" dirty="0">
                <a:solidFill>
                  <a:schemeClr val="tx1"/>
                </a:solidFill>
              </a:rPr>
              <a:t>: The code can serve as a learning tool for those interested in Python programming and data manipulation.</a:t>
            </a:r>
            <a:endParaRPr lang="en" dirty="0">
              <a:solidFill>
                <a:schemeClr val="tx1"/>
              </a:solidFill>
            </a:endParaRPr>
          </a:p>
          <a:p>
            <a:pPr algn="just">
              <a:buAutoNum type="arabicPeriod"/>
            </a:pPr>
            <a:endParaRPr lang="en" sz="1200" dirty="0">
              <a:solidFill>
                <a:schemeClr val="tx1"/>
              </a:solidFill>
            </a:endParaRPr>
          </a:p>
        </p:txBody>
      </p:sp>
    </p:spTree>
    <p:extLst>
      <p:ext uri="{BB962C8B-B14F-4D97-AF65-F5344CB8AC3E}">
        <p14:creationId xmlns:p14="http://schemas.microsoft.com/office/powerpoint/2010/main" val="446056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5" name="Google Shape;2135;p64"/>
          <p:cNvSpPr txBox="1">
            <a:spLocks noGrp="1"/>
          </p:cNvSpPr>
          <p:nvPr>
            <p:ph type="subTitle" idx="1"/>
          </p:nvPr>
        </p:nvSpPr>
        <p:spPr>
          <a:xfrm>
            <a:off x="146837" y="122361"/>
            <a:ext cx="6937387" cy="3297524"/>
          </a:xfrm>
          <a:prstGeom prst="rect">
            <a:avLst/>
          </a:prstGeom>
        </p:spPr>
        <p:txBody>
          <a:bodyPr spcFirstLastPara="1" wrap="square" lIns="91425" tIns="91425" rIns="91425" bIns="91425" anchor="b" anchorCtr="0">
            <a:noAutofit/>
          </a:bodyPr>
          <a:lstStyle/>
          <a:p>
            <a:pPr marL="139700" indent="0" algn="just"/>
            <a:endParaRPr lang="en" sz="1200" b="1" dirty="0">
              <a:solidFill>
                <a:schemeClr val="tx1"/>
              </a:solidFill>
            </a:endParaRPr>
          </a:p>
          <a:p>
            <a:pPr marL="139700" indent="0" algn="just"/>
            <a:r>
              <a:rPr lang="en" sz="1800" b="1" dirty="0">
                <a:solidFill>
                  <a:schemeClr val="tx1"/>
                </a:solidFill>
              </a:rPr>
              <a:t>DISADVANTAGES</a:t>
            </a:r>
          </a:p>
          <a:p>
            <a:pPr marL="139700" indent="0" algn="just"/>
            <a:endParaRPr lang="en" sz="1200" b="1" dirty="0">
              <a:solidFill>
                <a:schemeClr val="tx1"/>
              </a:solidFill>
            </a:endParaRPr>
          </a:p>
          <a:p>
            <a:pPr algn="just">
              <a:buFont typeface="Arial"/>
              <a:buChar char="•"/>
            </a:pPr>
            <a:r>
              <a:rPr lang="en" sz="1200" b="1" dirty="0">
                <a:solidFill>
                  <a:schemeClr val="tx1"/>
                </a:solidFill>
              </a:rPr>
              <a:t>Limited User Interface</a:t>
            </a:r>
            <a:r>
              <a:rPr lang="en" sz="1200" dirty="0">
                <a:solidFill>
                  <a:schemeClr val="tx1"/>
                </a:solidFill>
              </a:rPr>
              <a:t>: The code lacks a graphical user interface (GUI), which may make it less user-friendly for those who prefer a visual interface with buttons and forms.</a:t>
            </a:r>
            <a:endParaRPr lang="en" dirty="0">
              <a:solidFill>
                <a:schemeClr val="tx1"/>
              </a:solidFill>
            </a:endParaRPr>
          </a:p>
          <a:p>
            <a:pPr algn="just">
              <a:buFont typeface="Arial"/>
              <a:buChar char="•"/>
            </a:pPr>
            <a:r>
              <a:rPr lang="en" sz="1200" b="1" dirty="0">
                <a:solidFill>
                  <a:schemeClr val="tx1"/>
                </a:solidFill>
              </a:rPr>
              <a:t>Lack of Advanced Features</a:t>
            </a:r>
            <a:r>
              <a:rPr lang="en" sz="1200" dirty="0">
                <a:solidFill>
                  <a:schemeClr val="tx1"/>
                </a:solidFill>
              </a:rPr>
              <a:t>: It's a basic expense tracker without advanced features commonly found in commercial or more sophisticated apps, such as receipt scanning, automated categorization, and integration with financial institutions.</a:t>
            </a:r>
            <a:endParaRPr lang="en" dirty="0">
              <a:solidFill>
                <a:schemeClr val="tx1"/>
              </a:solidFill>
            </a:endParaRPr>
          </a:p>
          <a:p>
            <a:pPr algn="just">
              <a:buFont typeface="Arial"/>
              <a:buChar char="•"/>
            </a:pPr>
            <a:r>
              <a:rPr lang="en" sz="1200" b="1" dirty="0">
                <a:solidFill>
                  <a:schemeClr val="tx1"/>
                </a:solidFill>
              </a:rPr>
              <a:t>Limited Accessibility</a:t>
            </a:r>
            <a:r>
              <a:rPr lang="en" sz="1200" dirty="0">
                <a:solidFill>
                  <a:schemeClr val="tx1"/>
                </a:solidFill>
              </a:rPr>
              <a:t>: The code is limited to a command-line interface, which might not be accessible to everyone, especially those who are not familiar with using command-line applications.</a:t>
            </a:r>
            <a:endParaRPr lang="en" dirty="0">
              <a:solidFill>
                <a:schemeClr val="tx1"/>
              </a:solidFill>
            </a:endParaRPr>
          </a:p>
          <a:p>
            <a:pPr algn="just">
              <a:buFont typeface="Arial"/>
              <a:buChar char="•"/>
            </a:pPr>
            <a:r>
              <a:rPr lang="en" sz="1200" b="1" dirty="0">
                <a:solidFill>
                  <a:schemeClr val="tx1"/>
                </a:solidFill>
              </a:rPr>
              <a:t>No Cross-Platform Compatibility</a:t>
            </a:r>
            <a:r>
              <a:rPr lang="en" sz="1200" dirty="0">
                <a:solidFill>
                  <a:schemeClr val="tx1"/>
                </a:solidFill>
              </a:rPr>
              <a:t>: The code is specific to Python and may not be easily portable to other platforms (e.g., mobile devices) without further development.</a:t>
            </a:r>
            <a:endParaRPr lang="en" dirty="0">
              <a:solidFill>
                <a:schemeClr val="tx1"/>
              </a:solidFill>
            </a:endParaRPr>
          </a:p>
          <a:p>
            <a:pPr algn="just">
              <a:buFont typeface="Arial"/>
              <a:buChar char="•"/>
            </a:pPr>
            <a:r>
              <a:rPr lang="en" sz="1200" b="1" dirty="0">
                <a:solidFill>
                  <a:schemeClr val="tx1"/>
                </a:solidFill>
              </a:rPr>
              <a:t>Security Concerns</a:t>
            </a:r>
            <a:r>
              <a:rPr lang="en" sz="1200" dirty="0">
                <a:solidFill>
                  <a:schemeClr val="tx1"/>
                </a:solidFill>
              </a:rPr>
              <a:t>: Storing financial data locally on the user's device poses security risks. Users need to take extra precautions to protect their financial data if they choose to use this code.</a:t>
            </a:r>
            <a:endParaRPr lang="en" dirty="0">
              <a:solidFill>
                <a:schemeClr val="tx1"/>
              </a:solidFill>
            </a:endParaRPr>
          </a:p>
          <a:p>
            <a:pPr algn="just">
              <a:buFont typeface="Arial"/>
              <a:buChar char="•"/>
            </a:pPr>
            <a:endParaRPr lang="en" sz="1200" dirty="0">
              <a:solidFill>
                <a:schemeClr val="tx1"/>
              </a:solidFill>
            </a:endParaRPr>
          </a:p>
          <a:p>
            <a:pPr algn="just">
              <a:buAutoNum type="arabicPeriod"/>
            </a:pPr>
            <a:endParaRPr lang="en" sz="1200" dirty="0">
              <a:solidFill>
                <a:schemeClr val="tx1"/>
              </a:solidFill>
            </a:endParaRPr>
          </a:p>
        </p:txBody>
      </p:sp>
    </p:spTree>
    <p:extLst>
      <p:ext uri="{BB962C8B-B14F-4D97-AF65-F5344CB8AC3E}">
        <p14:creationId xmlns:p14="http://schemas.microsoft.com/office/powerpoint/2010/main" val="407481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5"/>
        <p:cNvGrpSpPr/>
        <p:nvPr/>
      </p:nvGrpSpPr>
      <p:grpSpPr>
        <a:xfrm>
          <a:off x="0" y="0"/>
          <a:ext cx="0" cy="0"/>
          <a:chOff x="0" y="0"/>
          <a:chExt cx="0" cy="0"/>
        </a:xfrm>
      </p:grpSpPr>
      <p:sp>
        <p:nvSpPr>
          <p:cNvPr id="2126" name="Google Shape;2126;p63"/>
          <p:cNvSpPr txBox="1">
            <a:spLocks noGrp="1"/>
          </p:cNvSpPr>
          <p:nvPr>
            <p:ph type="title"/>
          </p:nvPr>
        </p:nvSpPr>
        <p:spPr>
          <a:xfrm>
            <a:off x="2944762" y="1415788"/>
            <a:ext cx="4185912" cy="1334100"/>
          </a:xfrm>
          <a:prstGeom prst="rect">
            <a:avLst/>
          </a:prstGeom>
        </p:spPr>
        <p:txBody>
          <a:bodyPr spcFirstLastPara="1" wrap="square" lIns="91425" tIns="91425" rIns="91425" bIns="91425" anchor="t" anchorCtr="0">
            <a:noAutofit/>
          </a:bodyPr>
          <a:lstStyle/>
          <a:p>
            <a:r>
              <a:rPr lang="en" dirty="0"/>
              <a:t>FUTURE SCOPE</a:t>
            </a:r>
          </a:p>
        </p:txBody>
      </p:sp>
      <p:sp>
        <p:nvSpPr>
          <p:cNvPr id="2127" name="Google Shape;2127;p63"/>
          <p:cNvSpPr txBox="1">
            <a:spLocks noGrp="1"/>
          </p:cNvSpPr>
          <p:nvPr>
            <p:ph type="title" idx="2"/>
          </p:nvPr>
        </p:nvSpPr>
        <p:spPr>
          <a:xfrm>
            <a:off x="1391863" y="1415788"/>
            <a:ext cx="1464000" cy="66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322463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5" name="Google Shape;2135;p64"/>
          <p:cNvSpPr txBox="1">
            <a:spLocks noGrp="1"/>
          </p:cNvSpPr>
          <p:nvPr>
            <p:ph type="subTitle" idx="1"/>
          </p:nvPr>
        </p:nvSpPr>
        <p:spPr>
          <a:xfrm>
            <a:off x="242087" y="447800"/>
            <a:ext cx="6937387" cy="2781585"/>
          </a:xfrm>
          <a:prstGeom prst="rect">
            <a:avLst/>
          </a:prstGeom>
        </p:spPr>
        <p:txBody>
          <a:bodyPr spcFirstLastPara="1" wrap="square" lIns="91425" tIns="91425" rIns="91425" bIns="91425" anchor="b" anchorCtr="0">
            <a:noAutofit/>
          </a:bodyPr>
          <a:lstStyle/>
          <a:p>
            <a:pPr marL="139700" indent="0" algn="just"/>
            <a:endParaRPr lang="en" sz="1200" b="1" dirty="0">
              <a:solidFill>
                <a:schemeClr val="tx1"/>
              </a:solidFill>
            </a:endParaRPr>
          </a:p>
          <a:p>
            <a:pPr algn="just">
              <a:buFont typeface="Arial"/>
              <a:buChar char="•"/>
            </a:pPr>
            <a:r>
              <a:rPr lang="en" sz="1200" b="1" dirty="0">
                <a:solidFill>
                  <a:schemeClr val="tx1"/>
                </a:solidFill>
              </a:rPr>
              <a:t>Graphical User Interface (GUI)</a:t>
            </a:r>
            <a:r>
              <a:rPr lang="en" sz="1200" dirty="0">
                <a:solidFill>
                  <a:schemeClr val="tx1"/>
                </a:solidFill>
              </a:rPr>
              <a:t>: Enhance the code by creating a user-friendly GUI using libraries like </a:t>
            </a:r>
            <a:r>
              <a:rPr lang="en" sz="1200" err="1">
                <a:solidFill>
                  <a:schemeClr val="tx1"/>
                </a:solidFill>
              </a:rPr>
              <a:t>Tkinter</a:t>
            </a:r>
            <a:r>
              <a:rPr lang="en" sz="1200" dirty="0">
                <a:solidFill>
                  <a:schemeClr val="tx1"/>
                </a:solidFill>
              </a:rPr>
              <a:t>, </a:t>
            </a:r>
            <a:r>
              <a:rPr lang="en" sz="1200" err="1">
                <a:solidFill>
                  <a:schemeClr val="tx1"/>
                </a:solidFill>
              </a:rPr>
              <a:t>PyQt</a:t>
            </a:r>
            <a:r>
              <a:rPr lang="en" sz="1200" dirty="0">
                <a:solidFill>
                  <a:schemeClr val="tx1"/>
                </a:solidFill>
              </a:rPr>
              <a:t>, or </a:t>
            </a:r>
            <a:r>
              <a:rPr lang="en" sz="1200" err="1">
                <a:solidFill>
                  <a:schemeClr val="tx1"/>
                </a:solidFill>
              </a:rPr>
              <a:t>Kivy</a:t>
            </a:r>
            <a:r>
              <a:rPr lang="en" sz="1200" dirty="0">
                <a:solidFill>
                  <a:schemeClr val="tx1"/>
                </a:solidFill>
              </a:rPr>
              <a:t>. A GUI can make the application more accessible and visually appealing.</a:t>
            </a:r>
            <a:endParaRPr lang="en" dirty="0">
              <a:solidFill>
                <a:schemeClr val="tx1"/>
              </a:solidFill>
            </a:endParaRPr>
          </a:p>
          <a:p>
            <a:pPr algn="just">
              <a:buFont typeface="Arial"/>
              <a:buChar char="•"/>
            </a:pPr>
            <a:r>
              <a:rPr lang="en" sz="1200" b="1" dirty="0">
                <a:solidFill>
                  <a:schemeClr val="tx1"/>
                </a:solidFill>
              </a:rPr>
              <a:t>Mobile Application</a:t>
            </a:r>
            <a:r>
              <a:rPr lang="en" sz="1200" dirty="0">
                <a:solidFill>
                  <a:schemeClr val="tx1"/>
                </a:solidFill>
              </a:rPr>
              <a:t>: Develop a mobile version of the expense tracker using frameworks like React Native, Flutter, or native mobile app development. This allows users to track expenses on the go.</a:t>
            </a:r>
            <a:endParaRPr lang="en" dirty="0">
              <a:solidFill>
                <a:schemeClr val="tx1"/>
              </a:solidFill>
            </a:endParaRPr>
          </a:p>
          <a:p>
            <a:pPr algn="just">
              <a:buFont typeface="Arial"/>
              <a:buChar char="•"/>
            </a:pPr>
            <a:r>
              <a:rPr lang="en" sz="1200" b="1" dirty="0">
                <a:solidFill>
                  <a:schemeClr val="tx1"/>
                </a:solidFill>
              </a:rPr>
              <a:t>Cloud Integration</a:t>
            </a:r>
            <a:r>
              <a:rPr lang="en" sz="1200" dirty="0">
                <a:solidFill>
                  <a:schemeClr val="tx1"/>
                </a:solidFill>
              </a:rPr>
              <a:t>: Add the capability to store expense data in the cloud, providing users with accessibility from multiple devices and ensuring data backup and synchronization.</a:t>
            </a:r>
            <a:endParaRPr lang="en" dirty="0">
              <a:solidFill>
                <a:schemeClr val="tx1"/>
              </a:solidFill>
            </a:endParaRPr>
          </a:p>
          <a:p>
            <a:pPr algn="just">
              <a:buFont typeface="Arial"/>
              <a:buChar char="•"/>
            </a:pPr>
            <a:r>
              <a:rPr lang="en" sz="1200" b="1" dirty="0">
                <a:solidFill>
                  <a:schemeClr val="tx1"/>
                </a:solidFill>
              </a:rPr>
              <a:t>Category Management</a:t>
            </a:r>
            <a:r>
              <a:rPr lang="en" sz="1200" dirty="0">
                <a:solidFill>
                  <a:schemeClr val="tx1"/>
                </a:solidFill>
              </a:rPr>
              <a:t>: Allow users to categorize expenses into different categories (e.g., food, transportation, utilities) for better organization and analysis.</a:t>
            </a:r>
            <a:endParaRPr lang="en" dirty="0">
              <a:solidFill>
                <a:schemeClr val="tx1"/>
              </a:solidFill>
            </a:endParaRPr>
          </a:p>
          <a:p>
            <a:pPr algn="just"/>
            <a:endParaRPr lang="en" sz="1200" dirty="0">
              <a:solidFill>
                <a:schemeClr val="tx1"/>
              </a:solidFill>
            </a:endParaRPr>
          </a:p>
          <a:p>
            <a:pPr marL="139700" indent="0" algn="just"/>
            <a:endParaRPr lang="en" sz="1200" b="1" dirty="0">
              <a:solidFill>
                <a:schemeClr val="tx1"/>
              </a:solidFill>
            </a:endParaRPr>
          </a:p>
          <a:p>
            <a:pPr algn="just">
              <a:buFont typeface="Arial"/>
              <a:buChar char="•"/>
            </a:pPr>
            <a:endParaRPr lang="en" sz="1200" dirty="0">
              <a:solidFill>
                <a:schemeClr val="tx1"/>
              </a:solidFill>
            </a:endParaRPr>
          </a:p>
          <a:p>
            <a:pPr algn="just">
              <a:buFont typeface="Arial"/>
              <a:buChar char="•"/>
            </a:pPr>
            <a:endParaRPr lang="en" sz="1200" dirty="0">
              <a:solidFill>
                <a:schemeClr val="tx1"/>
              </a:solidFill>
            </a:endParaRPr>
          </a:p>
          <a:p>
            <a:pPr algn="just">
              <a:buAutoNum type="arabicPeriod"/>
            </a:pPr>
            <a:endParaRPr lang="en" sz="1200" dirty="0">
              <a:solidFill>
                <a:schemeClr val="tx1"/>
              </a:solidFill>
            </a:endParaRPr>
          </a:p>
        </p:txBody>
      </p:sp>
    </p:spTree>
    <p:extLst>
      <p:ext uri="{BB962C8B-B14F-4D97-AF65-F5344CB8AC3E}">
        <p14:creationId xmlns:p14="http://schemas.microsoft.com/office/powerpoint/2010/main" val="4106696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5" name="Google Shape;2135;p64"/>
          <p:cNvSpPr txBox="1">
            <a:spLocks noGrp="1"/>
          </p:cNvSpPr>
          <p:nvPr>
            <p:ph type="subTitle" idx="1"/>
          </p:nvPr>
        </p:nvSpPr>
        <p:spPr>
          <a:xfrm>
            <a:off x="242087" y="273175"/>
            <a:ext cx="7080262" cy="3138772"/>
          </a:xfrm>
          <a:prstGeom prst="rect">
            <a:avLst/>
          </a:prstGeom>
        </p:spPr>
        <p:txBody>
          <a:bodyPr spcFirstLastPara="1" wrap="square" lIns="91425" tIns="91425" rIns="91425" bIns="91425" anchor="b" anchorCtr="0">
            <a:noAutofit/>
          </a:bodyPr>
          <a:lstStyle/>
          <a:p>
            <a:pPr marL="368300" indent="-228600" algn="just">
              <a:buAutoNum type="arabicPeriod"/>
            </a:pPr>
            <a:endParaRPr lang="en" sz="1200" dirty="0">
              <a:solidFill>
                <a:schemeClr val="tx1"/>
              </a:solidFill>
            </a:endParaRPr>
          </a:p>
          <a:p>
            <a:pPr algn="just">
              <a:buFont typeface="Arial"/>
              <a:buChar char="•"/>
            </a:pPr>
            <a:r>
              <a:rPr lang="en" sz="1200" b="1" dirty="0">
                <a:solidFill>
                  <a:schemeClr val="tx1"/>
                </a:solidFill>
              </a:rPr>
              <a:t>Data Analysis and Visualization:</a:t>
            </a:r>
            <a:r>
              <a:rPr lang="en" sz="1200" dirty="0">
                <a:solidFill>
                  <a:schemeClr val="tx1"/>
                </a:solidFill>
              </a:rPr>
              <a:t> Implement data analytics and visualization tools to help users gain insights into their spending habits. This could include charts, graphs, and reports.</a:t>
            </a:r>
          </a:p>
          <a:p>
            <a:pPr algn="just">
              <a:buFont typeface="Arial"/>
              <a:buChar char="•"/>
            </a:pPr>
            <a:r>
              <a:rPr lang="en" sz="1200" b="1" dirty="0">
                <a:solidFill>
                  <a:schemeClr val="tx1"/>
                </a:solidFill>
              </a:rPr>
              <a:t>Expense Recurring:</a:t>
            </a:r>
            <a:r>
              <a:rPr lang="en" sz="1200" dirty="0">
                <a:solidFill>
                  <a:schemeClr val="tx1"/>
                </a:solidFill>
              </a:rPr>
              <a:t> Enable users to set up recurring expenses (e.g., monthly bills) for automatic tracking and reminders.</a:t>
            </a:r>
          </a:p>
          <a:p>
            <a:pPr algn="just">
              <a:buFont typeface="Arial"/>
              <a:buChar char="•"/>
            </a:pPr>
            <a:r>
              <a:rPr lang="en" sz="1200" b="1" dirty="0">
                <a:solidFill>
                  <a:schemeClr val="tx1"/>
                </a:solidFill>
              </a:rPr>
              <a:t>Expense Import:</a:t>
            </a:r>
            <a:r>
              <a:rPr lang="en" sz="1200" dirty="0">
                <a:solidFill>
                  <a:schemeClr val="tx1"/>
                </a:solidFill>
              </a:rPr>
              <a:t> Allow users to import expenses from various sources, such as bank statements or receipts, by integrating with APIs or OCR (Optical Character Recognition) technology.</a:t>
            </a:r>
          </a:p>
          <a:p>
            <a:pPr algn="just">
              <a:buFont typeface="Arial"/>
              <a:buChar char="•"/>
            </a:pPr>
            <a:r>
              <a:rPr lang="en" sz="1200" b="1" dirty="0">
                <a:solidFill>
                  <a:schemeClr val="tx1"/>
                </a:solidFill>
              </a:rPr>
              <a:t>Budgeting Features: </a:t>
            </a:r>
            <a:r>
              <a:rPr lang="en" sz="1200" dirty="0">
                <a:solidFill>
                  <a:schemeClr val="tx1"/>
                </a:solidFill>
              </a:rPr>
              <a:t>Implement budgeting tools, alerts, and notifications to help users stay within their budget limits.</a:t>
            </a:r>
          </a:p>
          <a:p>
            <a:pPr algn="just">
              <a:buFont typeface="Arial"/>
              <a:buChar char="•"/>
            </a:pPr>
            <a:r>
              <a:rPr lang="en" sz="1200" b="1" dirty="0">
                <a:solidFill>
                  <a:schemeClr val="tx1"/>
                </a:solidFill>
              </a:rPr>
              <a:t>Security: </a:t>
            </a:r>
            <a:r>
              <a:rPr lang="en" sz="1200" dirty="0">
                <a:solidFill>
                  <a:schemeClr val="tx1"/>
                </a:solidFill>
              </a:rPr>
              <a:t>Enhance data security and privacy by adding features like encryption and user authentication.</a:t>
            </a:r>
          </a:p>
          <a:p>
            <a:pPr algn="just">
              <a:buFont typeface="Arial"/>
              <a:buChar char="•"/>
            </a:pPr>
            <a:r>
              <a:rPr lang="en" sz="1200" b="1" dirty="0">
                <a:solidFill>
                  <a:schemeClr val="tx1"/>
                </a:solidFill>
              </a:rPr>
              <a:t>Integration with Financial Institutions:</a:t>
            </a:r>
            <a:r>
              <a:rPr lang="en" sz="1200" dirty="0">
                <a:solidFill>
                  <a:schemeClr val="tx1"/>
                </a:solidFill>
              </a:rPr>
              <a:t> Integrate with banks and financial institutions to automate the retrieval of transaction data and keep expenses up to date.</a:t>
            </a:r>
          </a:p>
          <a:p>
            <a:pPr marL="368300" indent="-228600" algn="just">
              <a:buAutoNum type="arabicPeriod"/>
            </a:pPr>
            <a:endParaRPr lang="en" sz="1200" b="1" dirty="0">
              <a:solidFill>
                <a:schemeClr val="tx1"/>
              </a:solidFill>
            </a:endParaRPr>
          </a:p>
          <a:p>
            <a:pPr algn="just">
              <a:buAutoNum type="arabicPeriod"/>
            </a:pPr>
            <a:endParaRPr lang="en" sz="1200" dirty="0">
              <a:solidFill>
                <a:schemeClr val="tx1"/>
              </a:solidFill>
            </a:endParaRPr>
          </a:p>
          <a:p>
            <a:pPr algn="just">
              <a:buAutoNum type="arabicPeriod"/>
            </a:pPr>
            <a:endParaRPr lang="en" sz="1200" dirty="0">
              <a:solidFill>
                <a:schemeClr val="tx1"/>
              </a:solidFill>
            </a:endParaRPr>
          </a:p>
          <a:p>
            <a:pPr algn="just">
              <a:buAutoNum type="arabicPeriod"/>
            </a:pPr>
            <a:endParaRPr lang="en" sz="1200" dirty="0">
              <a:solidFill>
                <a:schemeClr val="tx1"/>
              </a:solidFill>
            </a:endParaRPr>
          </a:p>
        </p:txBody>
      </p:sp>
    </p:spTree>
    <p:extLst>
      <p:ext uri="{BB962C8B-B14F-4D97-AF65-F5344CB8AC3E}">
        <p14:creationId xmlns:p14="http://schemas.microsoft.com/office/powerpoint/2010/main" val="105423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52"/>
          <p:cNvSpPr txBox="1">
            <a:spLocks noGrp="1"/>
          </p:cNvSpPr>
          <p:nvPr>
            <p:ph type="ctrTitle"/>
          </p:nvPr>
        </p:nvSpPr>
        <p:spPr>
          <a:xfrm>
            <a:off x="2194950" y="1243575"/>
            <a:ext cx="4746300" cy="2052600"/>
          </a:xfrm>
          <a:prstGeom prst="rect">
            <a:avLst/>
          </a:prstGeom>
        </p:spPr>
        <p:txBody>
          <a:bodyPr spcFirstLastPara="1" wrap="square" lIns="91425" tIns="91425" rIns="91425" bIns="91425" anchor="ctr" anchorCtr="0">
            <a:noAutofit/>
          </a:bodyPr>
          <a:lstStyle/>
          <a:p>
            <a:r>
              <a:rPr lang="en" dirty="0"/>
              <a:t>THANK YOU</a:t>
            </a:r>
          </a:p>
        </p:txBody>
      </p:sp>
      <p:sp>
        <p:nvSpPr>
          <p:cNvPr id="1966" name="Google Shape;1966;p52"/>
          <p:cNvSpPr txBox="1">
            <a:spLocks noGrp="1"/>
          </p:cNvSpPr>
          <p:nvPr>
            <p:ph type="subTitle" idx="1"/>
          </p:nvPr>
        </p:nvSpPr>
        <p:spPr>
          <a:xfrm>
            <a:off x="4624575" y="4669362"/>
            <a:ext cx="3292200" cy="443350"/>
          </a:xfrm>
          <a:prstGeom prst="rect">
            <a:avLst/>
          </a:prstGeom>
        </p:spPr>
        <p:txBody>
          <a:bodyPr spcFirstLastPara="1" wrap="square" lIns="91425" tIns="91425" rIns="91425" bIns="91425" anchor="t" anchorCtr="0">
            <a:noAutofit/>
          </a:bodyPr>
          <a:lstStyle/>
          <a:p>
            <a:pPr marL="0" indent="0"/>
            <a:r>
              <a:rPr lang="en" dirty="0"/>
              <a:t>By: </a:t>
            </a:r>
            <a:r>
              <a:rPr lang="en" dirty="0" err="1"/>
              <a:t>Kshamitha.N</a:t>
            </a:r>
          </a:p>
        </p:txBody>
      </p:sp>
      <p:sp>
        <p:nvSpPr>
          <p:cNvPr id="1967" name="Google Shape;1967;p52"/>
          <p:cNvSpPr/>
          <p:nvPr/>
        </p:nvSpPr>
        <p:spPr>
          <a:xfrm rot="10800000">
            <a:off x="-76200" y="1690558"/>
            <a:ext cx="382257" cy="441707"/>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2"/>
          <p:cNvSpPr/>
          <p:nvPr/>
        </p:nvSpPr>
        <p:spPr>
          <a:xfrm rot="10800000">
            <a:off x="-76202" y="1248850"/>
            <a:ext cx="382247" cy="66349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2"/>
          <p:cNvSpPr/>
          <p:nvPr/>
        </p:nvSpPr>
        <p:spPr>
          <a:xfrm rot="10800000">
            <a:off x="-76200" y="143724"/>
            <a:ext cx="382257" cy="663476"/>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2"/>
          <p:cNvSpPr/>
          <p:nvPr/>
        </p:nvSpPr>
        <p:spPr>
          <a:xfrm rot="10800000">
            <a:off x="-76202" y="-76210"/>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2"/>
          <p:cNvSpPr/>
          <p:nvPr/>
        </p:nvSpPr>
        <p:spPr>
          <a:xfrm rot="10800000">
            <a:off x="-76191" y="807176"/>
            <a:ext cx="382247" cy="441703"/>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2"/>
          <p:cNvSpPr/>
          <p:nvPr/>
        </p:nvSpPr>
        <p:spPr>
          <a:xfrm rot="10800000">
            <a:off x="686447" y="1690558"/>
            <a:ext cx="380418" cy="441707"/>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2"/>
          <p:cNvSpPr/>
          <p:nvPr/>
        </p:nvSpPr>
        <p:spPr>
          <a:xfrm rot="10800000">
            <a:off x="684609" y="1248865"/>
            <a:ext cx="384095" cy="661630"/>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2"/>
          <p:cNvSpPr/>
          <p:nvPr/>
        </p:nvSpPr>
        <p:spPr>
          <a:xfrm rot="10800000">
            <a:off x="306052" y="1248850"/>
            <a:ext cx="380409" cy="6616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2"/>
          <p:cNvSpPr/>
          <p:nvPr/>
        </p:nvSpPr>
        <p:spPr>
          <a:xfrm rot="10800000">
            <a:off x="680965" y="269200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2"/>
          <p:cNvSpPr/>
          <p:nvPr/>
        </p:nvSpPr>
        <p:spPr>
          <a:xfrm rot="10800000">
            <a:off x="306043" y="2132251"/>
            <a:ext cx="380418" cy="44216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2"/>
          <p:cNvSpPr/>
          <p:nvPr/>
        </p:nvSpPr>
        <p:spPr>
          <a:xfrm rot="10800000">
            <a:off x="306043" y="-76200"/>
            <a:ext cx="760822" cy="44170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2"/>
          <p:cNvSpPr/>
          <p:nvPr/>
        </p:nvSpPr>
        <p:spPr>
          <a:xfrm rot="10800000">
            <a:off x="306043" y="143724"/>
            <a:ext cx="380418" cy="663476"/>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2"/>
          <p:cNvSpPr/>
          <p:nvPr/>
        </p:nvSpPr>
        <p:spPr>
          <a:xfrm rot="10800000">
            <a:off x="306043" y="585416"/>
            <a:ext cx="380418" cy="441693"/>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2"/>
          <p:cNvSpPr/>
          <p:nvPr/>
        </p:nvSpPr>
        <p:spPr>
          <a:xfrm rot="10800000">
            <a:off x="-76191" y="585406"/>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2"/>
          <p:cNvSpPr/>
          <p:nvPr/>
        </p:nvSpPr>
        <p:spPr>
          <a:xfrm rot="10800000">
            <a:off x="-76202" y="1027085"/>
            <a:ext cx="382247" cy="443577"/>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2"/>
          <p:cNvSpPr/>
          <p:nvPr/>
        </p:nvSpPr>
        <p:spPr>
          <a:xfrm rot="10800000">
            <a:off x="306050" y="807171"/>
            <a:ext cx="760804" cy="66349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2"/>
          <p:cNvSpPr/>
          <p:nvPr/>
        </p:nvSpPr>
        <p:spPr>
          <a:xfrm rot="10800000">
            <a:off x="1449103" y="1690548"/>
            <a:ext cx="380395" cy="441717"/>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2"/>
          <p:cNvSpPr/>
          <p:nvPr/>
        </p:nvSpPr>
        <p:spPr>
          <a:xfrm rot="10800000">
            <a:off x="1708691" y="1366463"/>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2"/>
          <p:cNvSpPr/>
          <p:nvPr/>
        </p:nvSpPr>
        <p:spPr>
          <a:xfrm rot="10800000">
            <a:off x="1712381" y="2028081"/>
            <a:ext cx="120809" cy="141229"/>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2"/>
          <p:cNvSpPr/>
          <p:nvPr/>
        </p:nvSpPr>
        <p:spPr>
          <a:xfrm rot="10800000">
            <a:off x="1066851" y="1248865"/>
            <a:ext cx="382257" cy="661630"/>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2"/>
          <p:cNvSpPr/>
          <p:nvPr/>
        </p:nvSpPr>
        <p:spPr>
          <a:xfrm rot="10800000">
            <a:off x="1066861" y="1690548"/>
            <a:ext cx="382247" cy="441717"/>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2"/>
          <p:cNvSpPr/>
          <p:nvPr/>
        </p:nvSpPr>
        <p:spPr>
          <a:xfrm rot="10800000">
            <a:off x="1449103" y="365483"/>
            <a:ext cx="380395" cy="441717"/>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2"/>
          <p:cNvSpPr/>
          <p:nvPr/>
        </p:nvSpPr>
        <p:spPr>
          <a:xfrm rot="10800000">
            <a:off x="2069765" y="-76210"/>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2"/>
          <p:cNvSpPr/>
          <p:nvPr/>
        </p:nvSpPr>
        <p:spPr>
          <a:xfrm rot="10800000">
            <a:off x="1066851" y="-76200"/>
            <a:ext cx="382257" cy="883400"/>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2"/>
          <p:cNvSpPr/>
          <p:nvPr/>
        </p:nvSpPr>
        <p:spPr>
          <a:xfrm rot="10800000">
            <a:off x="1066851" y="585416"/>
            <a:ext cx="382257" cy="441693"/>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p:cNvSpPr/>
          <p:nvPr/>
        </p:nvSpPr>
        <p:spPr>
          <a:xfrm rot="10800000">
            <a:off x="686445" y="143703"/>
            <a:ext cx="382247" cy="883406"/>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p:cNvSpPr/>
          <p:nvPr/>
        </p:nvSpPr>
        <p:spPr>
          <a:xfrm rot="10800000">
            <a:off x="686465" y="807171"/>
            <a:ext cx="762643" cy="66349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p:cNvSpPr/>
          <p:nvPr/>
        </p:nvSpPr>
        <p:spPr>
          <a:xfrm>
            <a:off x="8761740" y="4256839"/>
            <a:ext cx="382247" cy="66349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p:cNvSpPr/>
          <p:nvPr/>
        </p:nvSpPr>
        <p:spPr>
          <a:xfrm>
            <a:off x="8763590" y="4698532"/>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p:cNvSpPr/>
          <p:nvPr/>
        </p:nvSpPr>
        <p:spPr>
          <a:xfrm>
            <a:off x="8652474" y="316885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p:cNvSpPr/>
          <p:nvPr/>
        </p:nvSpPr>
        <p:spPr>
          <a:xfrm>
            <a:off x="8000931" y="4698532"/>
            <a:ext cx="760804" cy="44171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p:cNvSpPr/>
          <p:nvPr/>
        </p:nvSpPr>
        <p:spPr>
          <a:xfrm>
            <a:off x="8381336" y="4256839"/>
            <a:ext cx="380409" cy="66349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2"/>
          <p:cNvSpPr/>
          <p:nvPr/>
        </p:nvSpPr>
        <p:spPr>
          <a:xfrm>
            <a:off x="8761740" y="4036930"/>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2"/>
          <p:cNvSpPr/>
          <p:nvPr/>
        </p:nvSpPr>
        <p:spPr>
          <a:xfrm>
            <a:off x="7822482" y="3491070"/>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2"/>
          <p:cNvSpPr/>
          <p:nvPr/>
        </p:nvSpPr>
        <p:spPr>
          <a:xfrm>
            <a:off x="7259448" y="4698532"/>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45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82"/>
                                        </p:tgtEl>
                                        <p:attrNameLst>
                                          <p:attrName>style.visibility</p:attrName>
                                        </p:attrNameLst>
                                      </p:cBhvr>
                                      <p:to>
                                        <p:strVal val="visible"/>
                                      </p:to>
                                    </p:set>
                                    <p:anim calcmode="lin" valueType="num">
                                      <p:cBhvr additive="base">
                                        <p:cTn id="7" dur="200"/>
                                        <p:tgtEl>
                                          <p:spTgt spid="1982"/>
                                        </p:tgtEl>
                                        <p:attrNameLst>
                                          <p:attrName>ppt_w</p:attrName>
                                        </p:attrNameLst>
                                      </p:cBhvr>
                                      <p:tavLst>
                                        <p:tav tm="0">
                                          <p:val>
                                            <p:strVal val="0"/>
                                          </p:val>
                                        </p:tav>
                                        <p:tav tm="100000">
                                          <p:val>
                                            <p:strVal val="#ppt_w"/>
                                          </p:val>
                                        </p:tav>
                                      </p:tavLst>
                                    </p:anim>
                                    <p:anim calcmode="lin" valueType="num">
                                      <p:cBhvr additive="base">
                                        <p:cTn id="8" dur="200"/>
                                        <p:tgtEl>
                                          <p:spTgt spid="1982"/>
                                        </p:tgtEl>
                                        <p:attrNameLst>
                                          <p:attrName>ppt_h</p:attrName>
                                        </p:attrNameLst>
                                      </p:cBhvr>
                                      <p:tavLst>
                                        <p:tav tm="0">
                                          <p:val>
                                            <p:strVal val="0"/>
                                          </p:val>
                                        </p:tav>
                                        <p:tav tm="100000">
                                          <p:val>
                                            <p:strVal val="#ppt_h"/>
                                          </p:val>
                                        </p:tav>
                                      </p:tavLst>
                                    </p:anim>
                                  </p:childTnLst>
                                </p:cTn>
                              </p:par>
                            </p:childTnLst>
                          </p:cTn>
                        </p:par>
                        <p:par>
                          <p:cTn id="9" fill="hold">
                            <p:stCondLst>
                              <p:cond delay="200"/>
                            </p:stCondLst>
                            <p:childTnLst>
                              <p:par>
                                <p:cTn id="10" presetID="23" presetClass="entr" presetSubtype="16" fill="hold" nodeType="afterEffect">
                                  <p:stCondLst>
                                    <p:cond delay="0"/>
                                  </p:stCondLst>
                                  <p:childTnLst>
                                    <p:set>
                                      <p:cBhvr>
                                        <p:cTn id="11" dur="1" fill="hold">
                                          <p:stCondLst>
                                            <p:cond delay="0"/>
                                          </p:stCondLst>
                                        </p:cTn>
                                        <p:tgtEl>
                                          <p:spTgt spid="1990"/>
                                        </p:tgtEl>
                                        <p:attrNameLst>
                                          <p:attrName>style.visibility</p:attrName>
                                        </p:attrNameLst>
                                      </p:cBhvr>
                                      <p:to>
                                        <p:strVal val="visible"/>
                                      </p:to>
                                    </p:set>
                                    <p:anim calcmode="lin" valueType="num">
                                      <p:cBhvr additive="base">
                                        <p:cTn id="12" dur="200"/>
                                        <p:tgtEl>
                                          <p:spTgt spid="1990"/>
                                        </p:tgtEl>
                                        <p:attrNameLst>
                                          <p:attrName>ppt_w</p:attrName>
                                        </p:attrNameLst>
                                      </p:cBhvr>
                                      <p:tavLst>
                                        <p:tav tm="0">
                                          <p:val>
                                            <p:strVal val="0"/>
                                          </p:val>
                                        </p:tav>
                                        <p:tav tm="100000">
                                          <p:val>
                                            <p:strVal val="#ppt_w"/>
                                          </p:val>
                                        </p:tav>
                                      </p:tavLst>
                                    </p:anim>
                                    <p:anim calcmode="lin" valueType="num">
                                      <p:cBhvr additive="base">
                                        <p:cTn id="13" dur="200"/>
                                        <p:tgtEl>
                                          <p:spTgt spid="1990"/>
                                        </p:tgtEl>
                                        <p:attrNameLst>
                                          <p:attrName>ppt_h</p:attrName>
                                        </p:attrNameLst>
                                      </p:cBhvr>
                                      <p:tavLst>
                                        <p:tav tm="0">
                                          <p:val>
                                            <p:strVal val="0"/>
                                          </p:val>
                                        </p:tav>
                                        <p:tav tm="100000">
                                          <p:val>
                                            <p:strVal val="#ppt_h"/>
                                          </p:val>
                                        </p:tav>
                                      </p:tavLst>
                                    </p:anim>
                                  </p:childTnLst>
                                </p:cTn>
                              </p:par>
                            </p:childTnLst>
                          </p:cTn>
                        </p:par>
                        <p:par>
                          <p:cTn id="14" fill="hold">
                            <p:stCondLst>
                              <p:cond delay="400"/>
                            </p:stCondLst>
                            <p:childTnLst>
                              <p:par>
                                <p:cTn id="15" presetID="23" presetClass="entr" presetSubtype="16" fill="hold" nodeType="afterEffect">
                                  <p:stCondLst>
                                    <p:cond delay="0"/>
                                  </p:stCondLst>
                                  <p:childTnLst>
                                    <p:set>
                                      <p:cBhvr>
                                        <p:cTn id="16" dur="1" fill="hold">
                                          <p:stCondLst>
                                            <p:cond delay="0"/>
                                          </p:stCondLst>
                                        </p:cTn>
                                        <p:tgtEl>
                                          <p:spTgt spid="1978"/>
                                        </p:tgtEl>
                                        <p:attrNameLst>
                                          <p:attrName>style.visibility</p:attrName>
                                        </p:attrNameLst>
                                      </p:cBhvr>
                                      <p:to>
                                        <p:strVal val="visible"/>
                                      </p:to>
                                    </p:set>
                                    <p:anim calcmode="lin" valueType="num">
                                      <p:cBhvr additive="base">
                                        <p:cTn id="17" dur="200"/>
                                        <p:tgtEl>
                                          <p:spTgt spid="1978"/>
                                        </p:tgtEl>
                                        <p:attrNameLst>
                                          <p:attrName>ppt_w</p:attrName>
                                        </p:attrNameLst>
                                      </p:cBhvr>
                                      <p:tavLst>
                                        <p:tav tm="0">
                                          <p:val>
                                            <p:strVal val="0"/>
                                          </p:val>
                                        </p:tav>
                                        <p:tav tm="100000">
                                          <p:val>
                                            <p:strVal val="#ppt_w"/>
                                          </p:val>
                                        </p:tav>
                                      </p:tavLst>
                                    </p:anim>
                                    <p:anim calcmode="lin" valueType="num">
                                      <p:cBhvr additive="base">
                                        <p:cTn id="18" dur="200"/>
                                        <p:tgtEl>
                                          <p:spTgt spid="1978"/>
                                        </p:tgtEl>
                                        <p:attrNameLst>
                                          <p:attrName>ppt_h</p:attrName>
                                        </p:attrNameLst>
                                      </p:cBhvr>
                                      <p:tavLst>
                                        <p:tav tm="0">
                                          <p:val>
                                            <p:strVal val="0"/>
                                          </p:val>
                                        </p:tav>
                                        <p:tav tm="100000">
                                          <p:val>
                                            <p:strVal val="#ppt_h"/>
                                          </p:val>
                                        </p:tav>
                                      </p:tavLst>
                                    </p:anim>
                                  </p:childTnLst>
                                </p:cTn>
                              </p:par>
                              <p:par>
                                <p:cTn id="19" presetID="10" presetClass="entr" presetSubtype="0" fill="hold" nodeType="withEffect">
                                  <p:stCondLst>
                                    <p:cond delay="0"/>
                                  </p:stCondLst>
                                  <p:childTnLst>
                                    <p:set>
                                      <p:cBhvr>
                                        <p:cTn id="20" dur="1" fill="hold">
                                          <p:stCondLst>
                                            <p:cond delay="0"/>
                                          </p:stCondLst>
                                        </p:cTn>
                                        <p:tgtEl>
                                          <p:spTgt spid="1965"/>
                                        </p:tgtEl>
                                        <p:attrNameLst>
                                          <p:attrName>style.visibility</p:attrName>
                                        </p:attrNameLst>
                                      </p:cBhvr>
                                      <p:to>
                                        <p:strVal val="visible"/>
                                      </p:to>
                                    </p:set>
                                    <p:animEffect transition="in" filter="fade">
                                      <p:cBhvr>
                                        <p:cTn id="21" dur="300"/>
                                        <p:tgtEl>
                                          <p:spTgt spid="1965"/>
                                        </p:tgtEl>
                                      </p:cBhvr>
                                    </p:animEffect>
                                  </p:childTnLst>
                                </p:cTn>
                              </p:par>
                            </p:childTnLst>
                          </p:cTn>
                        </p:par>
                        <p:par>
                          <p:cTn id="22" fill="hold">
                            <p:stCondLst>
                              <p:cond delay="700"/>
                            </p:stCondLst>
                            <p:childTnLst>
                              <p:par>
                                <p:cTn id="23" presetID="23" presetClass="entr" presetSubtype="16" fill="hold" nodeType="afterEffect">
                                  <p:stCondLst>
                                    <p:cond delay="0"/>
                                  </p:stCondLst>
                                  <p:childTnLst>
                                    <p:set>
                                      <p:cBhvr>
                                        <p:cTn id="24" dur="1" fill="hold">
                                          <p:stCondLst>
                                            <p:cond delay="0"/>
                                          </p:stCondLst>
                                        </p:cTn>
                                        <p:tgtEl>
                                          <p:spTgt spid="1968"/>
                                        </p:tgtEl>
                                        <p:attrNameLst>
                                          <p:attrName>style.visibility</p:attrName>
                                        </p:attrNameLst>
                                      </p:cBhvr>
                                      <p:to>
                                        <p:strVal val="visible"/>
                                      </p:to>
                                    </p:set>
                                    <p:anim calcmode="lin" valueType="num">
                                      <p:cBhvr additive="base">
                                        <p:cTn id="25" dur="200"/>
                                        <p:tgtEl>
                                          <p:spTgt spid="1968"/>
                                        </p:tgtEl>
                                        <p:attrNameLst>
                                          <p:attrName>ppt_w</p:attrName>
                                        </p:attrNameLst>
                                      </p:cBhvr>
                                      <p:tavLst>
                                        <p:tav tm="0">
                                          <p:val>
                                            <p:strVal val="0"/>
                                          </p:val>
                                        </p:tav>
                                        <p:tav tm="100000">
                                          <p:val>
                                            <p:strVal val="#ppt_w"/>
                                          </p:val>
                                        </p:tav>
                                      </p:tavLst>
                                    </p:anim>
                                    <p:anim calcmode="lin" valueType="num">
                                      <p:cBhvr additive="base">
                                        <p:cTn id="26" dur="200"/>
                                        <p:tgtEl>
                                          <p:spTgt spid="1968"/>
                                        </p:tgtEl>
                                        <p:attrNameLst>
                                          <p:attrName>ppt_h</p:attrName>
                                        </p:attrNameLst>
                                      </p:cBhvr>
                                      <p:tavLst>
                                        <p:tav tm="0">
                                          <p:val>
                                            <p:strVal val="0"/>
                                          </p:val>
                                        </p:tav>
                                        <p:tav tm="100000">
                                          <p:val>
                                            <p:strVal val="#ppt_h"/>
                                          </p:val>
                                        </p:tav>
                                      </p:tavLst>
                                    </p:anim>
                                  </p:childTnLst>
                                </p:cTn>
                              </p:par>
                            </p:childTnLst>
                          </p:cTn>
                        </p:par>
                        <p:par>
                          <p:cTn id="27" fill="hold">
                            <p:stCondLst>
                              <p:cond delay="900"/>
                            </p:stCondLst>
                            <p:childTnLst>
                              <p:par>
                                <p:cTn id="28" presetID="23" presetClass="entr" presetSubtype="16" fill="hold" nodeType="afterEffect">
                                  <p:stCondLst>
                                    <p:cond delay="0"/>
                                  </p:stCondLst>
                                  <p:childTnLst>
                                    <p:set>
                                      <p:cBhvr>
                                        <p:cTn id="29" dur="1" fill="hold">
                                          <p:stCondLst>
                                            <p:cond delay="0"/>
                                          </p:stCondLst>
                                        </p:cTn>
                                        <p:tgtEl>
                                          <p:spTgt spid="1983"/>
                                        </p:tgtEl>
                                        <p:attrNameLst>
                                          <p:attrName>style.visibility</p:attrName>
                                        </p:attrNameLst>
                                      </p:cBhvr>
                                      <p:to>
                                        <p:strVal val="visible"/>
                                      </p:to>
                                    </p:set>
                                    <p:anim calcmode="lin" valueType="num">
                                      <p:cBhvr additive="base">
                                        <p:cTn id="30" dur="200"/>
                                        <p:tgtEl>
                                          <p:spTgt spid="1983"/>
                                        </p:tgtEl>
                                        <p:attrNameLst>
                                          <p:attrName>ppt_w</p:attrName>
                                        </p:attrNameLst>
                                      </p:cBhvr>
                                      <p:tavLst>
                                        <p:tav tm="0">
                                          <p:val>
                                            <p:strVal val="0"/>
                                          </p:val>
                                        </p:tav>
                                        <p:tav tm="100000">
                                          <p:val>
                                            <p:strVal val="#ppt_w"/>
                                          </p:val>
                                        </p:tav>
                                      </p:tavLst>
                                    </p:anim>
                                    <p:anim calcmode="lin" valueType="num">
                                      <p:cBhvr additive="base">
                                        <p:cTn id="31" dur="200"/>
                                        <p:tgtEl>
                                          <p:spTgt spid="1983"/>
                                        </p:tgtEl>
                                        <p:attrNameLst>
                                          <p:attrName>ppt_h</p:attrName>
                                        </p:attrNameLst>
                                      </p:cBhvr>
                                      <p:tavLst>
                                        <p:tav tm="0">
                                          <p:val>
                                            <p:strVal val="0"/>
                                          </p:val>
                                        </p:tav>
                                        <p:tav tm="100000">
                                          <p:val>
                                            <p:strVal val="#ppt_h"/>
                                          </p:val>
                                        </p:tav>
                                      </p:tavLst>
                                    </p:anim>
                                  </p:childTnLst>
                                </p:cTn>
                              </p:par>
                            </p:childTnLst>
                          </p:cTn>
                        </p:par>
                        <p:par>
                          <p:cTn id="32" fill="hold">
                            <p:stCondLst>
                              <p:cond delay="1100"/>
                            </p:stCondLst>
                            <p:childTnLst>
                              <p:par>
                                <p:cTn id="33" presetID="23" presetClass="entr" presetSubtype="16" fill="hold" nodeType="afterEffect">
                                  <p:stCondLst>
                                    <p:cond delay="0"/>
                                  </p:stCondLst>
                                  <p:childTnLst>
                                    <p:set>
                                      <p:cBhvr>
                                        <p:cTn id="34" dur="1" fill="hold">
                                          <p:stCondLst>
                                            <p:cond delay="0"/>
                                          </p:stCondLst>
                                        </p:cTn>
                                        <p:tgtEl>
                                          <p:spTgt spid="1970"/>
                                        </p:tgtEl>
                                        <p:attrNameLst>
                                          <p:attrName>style.visibility</p:attrName>
                                        </p:attrNameLst>
                                      </p:cBhvr>
                                      <p:to>
                                        <p:strVal val="visible"/>
                                      </p:to>
                                    </p:set>
                                    <p:anim calcmode="lin" valueType="num">
                                      <p:cBhvr additive="base">
                                        <p:cTn id="35" dur="200"/>
                                        <p:tgtEl>
                                          <p:spTgt spid="1970"/>
                                        </p:tgtEl>
                                        <p:attrNameLst>
                                          <p:attrName>ppt_w</p:attrName>
                                        </p:attrNameLst>
                                      </p:cBhvr>
                                      <p:tavLst>
                                        <p:tav tm="0">
                                          <p:val>
                                            <p:strVal val="0"/>
                                          </p:val>
                                        </p:tav>
                                        <p:tav tm="100000">
                                          <p:val>
                                            <p:strVal val="#ppt_w"/>
                                          </p:val>
                                        </p:tav>
                                      </p:tavLst>
                                    </p:anim>
                                    <p:anim calcmode="lin" valueType="num">
                                      <p:cBhvr additive="base">
                                        <p:cTn id="36" dur="200"/>
                                        <p:tgtEl>
                                          <p:spTgt spid="1970"/>
                                        </p:tgtEl>
                                        <p:attrNameLst>
                                          <p:attrName>ppt_h</p:attrName>
                                        </p:attrNameLst>
                                      </p:cBhvr>
                                      <p:tavLst>
                                        <p:tav tm="0">
                                          <p:val>
                                            <p:strVal val="0"/>
                                          </p:val>
                                        </p:tav>
                                        <p:tav tm="100000">
                                          <p:val>
                                            <p:strVal val="#ppt_h"/>
                                          </p:val>
                                        </p:tav>
                                      </p:tavLst>
                                    </p:anim>
                                  </p:childTnLst>
                                </p:cTn>
                              </p:par>
                            </p:childTnLst>
                          </p:cTn>
                        </p:par>
                        <p:par>
                          <p:cTn id="37" fill="hold">
                            <p:stCondLst>
                              <p:cond delay="1300"/>
                            </p:stCondLst>
                            <p:childTnLst>
                              <p:par>
                                <p:cTn id="38" presetID="23" presetClass="entr" presetSubtype="16" fill="hold" nodeType="afterEffect">
                                  <p:stCondLst>
                                    <p:cond delay="0"/>
                                  </p:stCondLst>
                                  <p:childTnLst>
                                    <p:set>
                                      <p:cBhvr>
                                        <p:cTn id="39" dur="1" fill="hold">
                                          <p:stCondLst>
                                            <p:cond delay="0"/>
                                          </p:stCondLst>
                                        </p:cTn>
                                        <p:tgtEl>
                                          <p:spTgt spid="1989"/>
                                        </p:tgtEl>
                                        <p:attrNameLst>
                                          <p:attrName>style.visibility</p:attrName>
                                        </p:attrNameLst>
                                      </p:cBhvr>
                                      <p:to>
                                        <p:strVal val="visible"/>
                                      </p:to>
                                    </p:set>
                                    <p:anim calcmode="lin" valueType="num">
                                      <p:cBhvr additive="base">
                                        <p:cTn id="40" dur="200"/>
                                        <p:tgtEl>
                                          <p:spTgt spid="1989"/>
                                        </p:tgtEl>
                                        <p:attrNameLst>
                                          <p:attrName>ppt_w</p:attrName>
                                        </p:attrNameLst>
                                      </p:cBhvr>
                                      <p:tavLst>
                                        <p:tav tm="0">
                                          <p:val>
                                            <p:strVal val="0"/>
                                          </p:val>
                                        </p:tav>
                                        <p:tav tm="100000">
                                          <p:val>
                                            <p:strVal val="#ppt_w"/>
                                          </p:val>
                                        </p:tav>
                                      </p:tavLst>
                                    </p:anim>
                                    <p:anim calcmode="lin" valueType="num">
                                      <p:cBhvr additive="base">
                                        <p:cTn id="41" dur="200"/>
                                        <p:tgtEl>
                                          <p:spTgt spid="1989"/>
                                        </p:tgtEl>
                                        <p:attrNameLst>
                                          <p:attrName>ppt_h</p:attrName>
                                        </p:attrNameLst>
                                      </p:cBhvr>
                                      <p:tavLst>
                                        <p:tav tm="0">
                                          <p:val>
                                            <p:strVal val="0"/>
                                          </p:val>
                                        </p:tav>
                                        <p:tav tm="100000">
                                          <p:val>
                                            <p:strVal val="#ppt_h"/>
                                          </p:val>
                                        </p:tav>
                                      </p:tavLst>
                                    </p:anim>
                                  </p:childTnLst>
                                </p:cTn>
                              </p:par>
                            </p:childTnLst>
                          </p:cTn>
                        </p:par>
                        <p:par>
                          <p:cTn id="42" fill="hold">
                            <p:stCondLst>
                              <p:cond delay="1500"/>
                            </p:stCondLst>
                            <p:childTnLst>
                              <p:par>
                                <p:cTn id="43" presetID="23" presetClass="entr" presetSubtype="16" fill="hold" nodeType="afterEffect">
                                  <p:stCondLst>
                                    <p:cond delay="0"/>
                                  </p:stCondLst>
                                  <p:childTnLst>
                                    <p:set>
                                      <p:cBhvr>
                                        <p:cTn id="44" dur="1" fill="hold">
                                          <p:stCondLst>
                                            <p:cond delay="0"/>
                                          </p:stCondLst>
                                        </p:cTn>
                                        <p:tgtEl>
                                          <p:spTgt spid="1981"/>
                                        </p:tgtEl>
                                        <p:attrNameLst>
                                          <p:attrName>style.visibility</p:attrName>
                                        </p:attrNameLst>
                                      </p:cBhvr>
                                      <p:to>
                                        <p:strVal val="visible"/>
                                      </p:to>
                                    </p:set>
                                    <p:anim calcmode="lin" valueType="num">
                                      <p:cBhvr additive="base">
                                        <p:cTn id="45" dur="200"/>
                                        <p:tgtEl>
                                          <p:spTgt spid="1981"/>
                                        </p:tgtEl>
                                        <p:attrNameLst>
                                          <p:attrName>ppt_w</p:attrName>
                                        </p:attrNameLst>
                                      </p:cBhvr>
                                      <p:tavLst>
                                        <p:tav tm="0">
                                          <p:val>
                                            <p:strVal val="0"/>
                                          </p:val>
                                        </p:tav>
                                        <p:tav tm="100000">
                                          <p:val>
                                            <p:strVal val="#ppt_w"/>
                                          </p:val>
                                        </p:tav>
                                      </p:tavLst>
                                    </p:anim>
                                    <p:anim calcmode="lin" valueType="num">
                                      <p:cBhvr additive="base">
                                        <p:cTn id="46" dur="200"/>
                                        <p:tgtEl>
                                          <p:spTgt spid="1981"/>
                                        </p:tgtEl>
                                        <p:attrNameLst>
                                          <p:attrName>ppt_h</p:attrName>
                                        </p:attrNameLst>
                                      </p:cBhvr>
                                      <p:tavLst>
                                        <p:tav tm="0">
                                          <p:val>
                                            <p:strVal val="0"/>
                                          </p:val>
                                        </p:tav>
                                        <p:tav tm="100000">
                                          <p:val>
                                            <p:strVal val="#ppt_h"/>
                                          </p:val>
                                        </p:tav>
                                      </p:tavLst>
                                    </p:anim>
                                  </p:childTnLst>
                                </p:cTn>
                              </p:par>
                            </p:childTnLst>
                          </p:cTn>
                        </p:par>
                        <p:par>
                          <p:cTn id="47" fill="hold">
                            <p:stCondLst>
                              <p:cond delay="1700"/>
                            </p:stCondLst>
                            <p:childTnLst>
                              <p:par>
                                <p:cTn id="48" presetID="23" presetClass="entr" presetSubtype="16" fill="hold" nodeType="afterEffect">
                                  <p:stCondLst>
                                    <p:cond delay="0"/>
                                  </p:stCondLst>
                                  <p:childTnLst>
                                    <p:set>
                                      <p:cBhvr>
                                        <p:cTn id="49" dur="1" fill="hold">
                                          <p:stCondLst>
                                            <p:cond delay="0"/>
                                          </p:stCondLst>
                                        </p:cTn>
                                        <p:tgtEl>
                                          <p:spTgt spid="1972"/>
                                        </p:tgtEl>
                                        <p:attrNameLst>
                                          <p:attrName>style.visibility</p:attrName>
                                        </p:attrNameLst>
                                      </p:cBhvr>
                                      <p:to>
                                        <p:strVal val="visible"/>
                                      </p:to>
                                    </p:set>
                                    <p:anim calcmode="lin" valueType="num">
                                      <p:cBhvr additive="base">
                                        <p:cTn id="50" dur="200"/>
                                        <p:tgtEl>
                                          <p:spTgt spid="1972"/>
                                        </p:tgtEl>
                                        <p:attrNameLst>
                                          <p:attrName>ppt_w</p:attrName>
                                        </p:attrNameLst>
                                      </p:cBhvr>
                                      <p:tavLst>
                                        <p:tav tm="0">
                                          <p:val>
                                            <p:strVal val="0"/>
                                          </p:val>
                                        </p:tav>
                                        <p:tav tm="100000">
                                          <p:val>
                                            <p:strVal val="#ppt_w"/>
                                          </p:val>
                                        </p:tav>
                                      </p:tavLst>
                                    </p:anim>
                                    <p:anim calcmode="lin" valueType="num">
                                      <p:cBhvr additive="base">
                                        <p:cTn id="51" dur="200"/>
                                        <p:tgtEl>
                                          <p:spTgt spid="1972"/>
                                        </p:tgtEl>
                                        <p:attrNameLst>
                                          <p:attrName>ppt_h</p:attrName>
                                        </p:attrNameLst>
                                      </p:cBhvr>
                                      <p:tavLst>
                                        <p:tav tm="0">
                                          <p:val>
                                            <p:strVal val="0"/>
                                          </p:val>
                                        </p:tav>
                                        <p:tav tm="100000">
                                          <p:val>
                                            <p:strVal val="#ppt_h"/>
                                          </p:val>
                                        </p:tav>
                                      </p:tavLst>
                                    </p:anim>
                                  </p:childTnLst>
                                </p:cTn>
                              </p:par>
                            </p:childTnLst>
                          </p:cTn>
                        </p:par>
                        <p:par>
                          <p:cTn id="52" fill="hold">
                            <p:stCondLst>
                              <p:cond delay="1900"/>
                            </p:stCondLst>
                            <p:childTnLst>
                              <p:par>
                                <p:cTn id="53" presetID="23" presetClass="entr" presetSubtype="16" fill="hold" nodeType="afterEffect">
                                  <p:stCondLst>
                                    <p:cond delay="0"/>
                                  </p:stCondLst>
                                  <p:childTnLst>
                                    <p:set>
                                      <p:cBhvr>
                                        <p:cTn id="54" dur="1" fill="hold">
                                          <p:stCondLst>
                                            <p:cond delay="0"/>
                                          </p:stCondLst>
                                        </p:cTn>
                                        <p:tgtEl>
                                          <p:spTgt spid="1975"/>
                                        </p:tgtEl>
                                        <p:attrNameLst>
                                          <p:attrName>style.visibility</p:attrName>
                                        </p:attrNameLst>
                                      </p:cBhvr>
                                      <p:to>
                                        <p:strVal val="visible"/>
                                      </p:to>
                                    </p:set>
                                    <p:anim calcmode="lin" valueType="num">
                                      <p:cBhvr additive="base">
                                        <p:cTn id="55" dur="200"/>
                                        <p:tgtEl>
                                          <p:spTgt spid="1975"/>
                                        </p:tgtEl>
                                        <p:attrNameLst>
                                          <p:attrName>ppt_w</p:attrName>
                                        </p:attrNameLst>
                                      </p:cBhvr>
                                      <p:tavLst>
                                        <p:tav tm="0">
                                          <p:val>
                                            <p:strVal val="0"/>
                                          </p:val>
                                        </p:tav>
                                        <p:tav tm="100000">
                                          <p:val>
                                            <p:strVal val="#ppt_w"/>
                                          </p:val>
                                        </p:tav>
                                      </p:tavLst>
                                    </p:anim>
                                    <p:anim calcmode="lin" valueType="num">
                                      <p:cBhvr additive="base">
                                        <p:cTn id="56" dur="200"/>
                                        <p:tgtEl>
                                          <p:spTgt spid="1975"/>
                                        </p:tgtEl>
                                        <p:attrNameLst>
                                          <p:attrName>ppt_h</p:attrName>
                                        </p:attrNameLst>
                                      </p:cBhvr>
                                      <p:tavLst>
                                        <p:tav tm="0">
                                          <p:val>
                                            <p:strVal val="0"/>
                                          </p:val>
                                        </p:tav>
                                        <p:tav tm="100000">
                                          <p:val>
                                            <p:strVal val="#ppt_h"/>
                                          </p:val>
                                        </p:tav>
                                      </p:tavLst>
                                    </p:anim>
                                  </p:childTnLst>
                                </p:cTn>
                              </p:par>
                            </p:childTnLst>
                          </p:cTn>
                        </p:par>
                        <p:par>
                          <p:cTn id="57" fill="hold">
                            <p:stCondLst>
                              <p:cond delay="2100"/>
                            </p:stCondLst>
                            <p:childTnLst>
                              <p:par>
                                <p:cTn id="58" presetID="23" presetClass="entr" presetSubtype="16" fill="hold" nodeType="afterEffect">
                                  <p:stCondLst>
                                    <p:cond delay="0"/>
                                  </p:stCondLst>
                                  <p:childTnLst>
                                    <p:set>
                                      <p:cBhvr>
                                        <p:cTn id="59" dur="1" fill="hold">
                                          <p:stCondLst>
                                            <p:cond delay="0"/>
                                          </p:stCondLst>
                                        </p:cTn>
                                        <p:tgtEl>
                                          <p:spTgt spid="1992"/>
                                        </p:tgtEl>
                                        <p:attrNameLst>
                                          <p:attrName>style.visibility</p:attrName>
                                        </p:attrNameLst>
                                      </p:cBhvr>
                                      <p:to>
                                        <p:strVal val="visible"/>
                                      </p:to>
                                    </p:set>
                                    <p:anim calcmode="lin" valueType="num">
                                      <p:cBhvr additive="base">
                                        <p:cTn id="60" dur="200"/>
                                        <p:tgtEl>
                                          <p:spTgt spid="1992"/>
                                        </p:tgtEl>
                                        <p:attrNameLst>
                                          <p:attrName>ppt_w</p:attrName>
                                        </p:attrNameLst>
                                      </p:cBhvr>
                                      <p:tavLst>
                                        <p:tav tm="0">
                                          <p:val>
                                            <p:strVal val="0"/>
                                          </p:val>
                                        </p:tav>
                                        <p:tav tm="100000">
                                          <p:val>
                                            <p:strVal val="#ppt_w"/>
                                          </p:val>
                                        </p:tav>
                                      </p:tavLst>
                                    </p:anim>
                                    <p:anim calcmode="lin" valueType="num">
                                      <p:cBhvr additive="base">
                                        <p:cTn id="61" dur="200"/>
                                        <p:tgtEl>
                                          <p:spTgt spid="1992"/>
                                        </p:tgtEl>
                                        <p:attrNameLst>
                                          <p:attrName>ppt_h</p:attrName>
                                        </p:attrNameLst>
                                      </p:cBhvr>
                                      <p:tavLst>
                                        <p:tav tm="0">
                                          <p:val>
                                            <p:strVal val="0"/>
                                          </p:val>
                                        </p:tav>
                                        <p:tav tm="100000">
                                          <p:val>
                                            <p:strVal val="#ppt_h"/>
                                          </p:val>
                                        </p:tav>
                                      </p:tavLst>
                                    </p:anim>
                                  </p:childTnLst>
                                </p:cTn>
                              </p:par>
                            </p:childTnLst>
                          </p:cTn>
                        </p:par>
                        <p:par>
                          <p:cTn id="62" fill="hold">
                            <p:stCondLst>
                              <p:cond delay="2300"/>
                            </p:stCondLst>
                            <p:childTnLst>
                              <p:par>
                                <p:cTn id="63" presetID="23" presetClass="entr" presetSubtype="16" fill="hold" nodeType="afterEffect">
                                  <p:stCondLst>
                                    <p:cond delay="0"/>
                                  </p:stCondLst>
                                  <p:childTnLst>
                                    <p:set>
                                      <p:cBhvr>
                                        <p:cTn id="64" dur="1" fill="hold">
                                          <p:stCondLst>
                                            <p:cond delay="0"/>
                                          </p:stCondLst>
                                        </p:cTn>
                                        <p:tgtEl>
                                          <p:spTgt spid="1977"/>
                                        </p:tgtEl>
                                        <p:attrNameLst>
                                          <p:attrName>style.visibility</p:attrName>
                                        </p:attrNameLst>
                                      </p:cBhvr>
                                      <p:to>
                                        <p:strVal val="visible"/>
                                      </p:to>
                                    </p:set>
                                    <p:anim calcmode="lin" valueType="num">
                                      <p:cBhvr additive="base">
                                        <p:cTn id="65" dur="200"/>
                                        <p:tgtEl>
                                          <p:spTgt spid="1977"/>
                                        </p:tgtEl>
                                        <p:attrNameLst>
                                          <p:attrName>ppt_w</p:attrName>
                                        </p:attrNameLst>
                                      </p:cBhvr>
                                      <p:tavLst>
                                        <p:tav tm="0">
                                          <p:val>
                                            <p:strVal val="0"/>
                                          </p:val>
                                        </p:tav>
                                        <p:tav tm="100000">
                                          <p:val>
                                            <p:strVal val="#ppt_w"/>
                                          </p:val>
                                        </p:tav>
                                      </p:tavLst>
                                    </p:anim>
                                    <p:anim calcmode="lin" valueType="num">
                                      <p:cBhvr additive="base">
                                        <p:cTn id="66" dur="200"/>
                                        <p:tgtEl>
                                          <p:spTgt spid="1977"/>
                                        </p:tgtEl>
                                        <p:attrNameLst>
                                          <p:attrName>ppt_h</p:attrName>
                                        </p:attrNameLst>
                                      </p:cBhvr>
                                      <p:tavLst>
                                        <p:tav tm="0">
                                          <p:val>
                                            <p:strVal val="0"/>
                                          </p:val>
                                        </p:tav>
                                        <p:tav tm="100000">
                                          <p:val>
                                            <p:strVal val="#ppt_h"/>
                                          </p:val>
                                        </p:tav>
                                      </p:tavLst>
                                    </p:anim>
                                  </p:childTnLst>
                                </p:cTn>
                              </p:par>
                            </p:childTnLst>
                          </p:cTn>
                        </p:par>
                        <p:par>
                          <p:cTn id="67" fill="hold">
                            <p:stCondLst>
                              <p:cond delay="2500"/>
                            </p:stCondLst>
                            <p:childTnLst>
                              <p:par>
                                <p:cTn id="68" presetID="23" presetClass="entr" presetSubtype="16" fill="hold" nodeType="afterEffect">
                                  <p:stCondLst>
                                    <p:cond delay="0"/>
                                  </p:stCondLst>
                                  <p:childTnLst>
                                    <p:set>
                                      <p:cBhvr>
                                        <p:cTn id="69" dur="1" fill="hold">
                                          <p:stCondLst>
                                            <p:cond delay="0"/>
                                          </p:stCondLst>
                                        </p:cTn>
                                        <p:tgtEl>
                                          <p:spTgt spid="1969"/>
                                        </p:tgtEl>
                                        <p:attrNameLst>
                                          <p:attrName>style.visibility</p:attrName>
                                        </p:attrNameLst>
                                      </p:cBhvr>
                                      <p:to>
                                        <p:strVal val="visible"/>
                                      </p:to>
                                    </p:set>
                                    <p:anim calcmode="lin" valueType="num">
                                      <p:cBhvr additive="base">
                                        <p:cTn id="70" dur="200"/>
                                        <p:tgtEl>
                                          <p:spTgt spid="1969"/>
                                        </p:tgtEl>
                                        <p:attrNameLst>
                                          <p:attrName>ppt_w</p:attrName>
                                        </p:attrNameLst>
                                      </p:cBhvr>
                                      <p:tavLst>
                                        <p:tav tm="0">
                                          <p:val>
                                            <p:strVal val="0"/>
                                          </p:val>
                                        </p:tav>
                                        <p:tav tm="100000">
                                          <p:val>
                                            <p:strVal val="#ppt_w"/>
                                          </p:val>
                                        </p:tav>
                                      </p:tavLst>
                                    </p:anim>
                                    <p:anim calcmode="lin" valueType="num">
                                      <p:cBhvr additive="base">
                                        <p:cTn id="71" dur="200"/>
                                        <p:tgtEl>
                                          <p:spTgt spid="1969"/>
                                        </p:tgtEl>
                                        <p:attrNameLst>
                                          <p:attrName>ppt_h</p:attrName>
                                        </p:attrNameLst>
                                      </p:cBhvr>
                                      <p:tavLst>
                                        <p:tav tm="0">
                                          <p:val>
                                            <p:strVal val="0"/>
                                          </p:val>
                                        </p:tav>
                                        <p:tav tm="100000">
                                          <p:val>
                                            <p:strVal val="#ppt_h"/>
                                          </p:val>
                                        </p:tav>
                                      </p:tavLst>
                                    </p:anim>
                                  </p:childTnLst>
                                </p:cTn>
                              </p:par>
                            </p:childTnLst>
                          </p:cTn>
                        </p:par>
                        <p:par>
                          <p:cTn id="72" fill="hold">
                            <p:stCondLst>
                              <p:cond delay="2700"/>
                            </p:stCondLst>
                            <p:childTnLst>
                              <p:par>
                                <p:cTn id="73" presetID="23" presetClass="entr" presetSubtype="16" fill="hold" nodeType="afterEffect">
                                  <p:stCondLst>
                                    <p:cond delay="0"/>
                                  </p:stCondLst>
                                  <p:childTnLst>
                                    <p:set>
                                      <p:cBhvr>
                                        <p:cTn id="74" dur="1" fill="hold">
                                          <p:stCondLst>
                                            <p:cond delay="0"/>
                                          </p:stCondLst>
                                        </p:cTn>
                                        <p:tgtEl>
                                          <p:spTgt spid="1967"/>
                                        </p:tgtEl>
                                        <p:attrNameLst>
                                          <p:attrName>style.visibility</p:attrName>
                                        </p:attrNameLst>
                                      </p:cBhvr>
                                      <p:to>
                                        <p:strVal val="visible"/>
                                      </p:to>
                                    </p:set>
                                    <p:anim calcmode="lin" valueType="num">
                                      <p:cBhvr additive="base">
                                        <p:cTn id="75" dur="200"/>
                                        <p:tgtEl>
                                          <p:spTgt spid="1967"/>
                                        </p:tgtEl>
                                        <p:attrNameLst>
                                          <p:attrName>ppt_w</p:attrName>
                                        </p:attrNameLst>
                                      </p:cBhvr>
                                      <p:tavLst>
                                        <p:tav tm="0">
                                          <p:val>
                                            <p:strVal val="0"/>
                                          </p:val>
                                        </p:tav>
                                        <p:tav tm="100000">
                                          <p:val>
                                            <p:strVal val="#ppt_w"/>
                                          </p:val>
                                        </p:tav>
                                      </p:tavLst>
                                    </p:anim>
                                    <p:anim calcmode="lin" valueType="num">
                                      <p:cBhvr additive="base">
                                        <p:cTn id="76" dur="200"/>
                                        <p:tgtEl>
                                          <p:spTgt spid="1967"/>
                                        </p:tgtEl>
                                        <p:attrNameLst>
                                          <p:attrName>ppt_h</p:attrName>
                                        </p:attrNameLst>
                                      </p:cBhvr>
                                      <p:tavLst>
                                        <p:tav tm="0">
                                          <p:val>
                                            <p:strVal val="0"/>
                                          </p:val>
                                        </p:tav>
                                        <p:tav tm="100000">
                                          <p:val>
                                            <p:strVal val="#ppt_h"/>
                                          </p:val>
                                        </p:tav>
                                      </p:tavLst>
                                    </p:anim>
                                  </p:childTnLst>
                                </p:cTn>
                              </p:par>
                            </p:childTnLst>
                          </p:cTn>
                        </p:par>
                        <p:par>
                          <p:cTn id="77" fill="hold">
                            <p:stCondLst>
                              <p:cond delay="2900"/>
                            </p:stCondLst>
                            <p:childTnLst>
                              <p:par>
                                <p:cTn id="78" presetID="23" presetClass="entr" presetSubtype="16" fill="hold" nodeType="afterEffect">
                                  <p:stCondLst>
                                    <p:cond delay="0"/>
                                  </p:stCondLst>
                                  <p:childTnLst>
                                    <p:set>
                                      <p:cBhvr>
                                        <p:cTn id="79" dur="1" fill="hold">
                                          <p:stCondLst>
                                            <p:cond delay="0"/>
                                          </p:stCondLst>
                                        </p:cTn>
                                        <p:tgtEl>
                                          <p:spTgt spid="1971"/>
                                        </p:tgtEl>
                                        <p:attrNameLst>
                                          <p:attrName>style.visibility</p:attrName>
                                        </p:attrNameLst>
                                      </p:cBhvr>
                                      <p:to>
                                        <p:strVal val="visible"/>
                                      </p:to>
                                    </p:set>
                                    <p:anim calcmode="lin" valueType="num">
                                      <p:cBhvr additive="base">
                                        <p:cTn id="80" dur="200"/>
                                        <p:tgtEl>
                                          <p:spTgt spid="1971"/>
                                        </p:tgtEl>
                                        <p:attrNameLst>
                                          <p:attrName>ppt_w</p:attrName>
                                        </p:attrNameLst>
                                      </p:cBhvr>
                                      <p:tavLst>
                                        <p:tav tm="0">
                                          <p:val>
                                            <p:strVal val="0"/>
                                          </p:val>
                                        </p:tav>
                                        <p:tav tm="100000">
                                          <p:val>
                                            <p:strVal val="#ppt_w"/>
                                          </p:val>
                                        </p:tav>
                                      </p:tavLst>
                                    </p:anim>
                                    <p:anim calcmode="lin" valueType="num">
                                      <p:cBhvr additive="base">
                                        <p:cTn id="81" dur="200"/>
                                        <p:tgtEl>
                                          <p:spTgt spid="1971"/>
                                        </p:tgtEl>
                                        <p:attrNameLst>
                                          <p:attrName>ppt_h</p:attrName>
                                        </p:attrNameLst>
                                      </p:cBhvr>
                                      <p:tavLst>
                                        <p:tav tm="0">
                                          <p:val>
                                            <p:strVal val="0"/>
                                          </p:val>
                                        </p:tav>
                                        <p:tav tm="100000">
                                          <p:val>
                                            <p:strVal val="#ppt_h"/>
                                          </p:val>
                                        </p:tav>
                                      </p:tavLst>
                                    </p:anim>
                                  </p:childTnLst>
                                </p:cTn>
                              </p:par>
                            </p:childTnLst>
                          </p:cTn>
                        </p:par>
                        <p:par>
                          <p:cTn id="82" fill="hold">
                            <p:stCondLst>
                              <p:cond delay="3100"/>
                            </p:stCondLst>
                            <p:childTnLst>
                              <p:par>
                                <p:cTn id="83" presetID="23" presetClass="entr" presetSubtype="16" fill="hold" nodeType="afterEffect">
                                  <p:stCondLst>
                                    <p:cond delay="0"/>
                                  </p:stCondLst>
                                  <p:childTnLst>
                                    <p:set>
                                      <p:cBhvr>
                                        <p:cTn id="84" dur="1" fill="hold">
                                          <p:stCondLst>
                                            <p:cond delay="0"/>
                                          </p:stCondLst>
                                        </p:cTn>
                                        <p:tgtEl>
                                          <p:spTgt spid="1984"/>
                                        </p:tgtEl>
                                        <p:attrNameLst>
                                          <p:attrName>style.visibility</p:attrName>
                                        </p:attrNameLst>
                                      </p:cBhvr>
                                      <p:to>
                                        <p:strVal val="visible"/>
                                      </p:to>
                                    </p:set>
                                    <p:anim calcmode="lin" valueType="num">
                                      <p:cBhvr additive="base">
                                        <p:cTn id="85" dur="200"/>
                                        <p:tgtEl>
                                          <p:spTgt spid="1984"/>
                                        </p:tgtEl>
                                        <p:attrNameLst>
                                          <p:attrName>ppt_w</p:attrName>
                                        </p:attrNameLst>
                                      </p:cBhvr>
                                      <p:tavLst>
                                        <p:tav tm="0">
                                          <p:val>
                                            <p:strVal val="0"/>
                                          </p:val>
                                        </p:tav>
                                        <p:tav tm="100000">
                                          <p:val>
                                            <p:strVal val="#ppt_w"/>
                                          </p:val>
                                        </p:tav>
                                      </p:tavLst>
                                    </p:anim>
                                    <p:anim calcmode="lin" valueType="num">
                                      <p:cBhvr additive="base">
                                        <p:cTn id="86" dur="200"/>
                                        <p:tgtEl>
                                          <p:spTgt spid="1984"/>
                                        </p:tgtEl>
                                        <p:attrNameLst>
                                          <p:attrName>ppt_h</p:attrName>
                                        </p:attrNameLst>
                                      </p:cBhvr>
                                      <p:tavLst>
                                        <p:tav tm="0">
                                          <p:val>
                                            <p:strVal val="0"/>
                                          </p:val>
                                        </p:tav>
                                        <p:tav tm="100000">
                                          <p:val>
                                            <p:strVal val="#ppt_h"/>
                                          </p:val>
                                        </p:tav>
                                      </p:tavLst>
                                    </p:anim>
                                  </p:childTnLst>
                                </p:cTn>
                              </p:par>
                            </p:childTnLst>
                          </p:cTn>
                        </p:par>
                        <p:par>
                          <p:cTn id="87" fill="hold">
                            <p:stCondLst>
                              <p:cond delay="3300"/>
                            </p:stCondLst>
                            <p:childTnLst>
                              <p:par>
                                <p:cTn id="88" presetID="23" presetClass="entr" presetSubtype="16" fill="hold" nodeType="afterEffect">
                                  <p:stCondLst>
                                    <p:cond delay="0"/>
                                  </p:stCondLst>
                                  <p:childTnLst>
                                    <p:set>
                                      <p:cBhvr>
                                        <p:cTn id="89" dur="1" fill="hold">
                                          <p:stCondLst>
                                            <p:cond delay="0"/>
                                          </p:stCondLst>
                                        </p:cTn>
                                        <p:tgtEl>
                                          <p:spTgt spid="1993"/>
                                        </p:tgtEl>
                                        <p:attrNameLst>
                                          <p:attrName>style.visibility</p:attrName>
                                        </p:attrNameLst>
                                      </p:cBhvr>
                                      <p:to>
                                        <p:strVal val="visible"/>
                                      </p:to>
                                    </p:set>
                                    <p:anim calcmode="lin" valueType="num">
                                      <p:cBhvr additive="base">
                                        <p:cTn id="90" dur="200"/>
                                        <p:tgtEl>
                                          <p:spTgt spid="1993"/>
                                        </p:tgtEl>
                                        <p:attrNameLst>
                                          <p:attrName>ppt_w</p:attrName>
                                        </p:attrNameLst>
                                      </p:cBhvr>
                                      <p:tavLst>
                                        <p:tav tm="0">
                                          <p:val>
                                            <p:strVal val="0"/>
                                          </p:val>
                                        </p:tav>
                                        <p:tav tm="100000">
                                          <p:val>
                                            <p:strVal val="#ppt_w"/>
                                          </p:val>
                                        </p:tav>
                                      </p:tavLst>
                                    </p:anim>
                                    <p:anim calcmode="lin" valueType="num">
                                      <p:cBhvr additive="base">
                                        <p:cTn id="91" dur="200"/>
                                        <p:tgtEl>
                                          <p:spTgt spid="1993"/>
                                        </p:tgtEl>
                                        <p:attrNameLst>
                                          <p:attrName>ppt_h</p:attrName>
                                        </p:attrNameLst>
                                      </p:cBhvr>
                                      <p:tavLst>
                                        <p:tav tm="0">
                                          <p:val>
                                            <p:strVal val="0"/>
                                          </p:val>
                                        </p:tav>
                                        <p:tav tm="100000">
                                          <p:val>
                                            <p:strVal val="#ppt_h"/>
                                          </p:val>
                                        </p:tav>
                                      </p:tavLst>
                                    </p:anim>
                                  </p:childTnLst>
                                </p:cTn>
                              </p:par>
                            </p:childTnLst>
                          </p:cTn>
                        </p:par>
                        <p:par>
                          <p:cTn id="92" fill="hold">
                            <p:stCondLst>
                              <p:cond delay="3500"/>
                            </p:stCondLst>
                            <p:childTnLst>
                              <p:par>
                                <p:cTn id="93" presetID="23" presetClass="entr" presetSubtype="16" fill="hold" nodeType="afterEffect">
                                  <p:stCondLst>
                                    <p:cond delay="0"/>
                                  </p:stCondLst>
                                  <p:childTnLst>
                                    <p:set>
                                      <p:cBhvr>
                                        <p:cTn id="94" dur="1" fill="hold">
                                          <p:stCondLst>
                                            <p:cond delay="0"/>
                                          </p:stCondLst>
                                        </p:cTn>
                                        <p:tgtEl>
                                          <p:spTgt spid="1974"/>
                                        </p:tgtEl>
                                        <p:attrNameLst>
                                          <p:attrName>style.visibility</p:attrName>
                                        </p:attrNameLst>
                                      </p:cBhvr>
                                      <p:to>
                                        <p:strVal val="visible"/>
                                      </p:to>
                                    </p:set>
                                    <p:anim calcmode="lin" valueType="num">
                                      <p:cBhvr additive="base">
                                        <p:cTn id="95" dur="200"/>
                                        <p:tgtEl>
                                          <p:spTgt spid="1974"/>
                                        </p:tgtEl>
                                        <p:attrNameLst>
                                          <p:attrName>ppt_w</p:attrName>
                                        </p:attrNameLst>
                                      </p:cBhvr>
                                      <p:tavLst>
                                        <p:tav tm="0">
                                          <p:val>
                                            <p:strVal val="0"/>
                                          </p:val>
                                        </p:tav>
                                        <p:tav tm="100000">
                                          <p:val>
                                            <p:strVal val="#ppt_w"/>
                                          </p:val>
                                        </p:tav>
                                      </p:tavLst>
                                    </p:anim>
                                    <p:anim calcmode="lin" valueType="num">
                                      <p:cBhvr additive="base">
                                        <p:cTn id="96" dur="200"/>
                                        <p:tgtEl>
                                          <p:spTgt spid="1974"/>
                                        </p:tgtEl>
                                        <p:attrNameLst>
                                          <p:attrName>ppt_h</p:attrName>
                                        </p:attrNameLst>
                                      </p:cBhvr>
                                      <p:tavLst>
                                        <p:tav tm="0">
                                          <p:val>
                                            <p:strVal val="0"/>
                                          </p:val>
                                        </p:tav>
                                        <p:tav tm="100000">
                                          <p:val>
                                            <p:strVal val="#ppt_h"/>
                                          </p:val>
                                        </p:tav>
                                      </p:tavLst>
                                    </p:anim>
                                  </p:childTnLst>
                                </p:cTn>
                              </p:par>
                            </p:childTnLst>
                          </p:cTn>
                        </p:par>
                        <p:par>
                          <p:cTn id="97" fill="hold">
                            <p:stCondLst>
                              <p:cond delay="3700"/>
                            </p:stCondLst>
                            <p:childTnLst>
                              <p:par>
                                <p:cTn id="98" presetID="23" presetClass="entr" presetSubtype="16" fill="hold" nodeType="afterEffect">
                                  <p:stCondLst>
                                    <p:cond delay="0"/>
                                  </p:stCondLst>
                                  <p:childTnLst>
                                    <p:set>
                                      <p:cBhvr>
                                        <p:cTn id="99" dur="1" fill="hold">
                                          <p:stCondLst>
                                            <p:cond delay="0"/>
                                          </p:stCondLst>
                                        </p:cTn>
                                        <p:tgtEl>
                                          <p:spTgt spid="1976"/>
                                        </p:tgtEl>
                                        <p:attrNameLst>
                                          <p:attrName>style.visibility</p:attrName>
                                        </p:attrNameLst>
                                      </p:cBhvr>
                                      <p:to>
                                        <p:strVal val="visible"/>
                                      </p:to>
                                    </p:set>
                                    <p:anim calcmode="lin" valueType="num">
                                      <p:cBhvr additive="base">
                                        <p:cTn id="100" dur="200"/>
                                        <p:tgtEl>
                                          <p:spTgt spid="1976"/>
                                        </p:tgtEl>
                                        <p:attrNameLst>
                                          <p:attrName>ppt_w</p:attrName>
                                        </p:attrNameLst>
                                      </p:cBhvr>
                                      <p:tavLst>
                                        <p:tav tm="0">
                                          <p:val>
                                            <p:strVal val="0"/>
                                          </p:val>
                                        </p:tav>
                                        <p:tav tm="100000">
                                          <p:val>
                                            <p:strVal val="#ppt_w"/>
                                          </p:val>
                                        </p:tav>
                                      </p:tavLst>
                                    </p:anim>
                                    <p:anim calcmode="lin" valueType="num">
                                      <p:cBhvr additive="base">
                                        <p:cTn id="101" dur="200"/>
                                        <p:tgtEl>
                                          <p:spTgt spid="1976"/>
                                        </p:tgtEl>
                                        <p:attrNameLst>
                                          <p:attrName>ppt_h</p:attrName>
                                        </p:attrNameLst>
                                      </p:cBhvr>
                                      <p:tavLst>
                                        <p:tav tm="0">
                                          <p:val>
                                            <p:strVal val="0"/>
                                          </p:val>
                                        </p:tav>
                                        <p:tav tm="100000">
                                          <p:val>
                                            <p:strVal val="#ppt_h"/>
                                          </p:val>
                                        </p:tav>
                                      </p:tavLst>
                                    </p:anim>
                                  </p:childTnLst>
                                </p:cTn>
                              </p:par>
                            </p:childTnLst>
                          </p:cTn>
                        </p:par>
                        <p:par>
                          <p:cTn id="102" fill="hold">
                            <p:stCondLst>
                              <p:cond delay="3900"/>
                            </p:stCondLst>
                            <p:childTnLst>
                              <p:par>
                                <p:cTn id="103" presetID="23" presetClass="entr" presetSubtype="16" fill="hold" nodeType="afterEffect">
                                  <p:stCondLst>
                                    <p:cond delay="0"/>
                                  </p:stCondLst>
                                  <p:childTnLst>
                                    <p:set>
                                      <p:cBhvr>
                                        <p:cTn id="104" dur="1" fill="hold">
                                          <p:stCondLst>
                                            <p:cond delay="0"/>
                                          </p:stCondLst>
                                        </p:cTn>
                                        <p:tgtEl>
                                          <p:spTgt spid="1985"/>
                                        </p:tgtEl>
                                        <p:attrNameLst>
                                          <p:attrName>style.visibility</p:attrName>
                                        </p:attrNameLst>
                                      </p:cBhvr>
                                      <p:to>
                                        <p:strVal val="visible"/>
                                      </p:to>
                                    </p:set>
                                    <p:anim calcmode="lin" valueType="num">
                                      <p:cBhvr additive="base">
                                        <p:cTn id="105" dur="200"/>
                                        <p:tgtEl>
                                          <p:spTgt spid="1985"/>
                                        </p:tgtEl>
                                        <p:attrNameLst>
                                          <p:attrName>ppt_w</p:attrName>
                                        </p:attrNameLst>
                                      </p:cBhvr>
                                      <p:tavLst>
                                        <p:tav tm="0">
                                          <p:val>
                                            <p:strVal val="0"/>
                                          </p:val>
                                        </p:tav>
                                        <p:tav tm="100000">
                                          <p:val>
                                            <p:strVal val="#ppt_w"/>
                                          </p:val>
                                        </p:tav>
                                      </p:tavLst>
                                    </p:anim>
                                    <p:anim calcmode="lin" valueType="num">
                                      <p:cBhvr additive="base">
                                        <p:cTn id="106" dur="200"/>
                                        <p:tgtEl>
                                          <p:spTgt spid="1985"/>
                                        </p:tgtEl>
                                        <p:attrNameLst>
                                          <p:attrName>ppt_h</p:attrName>
                                        </p:attrNameLst>
                                      </p:cBhvr>
                                      <p:tavLst>
                                        <p:tav tm="0">
                                          <p:val>
                                            <p:strVal val="0"/>
                                          </p:val>
                                        </p:tav>
                                        <p:tav tm="100000">
                                          <p:val>
                                            <p:strVal val="#ppt_h"/>
                                          </p:val>
                                        </p:tav>
                                      </p:tavLst>
                                    </p:anim>
                                  </p:childTnLst>
                                </p:cTn>
                              </p:par>
                            </p:childTnLst>
                          </p:cTn>
                        </p:par>
                        <p:par>
                          <p:cTn id="107" fill="hold">
                            <p:stCondLst>
                              <p:cond delay="4100"/>
                            </p:stCondLst>
                            <p:childTnLst>
                              <p:par>
                                <p:cTn id="108" presetID="23" presetClass="entr" presetSubtype="16" fill="hold" nodeType="afterEffect">
                                  <p:stCondLst>
                                    <p:cond delay="0"/>
                                  </p:stCondLst>
                                  <p:childTnLst>
                                    <p:set>
                                      <p:cBhvr>
                                        <p:cTn id="109" dur="1" fill="hold">
                                          <p:stCondLst>
                                            <p:cond delay="0"/>
                                          </p:stCondLst>
                                        </p:cTn>
                                        <p:tgtEl>
                                          <p:spTgt spid="1973"/>
                                        </p:tgtEl>
                                        <p:attrNameLst>
                                          <p:attrName>style.visibility</p:attrName>
                                        </p:attrNameLst>
                                      </p:cBhvr>
                                      <p:to>
                                        <p:strVal val="visible"/>
                                      </p:to>
                                    </p:set>
                                    <p:anim calcmode="lin" valueType="num">
                                      <p:cBhvr additive="base">
                                        <p:cTn id="110" dur="200"/>
                                        <p:tgtEl>
                                          <p:spTgt spid="1973"/>
                                        </p:tgtEl>
                                        <p:attrNameLst>
                                          <p:attrName>ppt_w</p:attrName>
                                        </p:attrNameLst>
                                      </p:cBhvr>
                                      <p:tavLst>
                                        <p:tav tm="0">
                                          <p:val>
                                            <p:strVal val="0"/>
                                          </p:val>
                                        </p:tav>
                                        <p:tav tm="100000">
                                          <p:val>
                                            <p:strVal val="#ppt_w"/>
                                          </p:val>
                                        </p:tav>
                                      </p:tavLst>
                                    </p:anim>
                                    <p:anim calcmode="lin" valueType="num">
                                      <p:cBhvr additive="base">
                                        <p:cTn id="111" dur="200"/>
                                        <p:tgtEl>
                                          <p:spTgt spid="1973"/>
                                        </p:tgtEl>
                                        <p:attrNameLst>
                                          <p:attrName>ppt_h</p:attrName>
                                        </p:attrNameLst>
                                      </p:cBhvr>
                                      <p:tavLst>
                                        <p:tav tm="0">
                                          <p:val>
                                            <p:strVal val="0"/>
                                          </p:val>
                                        </p:tav>
                                        <p:tav tm="100000">
                                          <p:val>
                                            <p:strVal val="#ppt_h"/>
                                          </p:val>
                                        </p:tav>
                                      </p:tavLst>
                                    </p:anim>
                                  </p:childTnLst>
                                </p:cTn>
                              </p:par>
                              <p:par>
                                <p:cTn id="112" presetID="10" presetClass="entr" presetSubtype="0" fill="hold" nodeType="withEffect">
                                  <p:stCondLst>
                                    <p:cond delay="0"/>
                                  </p:stCondLst>
                                  <p:childTnLst>
                                    <p:set>
                                      <p:cBhvr>
                                        <p:cTn id="113" dur="1" fill="hold">
                                          <p:stCondLst>
                                            <p:cond delay="0"/>
                                          </p:stCondLst>
                                        </p:cTn>
                                        <p:tgtEl>
                                          <p:spTgt spid="1966"/>
                                        </p:tgtEl>
                                        <p:attrNameLst>
                                          <p:attrName>style.visibility</p:attrName>
                                        </p:attrNameLst>
                                      </p:cBhvr>
                                      <p:to>
                                        <p:strVal val="visible"/>
                                      </p:to>
                                    </p:set>
                                    <p:animEffect transition="in" filter="fade">
                                      <p:cBhvr>
                                        <p:cTn id="114" dur="300"/>
                                        <p:tgtEl>
                                          <p:spTgt spid="1966"/>
                                        </p:tgtEl>
                                      </p:cBhvr>
                                    </p:animEffect>
                                  </p:childTnLst>
                                </p:cTn>
                              </p:par>
                            </p:childTnLst>
                          </p:cTn>
                        </p:par>
                        <p:par>
                          <p:cTn id="115" fill="hold">
                            <p:stCondLst>
                              <p:cond delay="4400"/>
                            </p:stCondLst>
                            <p:childTnLst>
                              <p:par>
                                <p:cTn id="116" presetID="23" presetClass="entr" presetSubtype="16" fill="hold" nodeType="afterEffect">
                                  <p:stCondLst>
                                    <p:cond delay="0"/>
                                  </p:stCondLst>
                                  <p:childTnLst>
                                    <p:set>
                                      <p:cBhvr>
                                        <p:cTn id="117" dur="1" fill="hold">
                                          <p:stCondLst>
                                            <p:cond delay="0"/>
                                          </p:stCondLst>
                                        </p:cTn>
                                        <p:tgtEl>
                                          <p:spTgt spid="1986"/>
                                        </p:tgtEl>
                                        <p:attrNameLst>
                                          <p:attrName>style.visibility</p:attrName>
                                        </p:attrNameLst>
                                      </p:cBhvr>
                                      <p:to>
                                        <p:strVal val="visible"/>
                                      </p:to>
                                    </p:set>
                                    <p:anim calcmode="lin" valueType="num">
                                      <p:cBhvr additive="base">
                                        <p:cTn id="118" dur="200"/>
                                        <p:tgtEl>
                                          <p:spTgt spid="1986"/>
                                        </p:tgtEl>
                                        <p:attrNameLst>
                                          <p:attrName>ppt_w</p:attrName>
                                        </p:attrNameLst>
                                      </p:cBhvr>
                                      <p:tavLst>
                                        <p:tav tm="0">
                                          <p:val>
                                            <p:strVal val="0"/>
                                          </p:val>
                                        </p:tav>
                                        <p:tav tm="100000">
                                          <p:val>
                                            <p:strVal val="#ppt_w"/>
                                          </p:val>
                                        </p:tav>
                                      </p:tavLst>
                                    </p:anim>
                                    <p:anim calcmode="lin" valueType="num">
                                      <p:cBhvr additive="base">
                                        <p:cTn id="119" dur="200"/>
                                        <p:tgtEl>
                                          <p:spTgt spid="1986"/>
                                        </p:tgtEl>
                                        <p:attrNameLst>
                                          <p:attrName>ppt_h</p:attrName>
                                        </p:attrNameLst>
                                      </p:cBhvr>
                                      <p:tavLst>
                                        <p:tav tm="0">
                                          <p:val>
                                            <p:strVal val="0"/>
                                          </p:val>
                                        </p:tav>
                                        <p:tav tm="100000">
                                          <p:val>
                                            <p:strVal val="#ppt_h"/>
                                          </p:val>
                                        </p:tav>
                                      </p:tavLst>
                                    </p:anim>
                                  </p:childTnLst>
                                </p:cTn>
                              </p:par>
                            </p:childTnLst>
                          </p:cTn>
                        </p:par>
                        <p:par>
                          <p:cTn id="120" fill="hold">
                            <p:stCondLst>
                              <p:cond delay="4600"/>
                            </p:stCondLst>
                            <p:childTnLst>
                              <p:par>
                                <p:cTn id="121" presetID="23" presetClass="entr" presetSubtype="16" fill="hold" nodeType="afterEffect">
                                  <p:stCondLst>
                                    <p:cond delay="0"/>
                                  </p:stCondLst>
                                  <p:childTnLst>
                                    <p:set>
                                      <p:cBhvr>
                                        <p:cTn id="122" dur="1" fill="hold">
                                          <p:stCondLst>
                                            <p:cond delay="0"/>
                                          </p:stCondLst>
                                        </p:cTn>
                                        <p:tgtEl>
                                          <p:spTgt spid="1991"/>
                                        </p:tgtEl>
                                        <p:attrNameLst>
                                          <p:attrName>style.visibility</p:attrName>
                                        </p:attrNameLst>
                                      </p:cBhvr>
                                      <p:to>
                                        <p:strVal val="visible"/>
                                      </p:to>
                                    </p:set>
                                    <p:anim calcmode="lin" valueType="num">
                                      <p:cBhvr additive="base">
                                        <p:cTn id="123" dur="200"/>
                                        <p:tgtEl>
                                          <p:spTgt spid="1991"/>
                                        </p:tgtEl>
                                        <p:attrNameLst>
                                          <p:attrName>ppt_w</p:attrName>
                                        </p:attrNameLst>
                                      </p:cBhvr>
                                      <p:tavLst>
                                        <p:tav tm="0">
                                          <p:val>
                                            <p:strVal val="0"/>
                                          </p:val>
                                        </p:tav>
                                        <p:tav tm="100000">
                                          <p:val>
                                            <p:strVal val="#ppt_w"/>
                                          </p:val>
                                        </p:tav>
                                      </p:tavLst>
                                    </p:anim>
                                    <p:anim calcmode="lin" valueType="num">
                                      <p:cBhvr additive="base">
                                        <p:cTn id="124" dur="200"/>
                                        <p:tgtEl>
                                          <p:spTgt spid="1991"/>
                                        </p:tgtEl>
                                        <p:attrNameLst>
                                          <p:attrName>ppt_h</p:attrName>
                                        </p:attrNameLst>
                                      </p:cBhvr>
                                      <p:tavLst>
                                        <p:tav tm="0">
                                          <p:val>
                                            <p:strVal val="0"/>
                                          </p:val>
                                        </p:tav>
                                        <p:tav tm="100000">
                                          <p:val>
                                            <p:strVal val="#ppt_h"/>
                                          </p:val>
                                        </p:tav>
                                      </p:tavLst>
                                    </p:anim>
                                  </p:childTnLst>
                                </p:cTn>
                              </p:par>
                            </p:childTnLst>
                          </p:cTn>
                        </p:par>
                        <p:par>
                          <p:cTn id="125" fill="hold">
                            <p:stCondLst>
                              <p:cond delay="4800"/>
                            </p:stCondLst>
                            <p:childTnLst>
                              <p:par>
                                <p:cTn id="126" presetID="23" presetClass="entr" presetSubtype="16" fill="hold" nodeType="afterEffect">
                                  <p:stCondLst>
                                    <p:cond delay="0"/>
                                  </p:stCondLst>
                                  <p:childTnLst>
                                    <p:set>
                                      <p:cBhvr>
                                        <p:cTn id="127" dur="1" fill="hold">
                                          <p:stCondLst>
                                            <p:cond delay="0"/>
                                          </p:stCondLst>
                                        </p:cTn>
                                        <p:tgtEl>
                                          <p:spTgt spid="1988"/>
                                        </p:tgtEl>
                                        <p:attrNameLst>
                                          <p:attrName>style.visibility</p:attrName>
                                        </p:attrNameLst>
                                      </p:cBhvr>
                                      <p:to>
                                        <p:strVal val="visible"/>
                                      </p:to>
                                    </p:set>
                                    <p:anim calcmode="lin" valueType="num">
                                      <p:cBhvr additive="base">
                                        <p:cTn id="128" dur="200"/>
                                        <p:tgtEl>
                                          <p:spTgt spid="1988"/>
                                        </p:tgtEl>
                                        <p:attrNameLst>
                                          <p:attrName>ppt_w</p:attrName>
                                        </p:attrNameLst>
                                      </p:cBhvr>
                                      <p:tavLst>
                                        <p:tav tm="0">
                                          <p:val>
                                            <p:strVal val="0"/>
                                          </p:val>
                                        </p:tav>
                                        <p:tav tm="100000">
                                          <p:val>
                                            <p:strVal val="#ppt_w"/>
                                          </p:val>
                                        </p:tav>
                                      </p:tavLst>
                                    </p:anim>
                                    <p:anim calcmode="lin" valueType="num">
                                      <p:cBhvr additive="base">
                                        <p:cTn id="129" dur="200"/>
                                        <p:tgtEl>
                                          <p:spTgt spid="1988"/>
                                        </p:tgtEl>
                                        <p:attrNameLst>
                                          <p:attrName>ppt_h</p:attrName>
                                        </p:attrNameLst>
                                      </p:cBhvr>
                                      <p:tavLst>
                                        <p:tav tm="0">
                                          <p:val>
                                            <p:strVal val="0"/>
                                          </p:val>
                                        </p:tav>
                                        <p:tav tm="100000">
                                          <p:val>
                                            <p:strVal val="#ppt_h"/>
                                          </p:val>
                                        </p:tav>
                                      </p:tavLst>
                                    </p:anim>
                                  </p:childTnLst>
                                </p:cTn>
                              </p:par>
                            </p:childTnLst>
                          </p:cTn>
                        </p:par>
                        <p:par>
                          <p:cTn id="130" fill="hold">
                            <p:stCondLst>
                              <p:cond delay="5000"/>
                            </p:stCondLst>
                            <p:childTnLst>
                              <p:par>
                                <p:cTn id="131" presetID="23" presetClass="entr" presetSubtype="16" fill="hold" nodeType="afterEffect">
                                  <p:stCondLst>
                                    <p:cond delay="0"/>
                                  </p:stCondLst>
                                  <p:childTnLst>
                                    <p:set>
                                      <p:cBhvr>
                                        <p:cTn id="132" dur="1" fill="hold">
                                          <p:stCondLst>
                                            <p:cond delay="0"/>
                                          </p:stCondLst>
                                        </p:cTn>
                                        <p:tgtEl>
                                          <p:spTgt spid="1987"/>
                                        </p:tgtEl>
                                        <p:attrNameLst>
                                          <p:attrName>style.visibility</p:attrName>
                                        </p:attrNameLst>
                                      </p:cBhvr>
                                      <p:to>
                                        <p:strVal val="visible"/>
                                      </p:to>
                                    </p:set>
                                    <p:anim calcmode="lin" valueType="num">
                                      <p:cBhvr additive="base">
                                        <p:cTn id="133" dur="200"/>
                                        <p:tgtEl>
                                          <p:spTgt spid="1987"/>
                                        </p:tgtEl>
                                        <p:attrNameLst>
                                          <p:attrName>ppt_w</p:attrName>
                                        </p:attrNameLst>
                                      </p:cBhvr>
                                      <p:tavLst>
                                        <p:tav tm="0">
                                          <p:val>
                                            <p:strVal val="0"/>
                                          </p:val>
                                        </p:tav>
                                        <p:tav tm="100000">
                                          <p:val>
                                            <p:strVal val="#ppt_w"/>
                                          </p:val>
                                        </p:tav>
                                      </p:tavLst>
                                    </p:anim>
                                    <p:anim calcmode="lin" valueType="num">
                                      <p:cBhvr additive="base">
                                        <p:cTn id="134" dur="200"/>
                                        <p:tgtEl>
                                          <p:spTgt spid="1987"/>
                                        </p:tgtEl>
                                        <p:attrNameLst>
                                          <p:attrName>ppt_h</p:attrName>
                                        </p:attrNameLst>
                                      </p:cBhvr>
                                      <p:tavLst>
                                        <p:tav tm="0">
                                          <p:val>
                                            <p:strVal val="0"/>
                                          </p:val>
                                        </p:tav>
                                        <p:tav tm="100000">
                                          <p:val>
                                            <p:strVal val="#ppt_h"/>
                                          </p:val>
                                        </p:tav>
                                      </p:tavLst>
                                    </p:anim>
                                  </p:childTnLst>
                                </p:cTn>
                              </p:par>
                            </p:childTnLst>
                          </p:cTn>
                        </p:par>
                        <p:par>
                          <p:cTn id="135" fill="hold">
                            <p:stCondLst>
                              <p:cond delay="5200"/>
                            </p:stCondLst>
                            <p:childTnLst>
                              <p:par>
                                <p:cTn id="136" presetID="23" presetClass="entr" presetSubtype="16" fill="hold" nodeType="afterEffect">
                                  <p:stCondLst>
                                    <p:cond delay="0"/>
                                  </p:stCondLst>
                                  <p:childTnLst>
                                    <p:set>
                                      <p:cBhvr>
                                        <p:cTn id="137" dur="1" fill="hold">
                                          <p:stCondLst>
                                            <p:cond delay="0"/>
                                          </p:stCondLst>
                                        </p:cTn>
                                        <p:tgtEl>
                                          <p:spTgt spid="1979"/>
                                        </p:tgtEl>
                                        <p:attrNameLst>
                                          <p:attrName>style.visibility</p:attrName>
                                        </p:attrNameLst>
                                      </p:cBhvr>
                                      <p:to>
                                        <p:strVal val="visible"/>
                                      </p:to>
                                    </p:set>
                                    <p:anim calcmode="lin" valueType="num">
                                      <p:cBhvr additive="base">
                                        <p:cTn id="138" dur="200"/>
                                        <p:tgtEl>
                                          <p:spTgt spid="1979"/>
                                        </p:tgtEl>
                                        <p:attrNameLst>
                                          <p:attrName>ppt_w</p:attrName>
                                        </p:attrNameLst>
                                      </p:cBhvr>
                                      <p:tavLst>
                                        <p:tav tm="0">
                                          <p:val>
                                            <p:strVal val="0"/>
                                          </p:val>
                                        </p:tav>
                                        <p:tav tm="100000">
                                          <p:val>
                                            <p:strVal val="#ppt_w"/>
                                          </p:val>
                                        </p:tav>
                                      </p:tavLst>
                                    </p:anim>
                                    <p:anim calcmode="lin" valueType="num">
                                      <p:cBhvr additive="base">
                                        <p:cTn id="139" dur="200"/>
                                        <p:tgtEl>
                                          <p:spTgt spid="1979"/>
                                        </p:tgtEl>
                                        <p:attrNameLst>
                                          <p:attrName>ppt_h</p:attrName>
                                        </p:attrNameLst>
                                      </p:cBhvr>
                                      <p:tavLst>
                                        <p:tav tm="0">
                                          <p:val>
                                            <p:strVal val="0"/>
                                          </p:val>
                                        </p:tav>
                                        <p:tav tm="100000">
                                          <p:val>
                                            <p:strVal val="#ppt_h"/>
                                          </p:val>
                                        </p:tav>
                                      </p:tavLst>
                                    </p:anim>
                                  </p:childTnLst>
                                </p:cTn>
                              </p:par>
                            </p:childTnLst>
                          </p:cTn>
                        </p:par>
                        <p:par>
                          <p:cTn id="140" fill="hold">
                            <p:stCondLst>
                              <p:cond delay="5400"/>
                            </p:stCondLst>
                            <p:childTnLst>
                              <p:par>
                                <p:cTn id="141" presetID="23" presetClass="entr" presetSubtype="16" fill="hold" nodeType="afterEffect">
                                  <p:stCondLst>
                                    <p:cond delay="0"/>
                                  </p:stCondLst>
                                  <p:childTnLst>
                                    <p:set>
                                      <p:cBhvr>
                                        <p:cTn id="142" dur="1" fill="hold">
                                          <p:stCondLst>
                                            <p:cond delay="0"/>
                                          </p:stCondLst>
                                        </p:cTn>
                                        <p:tgtEl>
                                          <p:spTgt spid="1980"/>
                                        </p:tgtEl>
                                        <p:attrNameLst>
                                          <p:attrName>style.visibility</p:attrName>
                                        </p:attrNameLst>
                                      </p:cBhvr>
                                      <p:to>
                                        <p:strVal val="visible"/>
                                      </p:to>
                                    </p:set>
                                    <p:anim calcmode="lin" valueType="num">
                                      <p:cBhvr additive="base">
                                        <p:cTn id="143" dur="200"/>
                                        <p:tgtEl>
                                          <p:spTgt spid="1980"/>
                                        </p:tgtEl>
                                        <p:attrNameLst>
                                          <p:attrName>ppt_w</p:attrName>
                                        </p:attrNameLst>
                                      </p:cBhvr>
                                      <p:tavLst>
                                        <p:tav tm="0">
                                          <p:val>
                                            <p:strVal val="0"/>
                                          </p:val>
                                        </p:tav>
                                        <p:tav tm="100000">
                                          <p:val>
                                            <p:strVal val="#ppt_w"/>
                                          </p:val>
                                        </p:tav>
                                      </p:tavLst>
                                    </p:anim>
                                    <p:anim calcmode="lin" valueType="num">
                                      <p:cBhvr additive="base">
                                        <p:cTn id="144" dur="200"/>
                                        <p:tgtEl>
                                          <p:spTgt spid="1980"/>
                                        </p:tgtEl>
                                        <p:attrNameLst>
                                          <p:attrName>ppt_h</p:attrName>
                                        </p:attrNameLst>
                                      </p:cBhvr>
                                      <p:tavLst>
                                        <p:tav tm="0">
                                          <p:val>
                                            <p:strVal val="0"/>
                                          </p:val>
                                        </p:tav>
                                        <p:tav tm="100000">
                                          <p:val>
                                            <p:strVal val="#ppt_h"/>
                                          </p:val>
                                        </p:tav>
                                      </p:tavLst>
                                    </p:anim>
                                  </p:childTnLst>
                                </p:cTn>
                              </p:par>
                            </p:childTnLst>
                          </p:cTn>
                        </p:par>
                        <p:par>
                          <p:cTn id="145" fill="hold">
                            <p:stCondLst>
                              <p:cond delay="5600"/>
                            </p:stCondLst>
                            <p:childTnLst>
                              <p:par>
                                <p:cTn id="146" presetID="23" presetClass="entr" presetSubtype="16" fill="hold" nodeType="afterEffect">
                                  <p:stCondLst>
                                    <p:cond delay="0"/>
                                  </p:stCondLst>
                                  <p:childTnLst>
                                    <p:set>
                                      <p:cBhvr>
                                        <p:cTn id="147" dur="1" fill="hold">
                                          <p:stCondLst>
                                            <p:cond delay="0"/>
                                          </p:stCondLst>
                                        </p:cTn>
                                        <p:tgtEl>
                                          <p:spTgt spid="1971"/>
                                        </p:tgtEl>
                                        <p:attrNameLst>
                                          <p:attrName>style.visibility</p:attrName>
                                        </p:attrNameLst>
                                      </p:cBhvr>
                                      <p:to>
                                        <p:strVal val="visible"/>
                                      </p:to>
                                    </p:set>
                                    <p:anim calcmode="lin" valueType="num">
                                      <p:cBhvr additive="base">
                                        <p:cTn id="148" dur="200"/>
                                        <p:tgtEl>
                                          <p:spTgt spid="1971"/>
                                        </p:tgtEl>
                                        <p:attrNameLst>
                                          <p:attrName>ppt_w</p:attrName>
                                        </p:attrNameLst>
                                      </p:cBhvr>
                                      <p:tavLst>
                                        <p:tav tm="0">
                                          <p:val>
                                            <p:strVal val="0"/>
                                          </p:val>
                                        </p:tav>
                                        <p:tav tm="100000">
                                          <p:val>
                                            <p:strVal val="#ppt_w"/>
                                          </p:val>
                                        </p:tav>
                                      </p:tavLst>
                                    </p:anim>
                                    <p:anim calcmode="lin" valueType="num">
                                      <p:cBhvr additive="base">
                                        <p:cTn id="149" dur="200"/>
                                        <p:tgtEl>
                                          <p:spTgt spid="1971"/>
                                        </p:tgtEl>
                                        <p:attrNameLst>
                                          <p:attrName>ppt_h</p:attrName>
                                        </p:attrNameLst>
                                      </p:cBhvr>
                                      <p:tavLst>
                                        <p:tav tm="0">
                                          <p:val>
                                            <p:strVal val="0"/>
                                          </p:val>
                                        </p:tav>
                                        <p:tav tm="100000">
                                          <p:val>
                                            <p:strVal val="#ppt_h"/>
                                          </p:val>
                                        </p:tav>
                                      </p:tavLst>
                                    </p:anim>
                                  </p:childTnLst>
                                </p:cTn>
                              </p:par>
                            </p:childTnLst>
                          </p:cTn>
                        </p:par>
                        <p:par>
                          <p:cTn id="150" fill="hold">
                            <p:stCondLst>
                              <p:cond delay="5800"/>
                            </p:stCondLst>
                            <p:childTnLst>
                              <p:par>
                                <p:cTn id="151" presetID="23" presetClass="entr" presetSubtype="16" fill="hold" nodeType="afterEffect">
                                  <p:stCondLst>
                                    <p:cond delay="0"/>
                                  </p:stCondLst>
                                  <p:childTnLst>
                                    <p:set>
                                      <p:cBhvr>
                                        <p:cTn id="152" dur="1" fill="hold">
                                          <p:stCondLst>
                                            <p:cond delay="0"/>
                                          </p:stCondLst>
                                        </p:cTn>
                                        <p:tgtEl>
                                          <p:spTgt spid="1997"/>
                                        </p:tgtEl>
                                        <p:attrNameLst>
                                          <p:attrName>style.visibility</p:attrName>
                                        </p:attrNameLst>
                                      </p:cBhvr>
                                      <p:to>
                                        <p:strVal val="visible"/>
                                      </p:to>
                                    </p:set>
                                    <p:anim calcmode="lin" valueType="num">
                                      <p:cBhvr additive="base">
                                        <p:cTn id="153" dur="200"/>
                                        <p:tgtEl>
                                          <p:spTgt spid="1997"/>
                                        </p:tgtEl>
                                        <p:attrNameLst>
                                          <p:attrName>ppt_w</p:attrName>
                                        </p:attrNameLst>
                                      </p:cBhvr>
                                      <p:tavLst>
                                        <p:tav tm="0">
                                          <p:val>
                                            <p:strVal val="0"/>
                                          </p:val>
                                        </p:tav>
                                        <p:tav tm="100000">
                                          <p:val>
                                            <p:strVal val="#ppt_w"/>
                                          </p:val>
                                        </p:tav>
                                      </p:tavLst>
                                    </p:anim>
                                    <p:anim calcmode="lin" valueType="num">
                                      <p:cBhvr additive="base">
                                        <p:cTn id="154" dur="200"/>
                                        <p:tgtEl>
                                          <p:spTgt spid="1997"/>
                                        </p:tgtEl>
                                        <p:attrNameLst>
                                          <p:attrName>ppt_h</p:attrName>
                                        </p:attrNameLst>
                                      </p:cBhvr>
                                      <p:tavLst>
                                        <p:tav tm="0">
                                          <p:val>
                                            <p:strVal val="0"/>
                                          </p:val>
                                        </p:tav>
                                        <p:tav tm="100000">
                                          <p:val>
                                            <p:strVal val="#ppt_h"/>
                                          </p:val>
                                        </p:tav>
                                      </p:tavLst>
                                    </p:anim>
                                  </p:childTnLst>
                                </p:cTn>
                              </p:par>
                            </p:childTnLst>
                          </p:cTn>
                        </p:par>
                        <p:par>
                          <p:cTn id="155" fill="hold">
                            <p:stCondLst>
                              <p:cond delay="6000"/>
                            </p:stCondLst>
                            <p:childTnLst>
                              <p:par>
                                <p:cTn id="156" presetID="23" presetClass="entr" presetSubtype="16" fill="hold" nodeType="afterEffect">
                                  <p:stCondLst>
                                    <p:cond delay="0"/>
                                  </p:stCondLst>
                                  <p:childTnLst>
                                    <p:set>
                                      <p:cBhvr>
                                        <p:cTn id="157" dur="1" fill="hold">
                                          <p:stCondLst>
                                            <p:cond delay="0"/>
                                          </p:stCondLst>
                                        </p:cTn>
                                        <p:tgtEl>
                                          <p:spTgt spid="1994"/>
                                        </p:tgtEl>
                                        <p:attrNameLst>
                                          <p:attrName>style.visibility</p:attrName>
                                        </p:attrNameLst>
                                      </p:cBhvr>
                                      <p:to>
                                        <p:strVal val="visible"/>
                                      </p:to>
                                    </p:set>
                                    <p:anim calcmode="lin" valueType="num">
                                      <p:cBhvr additive="base">
                                        <p:cTn id="158" dur="200"/>
                                        <p:tgtEl>
                                          <p:spTgt spid="1994"/>
                                        </p:tgtEl>
                                        <p:attrNameLst>
                                          <p:attrName>ppt_w</p:attrName>
                                        </p:attrNameLst>
                                      </p:cBhvr>
                                      <p:tavLst>
                                        <p:tav tm="0">
                                          <p:val>
                                            <p:strVal val="0"/>
                                          </p:val>
                                        </p:tav>
                                        <p:tav tm="100000">
                                          <p:val>
                                            <p:strVal val="#ppt_w"/>
                                          </p:val>
                                        </p:tav>
                                      </p:tavLst>
                                    </p:anim>
                                    <p:anim calcmode="lin" valueType="num">
                                      <p:cBhvr additive="base">
                                        <p:cTn id="159" dur="200"/>
                                        <p:tgtEl>
                                          <p:spTgt spid="1994"/>
                                        </p:tgtEl>
                                        <p:attrNameLst>
                                          <p:attrName>ppt_h</p:attrName>
                                        </p:attrNameLst>
                                      </p:cBhvr>
                                      <p:tavLst>
                                        <p:tav tm="0">
                                          <p:val>
                                            <p:strVal val="0"/>
                                          </p:val>
                                        </p:tav>
                                        <p:tav tm="100000">
                                          <p:val>
                                            <p:strVal val="#ppt_h"/>
                                          </p:val>
                                        </p:tav>
                                      </p:tavLst>
                                    </p:anim>
                                  </p:childTnLst>
                                </p:cTn>
                              </p:par>
                            </p:childTnLst>
                          </p:cTn>
                        </p:par>
                        <p:par>
                          <p:cTn id="160" fill="hold">
                            <p:stCondLst>
                              <p:cond delay="6200"/>
                            </p:stCondLst>
                            <p:childTnLst>
                              <p:par>
                                <p:cTn id="161" presetID="23" presetClass="entr" presetSubtype="16" fill="hold" nodeType="afterEffect">
                                  <p:stCondLst>
                                    <p:cond delay="0"/>
                                  </p:stCondLst>
                                  <p:childTnLst>
                                    <p:set>
                                      <p:cBhvr>
                                        <p:cTn id="162" dur="1" fill="hold">
                                          <p:stCondLst>
                                            <p:cond delay="0"/>
                                          </p:stCondLst>
                                        </p:cTn>
                                        <p:tgtEl>
                                          <p:spTgt spid="1999"/>
                                        </p:tgtEl>
                                        <p:attrNameLst>
                                          <p:attrName>style.visibility</p:attrName>
                                        </p:attrNameLst>
                                      </p:cBhvr>
                                      <p:to>
                                        <p:strVal val="visible"/>
                                      </p:to>
                                    </p:set>
                                    <p:anim calcmode="lin" valueType="num">
                                      <p:cBhvr additive="base">
                                        <p:cTn id="163" dur="200"/>
                                        <p:tgtEl>
                                          <p:spTgt spid="1999"/>
                                        </p:tgtEl>
                                        <p:attrNameLst>
                                          <p:attrName>ppt_w</p:attrName>
                                        </p:attrNameLst>
                                      </p:cBhvr>
                                      <p:tavLst>
                                        <p:tav tm="0">
                                          <p:val>
                                            <p:strVal val="0"/>
                                          </p:val>
                                        </p:tav>
                                        <p:tav tm="100000">
                                          <p:val>
                                            <p:strVal val="#ppt_w"/>
                                          </p:val>
                                        </p:tav>
                                      </p:tavLst>
                                    </p:anim>
                                    <p:anim calcmode="lin" valueType="num">
                                      <p:cBhvr additive="base">
                                        <p:cTn id="164" dur="200"/>
                                        <p:tgtEl>
                                          <p:spTgt spid="1999"/>
                                        </p:tgtEl>
                                        <p:attrNameLst>
                                          <p:attrName>ppt_h</p:attrName>
                                        </p:attrNameLst>
                                      </p:cBhvr>
                                      <p:tavLst>
                                        <p:tav tm="0">
                                          <p:val>
                                            <p:strVal val="0"/>
                                          </p:val>
                                        </p:tav>
                                        <p:tav tm="100000">
                                          <p:val>
                                            <p:strVal val="#ppt_h"/>
                                          </p:val>
                                        </p:tav>
                                      </p:tavLst>
                                    </p:anim>
                                  </p:childTnLst>
                                </p:cTn>
                              </p:par>
                            </p:childTnLst>
                          </p:cTn>
                        </p:par>
                        <p:par>
                          <p:cTn id="165" fill="hold">
                            <p:stCondLst>
                              <p:cond delay="6400"/>
                            </p:stCondLst>
                            <p:childTnLst>
                              <p:par>
                                <p:cTn id="166" presetID="23" presetClass="entr" presetSubtype="16" fill="hold" nodeType="afterEffect">
                                  <p:stCondLst>
                                    <p:cond delay="0"/>
                                  </p:stCondLst>
                                  <p:childTnLst>
                                    <p:set>
                                      <p:cBhvr>
                                        <p:cTn id="167" dur="1" fill="hold">
                                          <p:stCondLst>
                                            <p:cond delay="0"/>
                                          </p:stCondLst>
                                        </p:cTn>
                                        <p:tgtEl>
                                          <p:spTgt spid="1996"/>
                                        </p:tgtEl>
                                        <p:attrNameLst>
                                          <p:attrName>style.visibility</p:attrName>
                                        </p:attrNameLst>
                                      </p:cBhvr>
                                      <p:to>
                                        <p:strVal val="visible"/>
                                      </p:to>
                                    </p:set>
                                    <p:anim calcmode="lin" valueType="num">
                                      <p:cBhvr additive="base">
                                        <p:cTn id="168" dur="200"/>
                                        <p:tgtEl>
                                          <p:spTgt spid="1996"/>
                                        </p:tgtEl>
                                        <p:attrNameLst>
                                          <p:attrName>ppt_w</p:attrName>
                                        </p:attrNameLst>
                                      </p:cBhvr>
                                      <p:tavLst>
                                        <p:tav tm="0">
                                          <p:val>
                                            <p:strVal val="0"/>
                                          </p:val>
                                        </p:tav>
                                        <p:tav tm="100000">
                                          <p:val>
                                            <p:strVal val="#ppt_w"/>
                                          </p:val>
                                        </p:tav>
                                      </p:tavLst>
                                    </p:anim>
                                    <p:anim calcmode="lin" valueType="num">
                                      <p:cBhvr additive="base">
                                        <p:cTn id="169" dur="200"/>
                                        <p:tgtEl>
                                          <p:spTgt spid="1996"/>
                                        </p:tgtEl>
                                        <p:attrNameLst>
                                          <p:attrName>ppt_h</p:attrName>
                                        </p:attrNameLst>
                                      </p:cBhvr>
                                      <p:tavLst>
                                        <p:tav tm="0">
                                          <p:val>
                                            <p:strVal val="0"/>
                                          </p:val>
                                        </p:tav>
                                        <p:tav tm="100000">
                                          <p:val>
                                            <p:strVal val="#ppt_h"/>
                                          </p:val>
                                        </p:tav>
                                      </p:tavLst>
                                    </p:anim>
                                  </p:childTnLst>
                                </p:cTn>
                              </p:par>
                            </p:childTnLst>
                          </p:cTn>
                        </p:par>
                        <p:par>
                          <p:cTn id="170" fill="hold">
                            <p:stCondLst>
                              <p:cond delay="6600"/>
                            </p:stCondLst>
                            <p:childTnLst>
                              <p:par>
                                <p:cTn id="171" presetID="23" presetClass="entr" presetSubtype="16" fill="hold" nodeType="afterEffect">
                                  <p:stCondLst>
                                    <p:cond delay="0"/>
                                  </p:stCondLst>
                                  <p:childTnLst>
                                    <p:set>
                                      <p:cBhvr>
                                        <p:cTn id="172" dur="1" fill="hold">
                                          <p:stCondLst>
                                            <p:cond delay="0"/>
                                          </p:stCondLst>
                                        </p:cTn>
                                        <p:tgtEl>
                                          <p:spTgt spid="2000"/>
                                        </p:tgtEl>
                                        <p:attrNameLst>
                                          <p:attrName>style.visibility</p:attrName>
                                        </p:attrNameLst>
                                      </p:cBhvr>
                                      <p:to>
                                        <p:strVal val="visible"/>
                                      </p:to>
                                    </p:set>
                                    <p:anim calcmode="lin" valueType="num">
                                      <p:cBhvr additive="base">
                                        <p:cTn id="173" dur="200"/>
                                        <p:tgtEl>
                                          <p:spTgt spid="2000"/>
                                        </p:tgtEl>
                                        <p:attrNameLst>
                                          <p:attrName>ppt_w</p:attrName>
                                        </p:attrNameLst>
                                      </p:cBhvr>
                                      <p:tavLst>
                                        <p:tav tm="0">
                                          <p:val>
                                            <p:strVal val="0"/>
                                          </p:val>
                                        </p:tav>
                                        <p:tav tm="100000">
                                          <p:val>
                                            <p:strVal val="#ppt_w"/>
                                          </p:val>
                                        </p:tav>
                                      </p:tavLst>
                                    </p:anim>
                                    <p:anim calcmode="lin" valueType="num">
                                      <p:cBhvr additive="base">
                                        <p:cTn id="174" dur="200"/>
                                        <p:tgtEl>
                                          <p:spTgt spid="2000"/>
                                        </p:tgtEl>
                                        <p:attrNameLst>
                                          <p:attrName>ppt_h</p:attrName>
                                        </p:attrNameLst>
                                      </p:cBhvr>
                                      <p:tavLst>
                                        <p:tav tm="0">
                                          <p:val>
                                            <p:strVal val="0"/>
                                          </p:val>
                                        </p:tav>
                                        <p:tav tm="100000">
                                          <p:val>
                                            <p:strVal val="#ppt_h"/>
                                          </p:val>
                                        </p:tav>
                                      </p:tavLst>
                                    </p:anim>
                                  </p:childTnLst>
                                </p:cTn>
                              </p:par>
                            </p:childTnLst>
                          </p:cTn>
                        </p:par>
                        <p:par>
                          <p:cTn id="175" fill="hold">
                            <p:stCondLst>
                              <p:cond delay="6800"/>
                            </p:stCondLst>
                            <p:childTnLst>
                              <p:par>
                                <p:cTn id="176" presetID="23" presetClass="entr" presetSubtype="16" fill="hold" nodeType="afterEffect">
                                  <p:stCondLst>
                                    <p:cond delay="0"/>
                                  </p:stCondLst>
                                  <p:childTnLst>
                                    <p:set>
                                      <p:cBhvr>
                                        <p:cTn id="177" dur="1" fill="hold">
                                          <p:stCondLst>
                                            <p:cond delay="0"/>
                                          </p:stCondLst>
                                        </p:cTn>
                                        <p:tgtEl>
                                          <p:spTgt spid="2001"/>
                                        </p:tgtEl>
                                        <p:attrNameLst>
                                          <p:attrName>style.visibility</p:attrName>
                                        </p:attrNameLst>
                                      </p:cBhvr>
                                      <p:to>
                                        <p:strVal val="visible"/>
                                      </p:to>
                                    </p:set>
                                    <p:anim calcmode="lin" valueType="num">
                                      <p:cBhvr additive="base">
                                        <p:cTn id="178" dur="200"/>
                                        <p:tgtEl>
                                          <p:spTgt spid="2001"/>
                                        </p:tgtEl>
                                        <p:attrNameLst>
                                          <p:attrName>ppt_w</p:attrName>
                                        </p:attrNameLst>
                                      </p:cBhvr>
                                      <p:tavLst>
                                        <p:tav tm="0">
                                          <p:val>
                                            <p:strVal val="0"/>
                                          </p:val>
                                        </p:tav>
                                        <p:tav tm="100000">
                                          <p:val>
                                            <p:strVal val="#ppt_w"/>
                                          </p:val>
                                        </p:tav>
                                      </p:tavLst>
                                    </p:anim>
                                    <p:anim calcmode="lin" valueType="num">
                                      <p:cBhvr additive="base">
                                        <p:cTn id="179" dur="200"/>
                                        <p:tgtEl>
                                          <p:spTgt spid="2001"/>
                                        </p:tgtEl>
                                        <p:attrNameLst>
                                          <p:attrName>ppt_h</p:attrName>
                                        </p:attrNameLst>
                                      </p:cBhvr>
                                      <p:tavLst>
                                        <p:tav tm="0">
                                          <p:val>
                                            <p:strVal val="0"/>
                                          </p:val>
                                        </p:tav>
                                        <p:tav tm="100000">
                                          <p:val>
                                            <p:strVal val="#ppt_h"/>
                                          </p:val>
                                        </p:tav>
                                      </p:tavLst>
                                    </p:anim>
                                  </p:childTnLst>
                                </p:cTn>
                              </p:par>
                            </p:childTnLst>
                          </p:cTn>
                        </p:par>
                        <p:par>
                          <p:cTn id="180" fill="hold">
                            <p:stCondLst>
                              <p:cond delay="7000"/>
                            </p:stCondLst>
                            <p:childTnLst>
                              <p:par>
                                <p:cTn id="181" presetID="23" presetClass="entr" presetSubtype="16" fill="hold" nodeType="afterEffect">
                                  <p:stCondLst>
                                    <p:cond delay="0"/>
                                  </p:stCondLst>
                                  <p:childTnLst>
                                    <p:set>
                                      <p:cBhvr>
                                        <p:cTn id="182" dur="1" fill="hold">
                                          <p:stCondLst>
                                            <p:cond delay="0"/>
                                          </p:stCondLst>
                                        </p:cTn>
                                        <p:tgtEl>
                                          <p:spTgt spid="1998"/>
                                        </p:tgtEl>
                                        <p:attrNameLst>
                                          <p:attrName>style.visibility</p:attrName>
                                        </p:attrNameLst>
                                      </p:cBhvr>
                                      <p:to>
                                        <p:strVal val="visible"/>
                                      </p:to>
                                    </p:set>
                                    <p:anim calcmode="lin" valueType="num">
                                      <p:cBhvr additive="base">
                                        <p:cTn id="183" dur="200"/>
                                        <p:tgtEl>
                                          <p:spTgt spid="1998"/>
                                        </p:tgtEl>
                                        <p:attrNameLst>
                                          <p:attrName>ppt_w</p:attrName>
                                        </p:attrNameLst>
                                      </p:cBhvr>
                                      <p:tavLst>
                                        <p:tav tm="0">
                                          <p:val>
                                            <p:strVal val="0"/>
                                          </p:val>
                                        </p:tav>
                                        <p:tav tm="100000">
                                          <p:val>
                                            <p:strVal val="#ppt_w"/>
                                          </p:val>
                                        </p:tav>
                                      </p:tavLst>
                                    </p:anim>
                                    <p:anim calcmode="lin" valueType="num">
                                      <p:cBhvr additive="base">
                                        <p:cTn id="184" dur="200"/>
                                        <p:tgtEl>
                                          <p:spTgt spid="1998"/>
                                        </p:tgtEl>
                                        <p:attrNameLst>
                                          <p:attrName>ppt_h</p:attrName>
                                        </p:attrNameLst>
                                      </p:cBhvr>
                                      <p:tavLst>
                                        <p:tav tm="0">
                                          <p:val>
                                            <p:strVal val="0"/>
                                          </p:val>
                                        </p:tav>
                                        <p:tav tm="100000">
                                          <p:val>
                                            <p:strVal val="#ppt_h"/>
                                          </p:val>
                                        </p:tav>
                                      </p:tavLst>
                                    </p:anim>
                                  </p:childTnLst>
                                </p:cTn>
                              </p:par>
                            </p:childTnLst>
                          </p:cTn>
                        </p:par>
                        <p:par>
                          <p:cTn id="185" fill="hold">
                            <p:stCondLst>
                              <p:cond delay="7200"/>
                            </p:stCondLst>
                            <p:childTnLst>
                              <p:par>
                                <p:cTn id="186" presetID="23" presetClass="entr" presetSubtype="16" fill="hold" nodeType="afterEffect">
                                  <p:stCondLst>
                                    <p:cond delay="0"/>
                                  </p:stCondLst>
                                  <p:childTnLst>
                                    <p:set>
                                      <p:cBhvr>
                                        <p:cTn id="187" dur="1" fill="hold">
                                          <p:stCondLst>
                                            <p:cond delay="0"/>
                                          </p:stCondLst>
                                        </p:cTn>
                                        <p:tgtEl>
                                          <p:spTgt spid="1995"/>
                                        </p:tgtEl>
                                        <p:attrNameLst>
                                          <p:attrName>style.visibility</p:attrName>
                                        </p:attrNameLst>
                                      </p:cBhvr>
                                      <p:to>
                                        <p:strVal val="visible"/>
                                      </p:to>
                                    </p:set>
                                    <p:anim calcmode="lin" valueType="num">
                                      <p:cBhvr additive="base">
                                        <p:cTn id="188" dur="200"/>
                                        <p:tgtEl>
                                          <p:spTgt spid="1995"/>
                                        </p:tgtEl>
                                        <p:attrNameLst>
                                          <p:attrName>ppt_w</p:attrName>
                                        </p:attrNameLst>
                                      </p:cBhvr>
                                      <p:tavLst>
                                        <p:tav tm="0">
                                          <p:val>
                                            <p:strVal val="0"/>
                                          </p:val>
                                        </p:tav>
                                        <p:tav tm="100000">
                                          <p:val>
                                            <p:strVal val="#ppt_w"/>
                                          </p:val>
                                        </p:tav>
                                      </p:tavLst>
                                    </p:anim>
                                    <p:anim calcmode="lin" valueType="num">
                                      <p:cBhvr additive="base">
                                        <p:cTn id="189" dur="200"/>
                                        <p:tgtEl>
                                          <p:spTgt spid="199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54"/>
          <p:cNvSpPr txBox="1">
            <a:spLocks noGrp="1"/>
          </p:cNvSpPr>
          <p:nvPr>
            <p:ph type="ctrTitle" idx="7"/>
          </p:nvPr>
        </p:nvSpPr>
        <p:spPr>
          <a:xfrm>
            <a:off x="4155425" y="3438775"/>
            <a:ext cx="4584862" cy="419050"/>
          </a:xfrm>
          <a:prstGeom prst="rect">
            <a:avLst/>
          </a:prstGeom>
        </p:spPr>
        <p:txBody>
          <a:bodyPr spcFirstLastPara="1" wrap="square" lIns="91425" tIns="91425" rIns="91425" bIns="91425" anchor="ctr" anchorCtr="0">
            <a:noAutofit/>
          </a:bodyPr>
          <a:lstStyle/>
          <a:p>
            <a:r>
              <a:rPr lang="en" sz="2800" dirty="0"/>
              <a:t>ADVANTAGES AND DISADVANTAGES</a:t>
            </a:r>
            <a:endParaRPr sz="2800" dirty="0"/>
          </a:p>
        </p:txBody>
      </p:sp>
      <p:sp>
        <p:nvSpPr>
          <p:cNvPr id="2013" name="Google Shape;2013;p54"/>
          <p:cNvSpPr txBox="1">
            <a:spLocks noGrp="1"/>
          </p:cNvSpPr>
          <p:nvPr>
            <p:ph type="ctrTitle"/>
          </p:nvPr>
        </p:nvSpPr>
        <p:spPr>
          <a:xfrm>
            <a:off x="4155425" y="1284275"/>
            <a:ext cx="4275300" cy="577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sz="2800" dirty="0"/>
              <a:t>INTRODUCTION</a:t>
            </a:r>
            <a:endParaRPr lang="en-US" sz="2800" dirty="0"/>
          </a:p>
        </p:txBody>
      </p:sp>
      <p:sp>
        <p:nvSpPr>
          <p:cNvPr id="2014" name="Google Shape;2014;p54"/>
          <p:cNvSpPr txBox="1">
            <a:spLocks noGrp="1"/>
          </p:cNvSpPr>
          <p:nvPr>
            <p:ph type="title" idx="2"/>
          </p:nvPr>
        </p:nvSpPr>
        <p:spPr>
          <a:xfrm>
            <a:off x="2327664" y="1276325"/>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015" name="Google Shape;2015;p54"/>
          <p:cNvSpPr txBox="1">
            <a:spLocks noGrp="1"/>
          </p:cNvSpPr>
          <p:nvPr>
            <p:ph type="ctrTitle" idx="3"/>
          </p:nvPr>
        </p:nvSpPr>
        <p:spPr>
          <a:xfrm>
            <a:off x="4155425" y="1949525"/>
            <a:ext cx="4275300" cy="577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sz="2800" dirty="0"/>
              <a:t>WORKING</a:t>
            </a:r>
            <a:endParaRPr lang="en-US" sz="2800" dirty="0"/>
          </a:p>
        </p:txBody>
      </p:sp>
      <p:sp>
        <p:nvSpPr>
          <p:cNvPr id="2016" name="Google Shape;2016;p54"/>
          <p:cNvSpPr txBox="1">
            <a:spLocks noGrp="1"/>
          </p:cNvSpPr>
          <p:nvPr>
            <p:ph type="title" idx="4"/>
          </p:nvPr>
        </p:nvSpPr>
        <p:spPr>
          <a:xfrm>
            <a:off x="2327664" y="1941576"/>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017" name="Google Shape;2017;p54"/>
          <p:cNvSpPr txBox="1">
            <a:spLocks noGrp="1"/>
          </p:cNvSpPr>
          <p:nvPr>
            <p:ph type="ctrTitle" idx="5"/>
          </p:nvPr>
        </p:nvSpPr>
        <p:spPr>
          <a:xfrm>
            <a:off x="4155425" y="2614775"/>
            <a:ext cx="42753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USES</a:t>
            </a:r>
            <a:endParaRPr sz="2800" dirty="0"/>
          </a:p>
        </p:txBody>
      </p:sp>
      <p:sp>
        <p:nvSpPr>
          <p:cNvPr id="2018" name="Google Shape;2018;p54"/>
          <p:cNvSpPr txBox="1">
            <a:spLocks noGrp="1"/>
          </p:cNvSpPr>
          <p:nvPr>
            <p:ph type="title" idx="6"/>
          </p:nvPr>
        </p:nvSpPr>
        <p:spPr>
          <a:xfrm>
            <a:off x="2327664" y="2606825"/>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019" name="Google Shape;2019;p54"/>
          <p:cNvSpPr txBox="1">
            <a:spLocks noGrp="1"/>
          </p:cNvSpPr>
          <p:nvPr>
            <p:ph type="title" idx="8"/>
          </p:nvPr>
        </p:nvSpPr>
        <p:spPr>
          <a:xfrm>
            <a:off x="2327664" y="3272075"/>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020" name="Google Shape;2020;p54"/>
          <p:cNvSpPr txBox="1">
            <a:spLocks noGrp="1"/>
          </p:cNvSpPr>
          <p:nvPr>
            <p:ph type="ctrTitle" idx="9"/>
          </p:nvPr>
        </p:nvSpPr>
        <p:spPr>
          <a:xfrm>
            <a:off x="4155425" y="613300"/>
            <a:ext cx="38886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cxnSp>
        <p:nvCxnSpPr>
          <p:cNvPr id="2021" name="Google Shape;2021;p5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 name="TextBox 1">
            <a:extLst>
              <a:ext uri="{FF2B5EF4-FFF2-40B4-BE49-F238E27FC236}">
                <a16:creationId xmlns:a16="http://schemas.microsoft.com/office/drawing/2014/main" id="{621115F3-CD19-E2E7-D41F-1C733FD899A2}"/>
              </a:ext>
            </a:extLst>
          </p:cNvPr>
          <p:cNvSpPr txBox="1"/>
          <p:nvPr/>
        </p:nvSpPr>
        <p:spPr>
          <a:xfrm>
            <a:off x="3186906" y="3859609"/>
            <a:ext cx="7679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dk1"/>
                </a:solidFill>
                <a:latin typeface="Barlow Condensed SemiBold"/>
                <a:sym typeface="Barlow Condensed SemiBold"/>
              </a:rPr>
              <a:t>05</a:t>
            </a:r>
          </a:p>
        </p:txBody>
      </p:sp>
      <p:sp>
        <p:nvSpPr>
          <p:cNvPr id="3" name="TextBox 2">
            <a:extLst>
              <a:ext uri="{FF2B5EF4-FFF2-40B4-BE49-F238E27FC236}">
                <a16:creationId xmlns:a16="http://schemas.microsoft.com/office/drawing/2014/main" id="{D2AE70F4-560C-C0A6-01F6-E10D1C65BA01}"/>
              </a:ext>
            </a:extLst>
          </p:cNvPr>
          <p:cNvSpPr txBox="1"/>
          <p:nvPr/>
        </p:nvSpPr>
        <p:spPr>
          <a:xfrm>
            <a:off x="4234656" y="4010422"/>
            <a:ext cx="39687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dk1"/>
                </a:solidFill>
                <a:latin typeface="Barlow Condensed"/>
                <a:sym typeface="Barlow Condensed"/>
              </a:rPr>
              <a:t>FUTURE SCOPE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21"/>
                                        </p:tgtEl>
                                        <p:attrNameLst>
                                          <p:attrName>style.visibility</p:attrName>
                                        </p:attrNameLst>
                                      </p:cBhvr>
                                      <p:to>
                                        <p:strVal val="visible"/>
                                      </p:to>
                                    </p:set>
                                    <p:anim calcmode="lin" valueType="num">
                                      <p:cBhvr additive="base">
                                        <p:cTn id="7" dur="1000"/>
                                        <p:tgtEl>
                                          <p:spTgt spid="20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5"/>
        <p:cNvGrpSpPr/>
        <p:nvPr/>
      </p:nvGrpSpPr>
      <p:grpSpPr>
        <a:xfrm>
          <a:off x="0" y="0"/>
          <a:ext cx="0" cy="0"/>
          <a:chOff x="0" y="0"/>
          <a:chExt cx="0" cy="0"/>
        </a:xfrm>
      </p:grpSpPr>
      <p:sp>
        <p:nvSpPr>
          <p:cNvPr id="2126" name="Google Shape;2126;p63"/>
          <p:cNvSpPr txBox="1">
            <a:spLocks noGrp="1"/>
          </p:cNvSpPr>
          <p:nvPr>
            <p:ph type="title"/>
          </p:nvPr>
        </p:nvSpPr>
        <p:spPr>
          <a:xfrm>
            <a:off x="3016200" y="1122100"/>
            <a:ext cx="4185912" cy="1334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dirty="0"/>
              <a:t>INTRODUCTION</a:t>
            </a:r>
            <a:endParaRPr lang="en-US" dirty="0"/>
          </a:p>
        </p:txBody>
      </p:sp>
      <p:sp>
        <p:nvSpPr>
          <p:cNvPr id="2127" name="Google Shape;2127;p63"/>
          <p:cNvSpPr txBox="1">
            <a:spLocks noGrp="1"/>
          </p:cNvSpPr>
          <p:nvPr>
            <p:ph type="title" idx="2"/>
          </p:nvPr>
        </p:nvSpPr>
        <p:spPr>
          <a:xfrm>
            <a:off x="1399800" y="1122100"/>
            <a:ext cx="1464000" cy="66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sp>
        <p:nvSpPr>
          <p:cNvPr id="2128" name="Google Shape;2128;p63"/>
          <p:cNvSpPr txBox="1">
            <a:spLocks noGrp="1"/>
          </p:cNvSpPr>
          <p:nvPr>
            <p:ph type="subTitle" idx="1"/>
          </p:nvPr>
        </p:nvSpPr>
        <p:spPr>
          <a:xfrm>
            <a:off x="3016200" y="2768836"/>
            <a:ext cx="5516575" cy="1090900"/>
          </a:xfrm>
          <a:prstGeom prst="rect">
            <a:avLst/>
          </a:prstGeom>
        </p:spPr>
        <p:txBody>
          <a:bodyPr spcFirstLastPara="1" wrap="square" lIns="91425" tIns="91425" rIns="91425" bIns="91425" anchor="t" anchorCtr="0">
            <a:noAutofit/>
          </a:bodyPr>
          <a:lstStyle/>
          <a:p>
            <a:pPr marL="0" indent="0" algn="just"/>
            <a:r>
              <a:rPr lang="en" sz="1200" dirty="0">
                <a:solidFill>
                  <a:schemeClr val="tx1"/>
                </a:solidFill>
              </a:rPr>
              <a:t>Creating an expense tracker is a practical and valuable project that can help individuals and businesses keep track of their financial transactions and manage their budgets more effectively. They are designed to record, categorize, and analyze expenses, providing insights into spending patterns, savings, and financial health.</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5"/>
        <p:cNvGrpSpPr/>
        <p:nvPr/>
      </p:nvGrpSpPr>
      <p:grpSpPr>
        <a:xfrm>
          <a:off x="0" y="0"/>
          <a:ext cx="0" cy="0"/>
          <a:chOff x="0" y="0"/>
          <a:chExt cx="0" cy="0"/>
        </a:xfrm>
      </p:grpSpPr>
      <p:sp>
        <p:nvSpPr>
          <p:cNvPr id="2126" name="Google Shape;2126;p63"/>
          <p:cNvSpPr txBox="1">
            <a:spLocks noGrp="1"/>
          </p:cNvSpPr>
          <p:nvPr>
            <p:ph type="title"/>
          </p:nvPr>
        </p:nvSpPr>
        <p:spPr>
          <a:xfrm>
            <a:off x="2944762" y="1415788"/>
            <a:ext cx="4185912" cy="1334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dirty="0"/>
              <a:t>WORKING</a:t>
            </a:r>
          </a:p>
        </p:txBody>
      </p:sp>
      <p:sp>
        <p:nvSpPr>
          <p:cNvPr id="2127" name="Google Shape;2127;p63"/>
          <p:cNvSpPr txBox="1">
            <a:spLocks noGrp="1"/>
          </p:cNvSpPr>
          <p:nvPr>
            <p:ph type="title" idx="2"/>
          </p:nvPr>
        </p:nvSpPr>
        <p:spPr>
          <a:xfrm>
            <a:off x="1391863" y="1415788"/>
            <a:ext cx="1464000" cy="66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spTree>
    <p:extLst>
      <p:ext uri="{BB962C8B-B14F-4D97-AF65-F5344CB8AC3E}">
        <p14:creationId xmlns:p14="http://schemas.microsoft.com/office/powerpoint/2010/main" val="409964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5" name="Google Shape;2135;p64"/>
          <p:cNvSpPr txBox="1">
            <a:spLocks noGrp="1"/>
          </p:cNvSpPr>
          <p:nvPr>
            <p:ph type="subTitle" idx="1"/>
          </p:nvPr>
        </p:nvSpPr>
        <p:spPr>
          <a:xfrm>
            <a:off x="130962" y="154111"/>
            <a:ext cx="7008824" cy="3781712"/>
          </a:xfrm>
          <a:prstGeom prst="rect">
            <a:avLst/>
          </a:prstGeom>
        </p:spPr>
        <p:txBody>
          <a:bodyPr spcFirstLastPara="1" wrap="square" lIns="91425" tIns="91425" rIns="91425" bIns="91425" anchor="b" anchorCtr="0">
            <a:noAutofit/>
          </a:bodyPr>
          <a:lstStyle/>
          <a:p>
            <a:pPr indent="0" algn="just"/>
            <a:r>
              <a:rPr lang="en" sz="1200" b="1" dirty="0">
                <a:solidFill>
                  <a:schemeClr val="tx1"/>
                </a:solidFill>
              </a:rPr>
              <a:t>IMPORTS AND LIBRARIES:</a:t>
            </a:r>
          </a:p>
          <a:p>
            <a:pPr indent="0" algn="just"/>
            <a:r>
              <a:rPr lang="en" sz="1200" dirty="0">
                <a:solidFill>
                  <a:schemeClr val="tx1"/>
                </a:solidFill>
              </a:rPr>
              <a:t>The script starts by importing the csv module, which is used for reading and writing CSV files.</a:t>
            </a:r>
          </a:p>
          <a:p>
            <a:pPr indent="0" algn="just"/>
            <a:endParaRPr lang="en" sz="1200" dirty="0">
              <a:solidFill>
                <a:schemeClr val="tx1"/>
              </a:solidFill>
            </a:endParaRPr>
          </a:p>
          <a:p>
            <a:pPr indent="0" algn="just"/>
            <a:r>
              <a:rPr lang="en" sz="1200" b="1" dirty="0">
                <a:solidFill>
                  <a:schemeClr val="tx1"/>
                </a:solidFill>
              </a:rPr>
              <a:t>FUNCTION:</a:t>
            </a:r>
            <a:endParaRPr lang="en-US" sz="1200" b="1" dirty="0">
              <a:solidFill>
                <a:schemeClr val="tx1"/>
              </a:solidFill>
            </a:endParaRPr>
          </a:p>
          <a:p>
            <a:pPr lvl="1" indent="-171450" algn="just">
              <a:buFont typeface="Arial"/>
              <a:buChar char="•"/>
            </a:pPr>
            <a:r>
              <a:rPr lang="en" sz="1200" b="1" err="1">
                <a:solidFill>
                  <a:schemeClr val="tx1"/>
                </a:solidFill>
                <a:latin typeface="Arvo"/>
                <a:sym typeface="Arvo"/>
              </a:rPr>
              <a:t>add_expense</a:t>
            </a:r>
            <a:r>
              <a:rPr lang="en" sz="1200" b="1" dirty="0">
                <a:solidFill>
                  <a:schemeClr val="tx1"/>
                </a:solidFill>
                <a:latin typeface="Arvo"/>
                <a:sym typeface="Arvo"/>
              </a:rPr>
              <a:t>:</a:t>
            </a:r>
            <a:r>
              <a:rPr lang="en" sz="1200" dirty="0">
                <a:solidFill>
                  <a:schemeClr val="tx1"/>
                </a:solidFill>
                <a:latin typeface="Arvo"/>
                <a:sym typeface="Arvo"/>
              </a:rPr>
              <a:t> This function takes four arguments - expenses, date, description, and amount. It appends a new expense entry (date, description, and amount) to the expenses list.</a:t>
            </a:r>
            <a:endParaRPr lang="en" sz="1200" dirty="0">
              <a:solidFill>
                <a:schemeClr val="tx1"/>
              </a:solidFill>
              <a:latin typeface="Arvo"/>
            </a:endParaRPr>
          </a:p>
          <a:p>
            <a:pPr lvl="1" indent="-171450" algn="just">
              <a:buFont typeface="Arial"/>
              <a:buChar char="•"/>
            </a:pPr>
            <a:r>
              <a:rPr lang="en" sz="1200" b="1" err="1">
                <a:solidFill>
                  <a:schemeClr val="tx1"/>
                </a:solidFill>
                <a:latin typeface="Arvo"/>
                <a:sym typeface="Arvo"/>
              </a:rPr>
              <a:t>view_expenses</a:t>
            </a:r>
            <a:r>
              <a:rPr lang="en" sz="1200" b="1" dirty="0">
                <a:solidFill>
                  <a:schemeClr val="tx1"/>
                </a:solidFill>
                <a:latin typeface="Arvo"/>
                <a:sym typeface="Arvo"/>
              </a:rPr>
              <a:t>: </a:t>
            </a:r>
            <a:r>
              <a:rPr lang="en" sz="1200" dirty="0">
                <a:solidFill>
                  <a:schemeClr val="tx1"/>
                </a:solidFill>
                <a:latin typeface="Arvo"/>
                <a:sym typeface="Arvo"/>
              </a:rPr>
              <a:t>This function takes the expenses list as an argument and displays a formatted list of expenses (if there are any). It displays the date, description, and amount of each expense with the "₹" symbol.</a:t>
            </a:r>
            <a:endParaRPr lang="en" sz="1200" dirty="0">
              <a:solidFill>
                <a:schemeClr val="tx1"/>
              </a:solidFill>
              <a:latin typeface="Arvo"/>
            </a:endParaRPr>
          </a:p>
          <a:p>
            <a:pPr lvl="1" indent="-171450" algn="just">
              <a:buFont typeface="Arial"/>
              <a:buChar char="•"/>
            </a:pPr>
            <a:r>
              <a:rPr lang="en" sz="1200" b="1" err="1">
                <a:solidFill>
                  <a:schemeClr val="tx1"/>
                </a:solidFill>
                <a:latin typeface="Arvo"/>
                <a:sym typeface="Arvo"/>
              </a:rPr>
              <a:t>calculate_total</a:t>
            </a:r>
            <a:r>
              <a:rPr lang="en" sz="1200" b="1" dirty="0">
                <a:solidFill>
                  <a:schemeClr val="tx1"/>
                </a:solidFill>
                <a:latin typeface="Arvo"/>
                <a:sym typeface="Arvo"/>
              </a:rPr>
              <a:t>:</a:t>
            </a:r>
            <a:r>
              <a:rPr lang="en" sz="1200" dirty="0">
                <a:solidFill>
                  <a:schemeClr val="tx1"/>
                </a:solidFill>
                <a:latin typeface="Arvo"/>
                <a:sym typeface="Arvo"/>
              </a:rPr>
              <a:t> This function calculates the total expenses by summing up the third element (amount) of each expense in the expenses list and returns the total.</a:t>
            </a:r>
            <a:endParaRPr lang="en" sz="1200" dirty="0">
              <a:solidFill>
                <a:schemeClr val="tx1"/>
              </a:solidFill>
              <a:latin typeface="Arvo"/>
            </a:endParaRPr>
          </a:p>
          <a:p>
            <a:pPr lvl="1" indent="-171450" algn="just">
              <a:buFont typeface="Arial"/>
              <a:buChar char="•"/>
            </a:pPr>
            <a:r>
              <a:rPr lang="en" sz="1200" b="1" err="1">
                <a:solidFill>
                  <a:schemeClr val="tx1"/>
                </a:solidFill>
                <a:latin typeface="Arvo"/>
                <a:sym typeface="Arvo"/>
              </a:rPr>
              <a:t>save_expenses_to_file</a:t>
            </a:r>
            <a:r>
              <a:rPr lang="en" sz="1200" b="1" dirty="0">
                <a:solidFill>
                  <a:schemeClr val="tx1"/>
                </a:solidFill>
                <a:latin typeface="Arvo"/>
                <a:sym typeface="Arvo"/>
              </a:rPr>
              <a:t>:</a:t>
            </a:r>
            <a:r>
              <a:rPr lang="en" sz="1200" dirty="0">
                <a:solidFill>
                  <a:schemeClr val="tx1"/>
                </a:solidFill>
                <a:latin typeface="Arvo"/>
                <a:sym typeface="Arvo"/>
              </a:rPr>
              <a:t> This function takes two arguments - expenses and a filename. It writes the contents of the expenses list to a CSV file with the specified filename.</a:t>
            </a:r>
            <a:endParaRPr lang="en" sz="1200" dirty="0">
              <a:solidFill>
                <a:schemeClr val="tx1"/>
              </a:solidFill>
              <a:latin typeface="Arvo"/>
            </a:endParaRPr>
          </a:p>
          <a:p>
            <a:pPr lvl="1" indent="-171450" algn="just">
              <a:buFont typeface="Arial"/>
              <a:buChar char="•"/>
            </a:pPr>
            <a:r>
              <a:rPr lang="en" sz="1200" b="1" err="1">
                <a:solidFill>
                  <a:schemeClr val="tx1"/>
                </a:solidFill>
                <a:latin typeface="Arvo"/>
                <a:sym typeface="Arvo"/>
              </a:rPr>
              <a:t>load_expenses_from_file</a:t>
            </a:r>
            <a:r>
              <a:rPr lang="en" sz="1200" b="1" dirty="0">
                <a:solidFill>
                  <a:schemeClr val="tx1"/>
                </a:solidFill>
                <a:latin typeface="Arvo"/>
                <a:sym typeface="Arvo"/>
              </a:rPr>
              <a:t>: </a:t>
            </a:r>
            <a:r>
              <a:rPr lang="en" sz="1200" dirty="0">
                <a:solidFill>
                  <a:schemeClr val="tx1"/>
                </a:solidFill>
                <a:latin typeface="Arvo"/>
                <a:sym typeface="Arvo"/>
              </a:rPr>
              <a:t>This function loads expenses from a CSV file with the given filename. It reads the file and appends the data to the expenses list. If the file doesn't exist, it handles the </a:t>
            </a:r>
            <a:r>
              <a:rPr lang="en" sz="1200" err="1">
                <a:solidFill>
                  <a:schemeClr val="tx1"/>
                </a:solidFill>
                <a:latin typeface="Arvo"/>
                <a:sym typeface="Arvo"/>
              </a:rPr>
              <a:t>FileNotFoundError</a:t>
            </a:r>
            <a:r>
              <a:rPr lang="en" sz="1200" dirty="0">
                <a:solidFill>
                  <a:schemeClr val="tx1"/>
                </a:solidFill>
                <a:latin typeface="Arvo"/>
                <a:sym typeface="Arvo"/>
              </a:rPr>
              <a:t> exception.</a:t>
            </a:r>
            <a:endParaRPr lang="en" sz="1200" dirty="0">
              <a:solidFill>
                <a:schemeClr val="tx1"/>
              </a:solidFill>
              <a:latin typeface="Arvo"/>
            </a:endParaRPr>
          </a:p>
          <a:p>
            <a:pPr marL="0" indent="0" algn="just"/>
            <a:endParaRPr lang="en" sz="1200" dirty="0">
              <a:solidFill>
                <a:schemeClr val="tx1"/>
              </a:solidFill>
              <a:latin typeface="Segoe UI"/>
              <a:cs typeface="Segoe UI"/>
            </a:endParaRPr>
          </a:p>
          <a:p>
            <a:pPr algn="just"/>
            <a:endParaRPr lang="en" sz="12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5" name="Google Shape;2135;p64"/>
          <p:cNvSpPr txBox="1">
            <a:spLocks noGrp="1"/>
          </p:cNvSpPr>
          <p:nvPr>
            <p:ph type="subTitle" idx="1"/>
          </p:nvPr>
        </p:nvSpPr>
        <p:spPr>
          <a:xfrm>
            <a:off x="591337" y="177924"/>
            <a:ext cx="6865949" cy="4615149"/>
          </a:xfrm>
          <a:prstGeom prst="rect">
            <a:avLst/>
          </a:prstGeom>
        </p:spPr>
        <p:txBody>
          <a:bodyPr spcFirstLastPara="1" wrap="square" lIns="91425" tIns="91425" rIns="91425" bIns="91425" anchor="b" anchorCtr="0">
            <a:noAutofit/>
          </a:bodyPr>
          <a:lstStyle/>
          <a:p>
            <a:pPr algn="just"/>
            <a:r>
              <a:rPr lang="en" sz="1200" b="1" dirty="0">
                <a:solidFill>
                  <a:schemeClr val="tx1"/>
                </a:solidFill>
                <a:ea typeface="Roboto Condensed"/>
                <a:cs typeface="Roboto Condensed"/>
                <a:sym typeface="Roboto Condensed"/>
              </a:rPr>
              <a:t>Main Function (main):</a:t>
            </a:r>
            <a:endParaRPr lang="en-US" sz="1200" b="1" dirty="0">
              <a:solidFill>
                <a:schemeClr val="tx1"/>
              </a:solidFill>
              <a:ea typeface="Roboto Condensed"/>
              <a:cs typeface="Roboto Condensed"/>
              <a:sym typeface="Roboto Condensed"/>
            </a:endParaRPr>
          </a:p>
          <a:p>
            <a:pPr marL="1085850" lvl="1" indent="-171450" algn="just">
              <a:buFont typeface="Arial"/>
              <a:buChar char="•"/>
            </a:pPr>
            <a:r>
              <a:rPr lang="en" sz="1200" dirty="0">
                <a:solidFill>
                  <a:schemeClr val="tx1"/>
                </a:solidFill>
                <a:latin typeface="Arvo"/>
              </a:rPr>
              <a:t>The main function serves as the entry point for the script.</a:t>
            </a:r>
          </a:p>
          <a:p>
            <a:pPr marL="1085850" lvl="1" indent="-171450" algn="just">
              <a:buFont typeface="Arial"/>
              <a:buChar char="•"/>
            </a:pPr>
            <a:r>
              <a:rPr lang="en" sz="1200" dirty="0">
                <a:solidFill>
                  <a:schemeClr val="tx1"/>
                </a:solidFill>
                <a:latin typeface="Arvo"/>
              </a:rPr>
              <a:t>It starts by loading existing expenses from a CSV file called "expenses.csv" using the</a:t>
            </a:r>
            <a:r>
              <a:rPr lang="en" sz="1200" b="1" dirty="0">
                <a:solidFill>
                  <a:schemeClr val="tx1"/>
                </a:solidFill>
                <a:latin typeface="Arvo"/>
              </a:rPr>
              <a:t> </a:t>
            </a:r>
            <a:r>
              <a:rPr lang="en" sz="1200" b="1" dirty="0" err="1">
                <a:solidFill>
                  <a:schemeClr val="tx1"/>
                </a:solidFill>
                <a:latin typeface="Arvo"/>
              </a:rPr>
              <a:t>load_expenses_from_file</a:t>
            </a:r>
            <a:r>
              <a:rPr lang="en" sz="1200" b="1" dirty="0">
                <a:solidFill>
                  <a:schemeClr val="tx1"/>
                </a:solidFill>
                <a:latin typeface="Arvo"/>
              </a:rPr>
              <a:t> </a:t>
            </a:r>
            <a:r>
              <a:rPr lang="en" sz="1200" dirty="0">
                <a:solidFill>
                  <a:schemeClr val="tx1"/>
                </a:solidFill>
                <a:latin typeface="Arvo"/>
              </a:rPr>
              <a:t>function.</a:t>
            </a:r>
            <a:endParaRPr lang="en" sz="1200">
              <a:solidFill>
                <a:schemeClr val="tx1"/>
              </a:solidFill>
              <a:latin typeface="Arvo"/>
            </a:endParaRPr>
          </a:p>
          <a:p>
            <a:pPr marL="1085850" lvl="1" indent="-171450" algn="just">
              <a:buFont typeface="Arial"/>
              <a:buChar char="•"/>
            </a:pPr>
            <a:r>
              <a:rPr lang="en" sz="1200" dirty="0">
                <a:solidFill>
                  <a:schemeClr val="tx1"/>
                </a:solidFill>
                <a:latin typeface="Arvo"/>
              </a:rPr>
              <a:t>Inside a while loop, it displays a menu with the following options:</a:t>
            </a:r>
            <a:endParaRPr lang="en" sz="1200">
              <a:solidFill>
                <a:schemeClr val="tx1"/>
              </a:solidFill>
              <a:latin typeface="Arvo"/>
            </a:endParaRPr>
          </a:p>
          <a:p>
            <a:pPr lvl="1" indent="0" algn="just"/>
            <a:endParaRPr lang="en" sz="1200" dirty="0">
              <a:solidFill>
                <a:schemeClr val="tx1"/>
              </a:solidFill>
              <a:latin typeface="Arvo"/>
            </a:endParaRPr>
          </a:p>
          <a:p>
            <a:pPr marL="1282700" lvl="2" indent="-228600" algn="just">
              <a:buFont typeface="Wingdings"/>
              <a:buChar char="ü"/>
            </a:pPr>
            <a:r>
              <a:rPr lang="en" sz="1200" dirty="0">
                <a:solidFill>
                  <a:schemeClr val="tx1"/>
                </a:solidFill>
                <a:latin typeface="Arvo"/>
              </a:rPr>
              <a:t>Add an Expense</a:t>
            </a:r>
            <a:endParaRPr lang="en" sz="1200">
              <a:solidFill>
                <a:schemeClr val="tx1"/>
              </a:solidFill>
              <a:latin typeface="Arvo"/>
            </a:endParaRPr>
          </a:p>
          <a:p>
            <a:pPr marL="1282700" lvl="2" indent="-228600" algn="just">
              <a:buFont typeface="Wingdings"/>
              <a:buChar char="ü"/>
            </a:pPr>
            <a:r>
              <a:rPr lang="en" sz="1200" dirty="0">
                <a:solidFill>
                  <a:schemeClr val="tx1"/>
                </a:solidFill>
                <a:latin typeface="Arvo"/>
              </a:rPr>
              <a:t>View Expenses</a:t>
            </a:r>
            <a:endParaRPr lang="en" sz="1200">
              <a:solidFill>
                <a:schemeClr val="tx1"/>
              </a:solidFill>
              <a:latin typeface="Arvo"/>
            </a:endParaRPr>
          </a:p>
          <a:p>
            <a:pPr marL="1282700" lvl="2" indent="-228600" algn="just">
              <a:buFont typeface="Wingdings"/>
              <a:buChar char="ü"/>
            </a:pPr>
            <a:r>
              <a:rPr lang="en" sz="1200" dirty="0">
                <a:solidFill>
                  <a:schemeClr val="tx1"/>
                </a:solidFill>
                <a:latin typeface="Arvo"/>
              </a:rPr>
              <a:t>Calculate Total Expenses</a:t>
            </a:r>
            <a:endParaRPr lang="en" sz="1200">
              <a:solidFill>
                <a:schemeClr val="tx1"/>
              </a:solidFill>
              <a:latin typeface="Arvo"/>
            </a:endParaRPr>
          </a:p>
          <a:p>
            <a:pPr marL="1282700" lvl="2" indent="-228600" algn="just">
              <a:buFont typeface="Wingdings"/>
              <a:buChar char="ü"/>
            </a:pPr>
            <a:r>
              <a:rPr lang="en" sz="1200" dirty="0">
                <a:solidFill>
                  <a:schemeClr val="tx1"/>
                </a:solidFill>
                <a:latin typeface="Arvo"/>
              </a:rPr>
              <a:t>Save Expenses to File</a:t>
            </a:r>
            <a:endParaRPr lang="en" sz="1200">
              <a:solidFill>
                <a:schemeClr val="tx1"/>
              </a:solidFill>
              <a:latin typeface="Arvo"/>
            </a:endParaRPr>
          </a:p>
          <a:p>
            <a:pPr marL="1282700" lvl="2" indent="-228600" algn="just">
              <a:buFont typeface="Wingdings"/>
              <a:buChar char="ü"/>
            </a:pPr>
            <a:r>
              <a:rPr lang="en" sz="1200" dirty="0">
                <a:solidFill>
                  <a:schemeClr val="tx1"/>
                </a:solidFill>
                <a:latin typeface="Arvo"/>
              </a:rPr>
              <a:t>Exit</a:t>
            </a:r>
            <a:endParaRPr lang="en" sz="1200">
              <a:solidFill>
                <a:schemeClr val="tx1"/>
              </a:solidFill>
              <a:latin typeface="Arvo"/>
            </a:endParaRPr>
          </a:p>
          <a:p>
            <a:pPr marL="1054100" lvl="2" indent="0" algn="just"/>
            <a:endParaRPr lang="en" sz="1200" dirty="0">
              <a:solidFill>
                <a:schemeClr val="tx1"/>
              </a:solidFill>
              <a:latin typeface="Arvo"/>
            </a:endParaRPr>
          </a:p>
          <a:p>
            <a:pPr marL="1085850" lvl="1" indent="-171450" algn="just">
              <a:buFont typeface="Arial"/>
              <a:buChar char="•"/>
            </a:pPr>
            <a:r>
              <a:rPr lang="en" sz="1200" dirty="0">
                <a:solidFill>
                  <a:schemeClr val="tx1"/>
                </a:solidFill>
                <a:latin typeface="Arvo"/>
              </a:rPr>
              <a:t>It prompts the user to enter a choice (1, 2, 3, 4, or 5) and performs the corresponding action based on the choice.</a:t>
            </a:r>
            <a:endParaRPr lang="en" sz="1200">
              <a:solidFill>
                <a:schemeClr val="tx1"/>
              </a:solidFill>
              <a:latin typeface="Arvo"/>
            </a:endParaRPr>
          </a:p>
          <a:p>
            <a:pPr marL="1085850" lvl="1" indent="-171450" algn="just">
              <a:buFont typeface="Arial"/>
              <a:buChar char="•"/>
            </a:pPr>
            <a:r>
              <a:rPr lang="en" sz="1200" dirty="0">
                <a:solidFill>
                  <a:schemeClr val="tx1"/>
                </a:solidFill>
                <a:latin typeface="Arvo"/>
              </a:rPr>
              <a:t>If the user selects "1," it takes input for date, description, and amount and adds the expense using the </a:t>
            </a:r>
            <a:r>
              <a:rPr lang="en" sz="1200" b="1" dirty="0" err="1">
                <a:solidFill>
                  <a:schemeClr val="tx1"/>
                </a:solidFill>
                <a:latin typeface="Arvo"/>
              </a:rPr>
              <a:t>add_expense</a:t>
            </a:r>
            <a:r>
              <a:rPr lang="en" sz="1200" dirty="0">
                <a:solidFill>
                  <a:schemeClr val="tx1"/>
                </a:solidFill>
                <a:latin typeface="Arvo"/>
              </a:rPr>
              <a:t> function.</a:t>
            </a:r>
            <a:endParaRPr lang="en" sz="1200">
              <a:solidFill>
                <a:schemeClr val="tx1"/>
              </a:solidFill>
              <a:latin typeface="Arvo"/>
            </a:endParaRPr>
          </a:p>
          <a:p>
            <a:pPr marL="1085850" lvl="1" indent="-171450" algn="just">
              <a:buFont typeface="Arial"/>
              <a:buChar char="•"/>
            </a:pPr>
            <a:r>
              <a:rPr lang="en" sz="1200" dirty="0">
                <a:solidFill>
                  <a:schemeClr val="tx1"/>
                </a:solidFill>
                <a:latin typeface="Arvo"/>
              </a:rPr>
              <a:t>If the user selects "2," it displays all the expenses using the </a:t>
            </a:r>
            <a:r>
              <a:rPr lang="en" sz="1200" b="1" err="1">
                <a:solidFill>
                  <a:schemeClr val="tx1"/>
                </a:solidFill>
                <a:latin typeface="Arvo"/>
              </a:rPr>
              <a:t>view_expenses</a:t>
            </a:r>
            <a:r>
              <a:rPr lang="en" sz="1200" dirty="0">
                <a:solidFill>
                  <a:schemeClr val="tx1"/>
                </a:solidFill>
                <a:latin typeface="Arvo"/>
              </a:rPr>
              <a:t> function.</a:t>
            </a:r>
            <a:endParaRPr lang="en" sz="1200">
              <a:solidFill>
                <a:schemeClr val="tx1"/>
              </a:solidFill>
              <a:latin typeface="Arvo"/>
            </a:endParaRPr>
          </a:p>
          <a:p>
            <a:pPr marL="1085850" lvl="1" indent="-171450" algn="just">
              <a:buFont typeface="Arial"/>
              <a:buChar char="•"/>
            </a:pPr>
            <a:r>
              <a:rPr lang="en" sz="1200" dirty="0">
                <a:solidFill>
                  <a:schemeClr val="tx1"/>
                </a:solidFill>
                <a:latin typeface="Arvo"/>
              </a:rPr>
              <a:t>If the user selects "3," it calculates and displays the total expenses using the </a:t>
            </a:r>
            <a:r>
              <a:rPr lang="en" sz="1200" b="1" dirty="0" err="1">
                <a:solidFill>
                  <a:schemeClr val="tx1"/>
                </a:solidFill>
                <a:latin typeface="Arvo"/>
              </a:rPr>
              <a:t>calculate_total</a:t>
            </a:r>
            <a:r>
              <a:rPr lang="en" sz="1200" dirty="0">
                <a:solidFill>
                  <a:schemeClr val="tx1"/>
                </a:solidFill>
                <a:latin typeface="Arvo"/>
              </a:rPr>
              <a:t> function.</a:t>
            </a:r>
            <a:endParaRPr lang="en" sz="1200">
              <a:solidFill>
                <a:schemeClr val="tx1"/>
              </a:solidFill>
              <a:latin typeface="Arvo"/>
            </a:endParaRPr>
          </a:p>
          <a:p>
            <a:pPr marL="1085850" lvl="1" indent="-171450" algn="just">
              <a:buFont typeface="Arial"/>
              <a:buChar char="•"/>
            </a:pPr>
            <a:r>
              <a:rPr lang="en" sz="1200" dirty="0">
                <a:solidFill>
                  <a:schemeClr val="tx1"/>
                </a:solidFill>
                <a:latin typeface="Arvo"/>
              </a:rPr>
              <a:t>If the user selects "4," it saves the expenses to the "expenses.csv" file using the </a:t>
            </a:r>
            <a:r>
              <a:rPr lang="en" sz="1200" b="1" dirty="0" err="1">
                <a:solidFill>
                  <a:schemeClr val="tx1"/>
                </a:solidFill>
                <a:latin typeface="Arvo"/>
              </a:rPr>
              <a:t>save_expenses_to_file</a:t>
            </a:r>
            <a:r>
              <a:rPr lang="en" sz="1200" b="1" dirty="0">
                <a:solidFill>
                  <a:schemeClr val="tx1"/>
                </a:solidFill>
                <a:latin typeface="Arvo"/>
              </a:rPr>
              <a:t> </a:t>
            </a:r>
            <a:r>
              <a:rPr lang="en" sz="1200" dirty="0">
                <a:solidFill>
                  <a:schemeClr val="tx1"/>
                </a:solidFill>
                <a:latin typeface="Arvo"/>
              </a:rPr>
              <a:t>function.</a:t>
            </a:r>
            <a:endParaRPr lang="en" sz="1200">
              <a:solidFill>
                <a:schemeClr val="tx1"/>
              </a:solidFill>
              <a:latin typeface="Arvo"/>
            </a:endParaRPr>
          </a:p>
          <a:p>
            <a:pPr marL="1085850" lvl="1" indent="-171450" algn="just">
              <a:buFont typeface="Arial"/>
              <a:buChar char="•"/>
            </a:pPr>
            <a:r>
              <a:rPr lang="en" sz="1200" dirty="0">
                <a:solidFill>
                  <a:schemeClr val="tx1"/>
                </a:solidFill>
                <a:latin typeface="Arvo"/>
              </a:rPr>
              <a:t>If the user selects "5," it exits the loop and the program.</a:t>
            </a:r>
            <a:endParaRPr lang="en" sz="1200">
              <a:solidFill>
                <a:schemeClr val="tx1"/>
              </a:solidFill>
              <a:latin typeface="Arvo"/>
            </a:endParaRPr>
          </a:p>
          <a:p>
            <a:pPr marL="1085850" lvl="1" indent="-171450" algn="just">
              <a:buFont typeface="Arial"/>
              <a:buChar char="•"/>
            </a:pPr>
            <a:r>
              <a:rPr lang="en" sz="1200" dirty="0">
                <a:solidFill>
                  <a:schemeClr val="tx1"/>
                </a:solidFill>
                <a:latin typeface="Arvo"/>
              </a:rPr>
              <a:t>If the user enters an invalid choice, it displays an error message.</a:t>
            </a:r>
            <a:endParaRPr lang="en" sz="1200">
              <a:solidFill>
                <a:schemeClr val="tx1"/>
              </a:solidFill>
              <a:latin typeface="Arvo"/>
            </a:endParaRPr>
          </a:p>
          <a:p>
            <a:pPr marL="139700" indent="0" algn="just"/>
            <a:endParaRPr lang="en">
              <a:solidFill>
                <a:schemeClr val="tx1"/>
              </a:solidFill>
            </a:endParaRPr>
          </a:p>
        </p:txBody>
      </p:sp>
    </p:spTree>
    <p:extLst>
      <p:ext uri="{BB962C8B-B14F-4D97-AF65-F5344CB8AC3E}">
        <p14:creationId xmlns:p14="http://schemas.microsoft.com/office/powerpoint/2010/main" val="67228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5"/>
        <p:cNvGrpSpPr/>
        <p:nvPr/>
      </p:nvGrpSpPr>
      <p:grpSpPr>
        <a:xfrm>
          <a:off x="0" y="0"/>
          <a:ext cx="0" cy="0"/>
          <a:chOff x="0" y="0"/>
          <a:chExt cx="0" cy="0"/>
        </a:xfrm>
      </p:grpSpPr>
      <p:sp>
        <p:nvSpPr>
          <p:cNvPr id="2126" name="Google Shape;2126;p63"/>
          <p:cNvSpPr txBox="1">
            <a:spLocks noGrp="1"/>
          </p:cNvSpPr>
          <p:nvPr>
            <p:ph type="title"/>
          </p:nvPr>
        </p:nvSpPr>
        <p:spPr>
          <a:xfrm>
            <a:off x="2944762" y="1415788"/>
            <a:ext cx="4185912" cy="1334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dirty="0"/>
              <a:t>USES</a:t>
            </a:r>
          </a:p>
        </p:txBody>
      </p:sp>
      <p:sp>
        <p:nvSpPr>
          <p:cNvPr id="2127" name="Google Shape;2127;p63"/>
          <p:cNvSpPr txBox="1">
            <a:spLocks noGrp="1"/>
          </p:cNvSpPr>
          <p:nvPr>
            <p:ph type="title" idx="2"/>
          </p:nvPr>
        </p:nvSpPr>
        <p:spPr>
          <a:xfrm>
            <a:off x="1391863" y="1415788"/>
            <a:ext cx="1464000" cy="66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302097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5" name="Google Shape;2135;p64"/>
          <p:cNvSpPr txBox="1">
            <a:spLocks noGrp="1"/>
          </p:cNvSpPr>
          <p:nvPr>
            <p:ph type="subTitle" idx="1"/>
          </p:nvPr>
        </p:nvSpPr>
        <p:spPr>
          <a:xfrm>
            <a:off x="456400" y="249360"/>
            <a:ext cx="6937387" cy="3472150"/>
          </a:xfrm>
          <a:prstGeom prst="rect">
            <a:avLst/>
          </a:prstGeom>
        </p:spPr>
        <p:txBody>
          <a:bodyPr spcFirstLastPara="1" wrap="square" lIns="91425" tIns="91425" rIns="91425" bIns="91425" anchor="b" anchorCtr="0">
            <a:noAutofit/>
          </a:bodyPr>
          <a:lstStyle/>
          <a:p>
            <a:pPr algn="just">
              <a:buAutoNum type="arabicPeriod"/>
            </a:pPr>
            <a:r>
              <a:rPr lang="en" sz="1200" b="1" dirty="0">
                <a:solidFill>
                  <a:schemeClr val="tx1"/>
                </a:solidFill>
              </a:rPr>
              <a:t>Expense Tracking</a:t>
            </a:r>
            <a:r>
              <a:rPr lang="en" sz="1200" dirty="0">
                <a:solidFill>
                  <a:schemeClr val="tx1"/>
                </a:solidFill>
              </a:rPr>
              <a:t>: The primary purpose of this code is to track and record expenses. Users can enter information about each expense, such as the date, description, and amount, which provides a detailed record of their spending.</a:t>
            </a:r>
            <a:endParaRPr lang="en-US" dirty="0">
              <a:solidFill>
                <a:schemeClr val="tx1"/>
              </a:solidFill>
            </a:endParaRPr>
          </a:p>
          <a:p>
            <a:pPr algn="just">
              <a:buAutoNum type="arabicPeriod"/>
            </a:pPr>
            <a:r>
              <a:rPr lang="en" sz="1200" b="1" dirty="0">
                <a:solidFill>
                  <a:schemeClr val="tx1"/>
                </a:solidFill>
              </a:rPr>
              <a:t>Financial Awareness</a:t>
            </a:r>
            <a:r>
              <a:rPr lang="en" sz="1200" dirty="0">
                <a:solidFill>
                  <a:schemeClr val="tx1"/>
                </a:solidFill>
              </a:rPr>
              <a:t>: By regularly inputting expenses, users gain better awareness of where their money is going. This can help identify spending patterns and areas where they might be able to save money.</a:t>
            </a:r>
            <a:endParaRPr lang="en" dirty="0">
              <a:solidFill>
                <a:schemeClr val="tx1"/>
              </a:solidFill>
            </a:endParaRPr>
          </a:p>
          <a:p>
            <a:pPr algn="just">
              <a:buAutoNum type="arabicPeriod"/>
            </a:pPr>
            <a:r>
              <a:rPr lang="en" sz="1200" b="1" dirty="0">
                <a:solidFill>
                  <a:schemeClr val="tx1"/>
                </a:solidFill>
              </a:rPr>
              <a:t>Budgeting</a:t>
            </a:r>
            <a:r>
              <a:rPr lang="en" sz="1200" dirty="0">
                <a:solidFill>
                  <a:schemeClr val="tx1"/>
                </a:solidFill>
              </a:rPr>
              <a:t>: Users can set budgets for various categories of expenses, such as groceries, entertainment, rent, and more. This code allows them to monitor their spending against these budget limits.</a:t>
            </a:r>
            <a:endParaRPr lang="en" dirty="0">
              <a:solidFill>
                <a:schemeClr val="tx1"/>
              </a:solidFill>
            </a:endParaRPr>
          </a:p>
          <a:p>
            <a:pPr algn="just">
              <a:buAutoNum type="arabicPeriod"/>
            </a:pPr>
            <a:r>
              <a:rPr lang="en" sz="1200" b="1" dirty="0">
                <a:solidFill>
                  <a:schemeClr val="tx1"/>
                </a:solidFill>
              </a:rPr>
              <a:t>Goal Setting</a:t>
            </a:r>
            <a:r>
              <a:rPr lang="en" sz="1200" dirty="0">
                <a:solidFill>
                  <a:schemeClr val="tx1"/>
                </a:solidFill>
              </a:rPr>
              <a:t>: Users can use the code to set savings or financial goals. By tracking expenses and calculating the total spent, they can assess their progress toward these goals.</a:t>
            </a:r>
            <a:endParaRPr lang="en" dirty="0">
              <a:solidFill>
                <a:schemeClr val="tx1"/>
              </a:solidFill>
            </a:endParaRPr>
          </a:p>
          <a:p>
            <a:pPr algn="just">
              <a:buAutoNum type="arabicPeriod"/>
            </a:pPr>
            <a:r>
              <a:rPr lang="en" sz="1200" b="1" dirty="0">
                <a:solidFill>
                  <a:schemeClr val="tx1"/>
                </a:solidFill>
              </a:rPr>
              <a:t>Tax Preparation</a:t>
            </a:r>
            <a:r>
              <a:rPr lang="en" sz="1200" dirty="0">
                <a:solidFill>
                  <a:schemeClr val="tx1"/>
                </a:solidFill>
              </a:rPr>
              <a:t>: For individuals and small business owners, maintaining detailed expense records is valuable for tax preparation. It simplifies the process of calculating deductions and reporting expenses to tax authorities.</a:t>
            </a:r>
            <a:endParaRPr lang="en" dirty="0">
              <a:solidFill>
                <a:schemeClr val="tx1"/>
              </a:solidFill>
            </a:endParaRPr>
          </a:p>
          <a:p>
            <a:pPr algn="just">
              <a:buAutoNum type="arabicPeriod"/>
            </a:pPr>
            <a:r>
              <a:rPr lang="en" sz="1200" b="1" dirty="0">
                <a:solidFill>
                  <a:schemeClr val="tx1"/>
                </a:solidFill>
              </a:rPr>
              <a:t>Savings and Investment Planning</a:t>
            </a:r>
            <a:r>
              <a:rPr lang="en" sz="1200" dirty="0">
                <a:solidFill>
                  <a:schemeClr val="tx1"/>
                </a:solidFill>
              </a:rPr>
              <a:t>: With the data collected by the code, users can make informed decisions about savings and investments. They can analyze their spending patterns and allocate funds accordingly.</a:t>
            </a:r>
            <a:endParaRPr lang="en" dirty="0">
              <a:solidFill>
                <a:schemeClr val="tx1"/>
              </a:solidFill>
            </a:endParaRPr>
          </a:p>
          <a:p>
            <a:pPr algn="just"/>
            <a:endParaRPr lang="en" sz="1200" dirty="0">
              <a:solidFill>
                <a:schemeClr val="tx1"/>
              </a:solidFill>
            </a:endParaRPr>
          </a:p>
        </p:txBody>
      </p:sp>
    </p:spTree>
    <p:extLst>
      <p:ext uri="{BB962C8B-B14F-4D97-AF65-F5344CB8AC3E}">
        <p14:creationId xmlns:p14="http://schemas.microsoft.com/office/powerpoint/2010/main" val="6263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5"/>
        <p:cNvGrpSpPr/>
        <p:nvPr/>
      </p:nvGrpSpPr>
      <p:grpSpPr>
        <a:xfrm>
          <a:off x="0" y="0"/>
          <a:ext cx="0" cy="0"/>
          <a:chOff x="0" y="0"/>
          <a:chExt cx="0" cy="0"/>
        </a:xfrm>
      </p:grpSpPr>
      <p:sp>
        <p:nvSpPr>
          <p:cNvPr id="2126" name="Google Shape;2126;p63"/>
          <p:cNvSpPr txBox="1">
            <a:spLocks noGrp="1"/>
          </p:cNvSpPr>
          <p:nvPr>
            <p:ph type="title"/>
          </p:nvPr>
        </p:nvSpPr>
        <p:spPr>
          <a:xfrm>
            <a:off x="2944762" y="1415788"/>
            <a:ext cx="4812974" cy="1334100"/>
          </a:xfrm>
          <a:prstGeom prst="rect">
            <a:avLst/>
          </a:prstGeom>
        </p:spPr>
        <p:txBody>
          <a:bodyPr spcFirstLastPara="1" wrap="square" lIns="91425" tIns="91425" rIns="91425" bIns="91425" anchor="t" anchorCtr="0">
            <a:noAutofit/>
          </a:bodyPr>
          <a:lstStyle/>
          <a:p>
            <a:r>
              <a:rPr lang="en" dirty="0"/>
              <a:t>ADVANTAGES AND DISADVANTAGES</a:t>
            </a:r>
          </a:p>
        </p:txBody>
      </p:sp>
      <p:sp>
        <p:nvSpPr>
          <p:cNvPr id="2127" name="Google Shape;2127;p63"/>
          <p:cNvSpPr txBox="1">
            <a:spLocks noGrp="1"/>
          </p:cNvSpPr>
          <p:nvPr>
            <p:ph type="title" idx="2"/>
          </p:nvPr>
        </p:nvSpPr>
        <p:spPr>
          <a:xfrm>
            <a:off x="1391863" y="1415788"/>
            <a:ext cx="1464000" cy="66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3711208560"/>
      </p:ext>
    </p:extLst>
  </p:cSld>
  <p:clrMapOvr>
    <a:masterClrMapping/>
  </p:clrMapOvr>
</p:sld>
</file>

<file path=ppt/theme/theme1.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0</HiddenSlide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My Creative CV XL by Slidesgo</vt:lpstr>
      <vt:lpstr>SlidesGo Final Pages</vt:lpstr>
      <vt:lpstr>Slidesgo Final Pages</vt:lpstr>
      <vt:lpstr>PYTHON INTERNSHIP   TOPIC:EXPENSE TRACKER</vt:lpstr>
      <vt:lpstr>ADVANTAGES AND DISADVANTAGES</vt:lpstr>
      <vt:lpstr>INTRODUCTION</vt:lpstr>
      <vt:lpstr>WORKING</vt:lpstr>
      <vt:lpstr>PowerPoint Presentation</vt:lpstr>
      <vt:lpstr>PowerPoint Presentation</vt:lpstr>
      <vt:lpstr>USES</vt:lpstr>
      <vt:lpstr>PowerPoint Presentation</vt:lpstr>
      <vt:lpstr>ADVANTAGES AND DISADVANTAGES</vt:lpstr>
      <vt:lpstr>PowerPoint Presentation</vt:lpstr>
      <vt:lpstr>PowerPoint Presentation</vt:lpstr>
      <vt:lpstr>FUTURE SCOPE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c:title>
  <cp:revision>300</cp:revision>
  <dcterms:modified xsi:type="dcterms:W3CDTF">2023-10-29T06:28:21Z</dcterms:modified>
</cp:coreProperties>
</file>