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9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5143500" type="screen16x9"/>
  <p:notesSz cx="6858000" cy="9144000"/>
  <p:embeddedFontLst>
    <p:embeddedFont>
      <p:font typeface="Poppins" panose="020B0604020202020204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Poppins Light" panose="020B0604020202020204" charset="0"/>
      <p:regular r:id="rId51"/>
      <p:bold r:id="rId52"/>
      <p:italic r:id="rId53"/>
      <p:boldItalic r:id="rId54"/>
    </p:embeddedFont>
    <p:embeddedFont>
      <p:font typeface="Montserrat" panose="020B0604020202020204" charset="0"/>
      <p:regular r:id="rId55"/>
      <p:bold r:id="rId56"/>
      <p:italic r:id="rId57"/>
      <p:boldItalic r:id="rId58"/>
    </p:embeddedFont>
    <p:embeddedFont>
      <p:font typeface="Arial Rounded MT Bold" panose="020F0704030504030204" pitchFamily="34" charset="0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4DA76C-795A-495A-BEFA-B778C0396278}">
  <a:tblStyle styleId="{F84DA76C-795A-495A-BEFA-B778C0396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1611BF4-621E-4B3C-804F-145F23E6AE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91132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604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10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771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60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535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788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958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839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20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463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93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11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545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164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556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705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423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80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c234826e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c234826e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1787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234826e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234826ef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95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c234826ef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c234826ef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785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234826ef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234826ef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50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834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c234826ef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c234826ef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2607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c234826ef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c234826ef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8489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c234826ef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c234826ef4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166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c234826ef4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c234826ef4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395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c234826ef4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c234826ef4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4601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c234826ef4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c234826ef4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2275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158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84ac5ba52f_1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84ac5ba52f_11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3080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2840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62ba19e904_1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62ba19e904_1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286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82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84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215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130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9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75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568539" y="1437044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tx1"/>
                </a:solidFill>
              </a:rPr>
              <a:t>STUDENT’s PLACEMENT PREDICTION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1829" y="579436"/>
            <a:ext cx="2691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Presentation on :</a:t>
            </a:r>
            <a:endParaRPr lang="en-IN" sz="1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77195" y="3115898"/>
            <a:ext cx="35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/>
              <a:t>Using Machine Learning</a:t>
            </a:r>
            <a:endParaRPr lang="en-IN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07" y="715093"/>
            <a:ext cx="1119882" cy="1276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FFFFFF"/>
                </a:solidFill>
              </a:rPr>
              <a:t>Want big impact?</a:t>
            </a:r>
            <a:endParaRPr sz="18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Lorem ipsum congue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069600" y="1958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{F84DA76C-795A-495A-BEFA-B778C0396278}</a:tableStyleId>
              </a:tblPr>
              <a:tblGrid>
                <a:gridCol w="1731975"/>
                <a:gridCol w="1731975"/>
                <a:gridCol w="1731975"/>
                <a:gridCol w="1731975"/>
              </a:tblGrid>
              <a:tr h="6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C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Yellow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Blue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Orange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99" name="Google Shape;299;p27"/>
          <p:cNvSpPr/>
          <p:nvPr/>
        </p:nvSpPr>
        <p:spPr>
          <a:xfrm>
            <a:off x="2062050" y="1906700"/>
            <a:ext cx="66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Light"/>
                <a:ea typeface="Poppins Light"/>
                <a:cs typeface="Poppins Light"/>
                <a:sym typeface="Poppins Light"/>
              </a:rPr>
              <a:t>our office</a:t>
            </a:r>
            <a:endParaRPr sz="8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ctrTitle" idx="4294967295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/>
              <a:t>89,526,124</a:t>
            </a:r>
            <a:endParaRPr sz="9200"/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4294967295"/>
          </p:nvPr>
        </p:nvSpPr>
        <p:spPr>
          <a:xfrm>
            <a:off x="1335475" y="2916254"/>
            <a:ext cx="647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720250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319" name="Google Shape;319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320" name="Google Shape;320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322" name="Google Shape;322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2034697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2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3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31"/>
          <p:cNvSpPr txBox="1">
            <a:spLocks noGrp="1"/>
          </p:cNvSpPr>
          <p:nvPr>
            <p:ph type="body" idx="1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2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68" name="Google Shape;368;p31"/>
          <p:cNvSpPr txBox="1">
            <a:spLocks noGrp="1"/>
          </p:cNvSpPr>
          <p:nvPr>
            <p:ph type="body" idx="3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87" y="97612"/>
            <a:ext cx="5220300" cy="683100"/>
          </a:xfrm>
        </p:spPr>
        <p:txBody>
          <a:bodyPr/>
          <a:lstStyle/>
          <a:p>
            <a:r>
              <a:rPr lang="en-IN" dirty="0" smtClean="0"/>
              <a:t>Contents 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9351" y="780712"/>
            <a:ext cx="4608000" cy="2618400"/>
          </a:xfrm>
        </p:spPr>
        <p:txBody>
          <a:bodyPr/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Abstract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Introduction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Machine Learning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Random Forest Regression Algorithm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Django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marL="12700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90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Excel or 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3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cxnSp>
        <p:nvCxnSpPr>
          <p:cNvPr id="380" name="Google Shape;380;p32"/>
          <p:cNvCxnSpPr/>
          <p:nvPr/>
        </p:nvCxnSpPr>
        <p:spPr>
          <a:xfrm>
            <a:off x="1069625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32"/>
          <p:cNvCxnSpPr/>
          <p:nvPr/>
        </p:nvCxnSpPr>
        <p:spPr>
          <a:xfrm>
            <a:off x="1069625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32"/>
          <p:cNvCxnSpPr/>
          <p:nvPr/>
        </p:nvCxnSpPr>
        <p:spPr>
          <a:xfrm>
            <a:off x="1069625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32"/>
          <p:cNvCxnSpPr/>
          <p:nvPr/>
        </p:nvCxnSpPr>
        <p:spPr>
          <a:xfrm>
            <a:off x="1069625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32"/>
          <p:cNvCxnSpPr/>
          <p:nvPr/>
        </p:nvCxnSpPr>
        <p:spPr>
          <a:xfrm>
            <a:off x="1069625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" name="Google Shape;385;p32"/>
          <p:cNvSpPr txBox="1"/>
          <p:nvPr/>
        </p:nvSpPr>
        <p:spPr>
          <a:xfrm>
            <a:off x="1069625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4000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3000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2000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1000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6" name="Google Shape;386;p32"/>
          <p:cNvSpPr/>
          <p:nvPr/>
        </p:nvSpPr>
        <p:spPr>
          <a:xfrm>
            <a:off x="1689907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2004151" y="19868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2"/>
          <p:cNvSpPr/>
          <p:nvPr/>
        </p:nvSpPr>
        <p:spPr>
          <a:xfrm>
            <a:off x="2318395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3442911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3757156" y="20963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4071400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5195916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2"/>
          <p:cNvSpPr/>
          <p:nvPr/>
        </p:nvSpPr>
        <p:spPr>
          <a:xfrm>
            <a:off x="5510160" y="10745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2"/>
          <p:cNvSpPr/>
          <p:nvPr/>
        </p:nvSpPr>
        <p:spPr>
          <a:xfrm>
            <a:off x="5824405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2"/>
          <p:cNvSpPr/>
          <p:nvPr/>
        </p:nvSpPr>
        <p:spPr>
          <a:xfrm>
            <a:off x="6948921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2"/>
          <p:cNvSpPr/>
          <p:nvPr/>
        </p:nvSpPr>
        <p:spPr>
          <a:xfrm>
            <a:off x="7263165" y="12936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7577409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Poppins"/>
                <a:ea typeface="Poppins"/>
                <a:cs typeface="Poppins"/>
                <a:sym typeface="Poppins"/>
              </a:rPr>
              <a:t>Mobile project</a:t>
            </a:r>
            <a:endParaRPr sz="3600"/>
          </a:p>
        </p:txBody>
      </p:sp>
      <p:sp>
        <p:nvSpPr>
          <p:cNvPr id="403" name="Google Shape;403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404" name="Google Shape;404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405" name="Google Shape;405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33"/>
          <p:cNvSpPr txBox="1">
            <a:spLocks noGrp="1"/>
          </p:cNvSpPr>
          <p:nvPr>
            <p:ph type="body" idx="4294967295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pic>
        <p:nvPicPr>
          <p:cNvPr id="410" name="Google Shape;410;p33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3559238" y="7558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417" name="Google Shape;417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34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Poppins"/>
                <a:ea typeface="Poppins"/>
                <a:cs typeface="Poppins"/>
                <a:sym typeface="Poppins"/>
              </a:rPr>
              <a:t>Tablet project</a:t>
            </a:r>
            <a:endParaRPr sz="3600"/>
          </a:p>
        </p:txBody>
      </p:sp>
      <p:sp>
        <p:nvSpPr>
          <p:cNvPr id="422" name="Google Shape;422;p34"/>
          <p:cNvSpPr txBox="1">
            <a:spLocks noGrp="1"/>
          </p:cNvSpPr>
          <p:nvPr>
            <p:ph type="body" idx="4294967295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pic>
        <p:nvPicPr>
          <p:cNvPr id="423" name="Google Shape;4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0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29" name="Google Shape;429;p35"/>
          <p:cNvSpPr txBox="1">
            <a:spLocks noGrp="1"/>
          </p:cNvSpPr>
          <p:nvPr>
            <p:ph type="body" idx="4294967295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b="1">
                <a:latin typeface="Poppins"/>
                <a:ea typeface="Poppins"/>
                <a:cs typeface="Poppins"/>
                <a:sym typeface="Poppins"/>
              </a:rPr>
              <a:t>Desktop project</a:t>
            </a:r>
            <a:endParaRPr sz="3400"/>
          </a:p>
        </p:txBody>
      </p:sp>
      <p:sp>
        <p:nvSpPr>
          <p:cNvPr id="430" name="Google Shape;430;p35"/>
          <p:cNvSpPr txBox="1">
            <a:spLocks noGrp="1"/>
          </p:cNvSpPr>
          <p:nvPr>
            <p:ph type="body" idx="4294967295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grpSp>
        <p:nvGrpSpPr>
          <p:cNvPr id="431" name="Google Shape;431;p35"/>
          <p:cNvGrpSpPr/>
          <p:nvPr/>
        </p:nvGrpSpPr>
        <p:grpSpPr>
          <a:xfrm>
            <a:off x="2300899" y="1241129"/>
            <a:ext cx="4542205" cy="2661224"/>
            <a:chOff x="2300899" y="1241129"/>
            <a:chExt cx="4542205" cy="2661224"/>
          </a:xfrm>
        </p:grpSpPr>
        <p:sp>
          <p:nvSpPr>
            <p:cNvPr id="432" name="Google Shape;432;p35"/>
            <p:cNvSpPr/>
            <p:nvPr/>
          </p:nvSpPr>
          <p:spPr>
            <a:xfrm>
              <a:off x="2672349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2300899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2300899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4235243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36" name="Google Shape;436;p35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280807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42" name="Google Shape;442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43" name="Google Shape;443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@username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user@mail.me</a:t>
            </a:r>
            <a:endParaRPr/>
          </a:p>
        </p:txBody>
      </p:sp>
      <p:grpSp>
        <p:nvGrpSpPr>
          <p:cNvPr id="444" name="Google Shape;444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45" name="Google Shape;445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52" name="Google Shape;452;p3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53" name="Google Shape;453;p3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54" name="Google Shape;454;p37"/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60" name="Google Shape;460;p3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Titles: Poppins Bold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Body copy: Poppins Light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at: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https://www.fontsquirrel.com/fonts/poppins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461" name="Google Shape;461;p38"/>
          <p:cNvSpPr txBox="1"/>
          <p:nvPr/>
        </p:nvSpPr>
        <p:spPr>
          <a:xfrm>
            <a:off x="1069625" y="4019250"/>
            <a:ext cx="4608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62" name="Google Shape;462;p3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463" name="Google Shape;463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64" name="Google Shape;464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9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476" name="Google Shape;476;p39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77" name="Google Shape;477;p39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83" name="Google Shape;483;p4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84" name="Google Shape;484;p40"/>
          <p:cNvSpPr/>
          <p:nvPr/>
        </p:nvSpPr>
        <p:spPr>
          <a:xfrm>
            <a:off x="7735208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DEC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5" name="Google Shape;485;p40"/>
          <p:cNvSpPr/>
          <p:nvPr/>
        </p:nvSpPr>
        <p:spPr>
          <a:xfrm>
            <a:off x="7075124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NOV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6" name="Google Shape;486;p40"/>
          <p:cNvSpPr/>
          <p:nvPr/>
        </p:nvSpPr>
        <p:spPr>
          <a:xfrm>
            <a:off x="6415040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OCT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7" name="Google Shape;487;p40"/>
          <p:cNvSpPr/>
          <p:nvPr/>
        </p:nvSpPr>
        <p:spPr>
          <a:xfrm>
            <a:off x="5754956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SEP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8" name="Google Shape;488;p40"/>
          <p:cNvSpPr/>
          <p:nvPr/>
        </p:nvSpPr>
        <p:spPr>
          <a:xfrm>
            <a:off x="5094872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AUG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9" name="Google Shape;489;p40"/>
          <p:cNvSpPr/>
          <p:nvPr/>
        </p:nvSpPr>
        <p:spPr>
          <a:xfrm>
            <a:off x="4434788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JUL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0" name="Google Shape;490;p40"/>
          <p:cNvSpPr/>
          <p:nvPr/>
        </p:nvSpPr>
        <p:spPr>
          <a:xfrm>
            <a:off x="3774704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JUN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1" name="Google Shape;491;p40"/>
          <p:cNvSpPr/>
          <p:nvPr/>
        </p:nvSpPr>
        <p:spPr>
          <a:xfrm>
            <a:off x="3114619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MAY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2" name="Google Shape;492;p40"/>
          <p:cNvSpPr/>
          <p:nvPr/>
        </p:nvSpPr>
        <p:spPr>
          <a:xfrm>
            <a:off x="2454535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APR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3" name="Google Shape;493;p40"/>
          <p:cNvSpPr/>
          <p:nvPr/>
        </p:nvSpPr>
        <p:spPr>
          <a:xfrm>
            <a:off x="1794451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4" name="Google Shape;494;p40"/>
          <p:cNvSpPr/>
          <p:nvPr/>
        </p:nvSpPr>
        <p:spPr>
          <a:xfrm>
            <a:off x="1134367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FEB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5" name="Google Shape;495;p40"/>
          <p:cNvSpPr/>
          <p:nvPr/>
        </p:nvSpPr>
        <p:spPr>
          <a:xfrm>
            <a:off x="474283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JAN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6" name="Google Shape;496;p40"/>
          <p:cNvSpPr/>
          <p:nvPr/>
        </p:nvSpPr>
        <p:spPr>
          <a:xfrm>
            <a:off x="0" y="2908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97" name="Google Shape;497;p40"/>
          <p:cNvCxnSpPr/>
          <p:nvPr/>
        </p:nvCxnSpPr>
        <p:spPr>
          <a:xfrm rot="10800000">
            <a:off x="768923" y="2434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8" name="Google Shape;498;p40"/>
          <p:cNvSpPr txBox="1"/>
          <p:nvPr/>
        </p:nvSpPr>
        <p:spPr>
          <a:xfrm>
            <a:off x="727900" y="1879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99" name="Google Shape;499;p40"/>
          <p:cNvCxnSpPr/>
          <p:nvPr/>
        </p:nvCxnSpPr>
        <p:spPr>
          <a:xfrm rot="10800000">
            <a:off x="2090158" y="2434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0" name="Google Shape;500;p40"/>
          <p:cNvSpPr txBox="1"/>
          <p:nvPr/>
        </p:nvSpPr>
        <p:spPr>
          <a:xfrm>
            <a:off x="2050642" y="1879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1" name="Google Shape;501;p40"/>
          <p:cNvCxnSpPr/>
          <p:nvPr/>
        </p:nvCxnSpPr>
        <p:spPr>
          <a:xfrm rot="10800000">
            <a:off x="3411393" y="2434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2" name="Google Shape;502;p40"/>
          <p:cNvSpPr txBox="1"/>
          <p:nvPr/>
        </p:nvSpPr>
        <p:spPr>
          <a:xfrm>
            <a:off x="3373384" y="1879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3" name="Google Shape;503;p40"/>
          <p:cNvCxnSpPr/>
          <p:nvPr/>
        </p:nvCxnSpPr>
        <p:spPr>
          <a:xfrm rot="10800000">
            <a:off x="4732628" y="2434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4" name="Google Shape;504;p40"/>
          <p:cNvSpPr txBox="1"/>
          <p:nvPr/>
        </p:nvSpPr>
        <p:spPr>
          <a:xfrm>
            <a:off x="4696126" y="1879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5" name="Google Shape;505;p40"/>
          <p:cNvCxnSpPr/>
          <p:nvPr/>
        </p:nvCxnSpPr>
        <p:spPr>
          <a:xfrm rot="10800000">
            <a:off x="6053863" y="2434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6" name="Google Shape;506;p40"/>
          <p:cNvSpPr txBox="1"/>
          <p:nvPr/>
        </p:nvSpPr>
        <p:spPr>
          <a:xfrm>
            <a:off x="6018868" y="1879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7" name="Google Shape;507;p40"/>
          <p:cNvCxnSpPr/>
          <p:nvPr/>
        </p:nvCxnSpPr>
        <p:spPr>
          <a:xfrm rot="10800000">
            <a:off x="7375098" y="2434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8" name="Google Shape;508;p40"/>
          <p:cNvSpPr txBox="1"/>
          <p:nvPr/>
        </p:nvSpPr>
        <p:spPr>
          <a:xfrm>
            <a:off x="7341610" y="1879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9" name="Google Shape;509;p40"/>
          <p:cNvCxnSpPr/>
          <p:nvPr/>
        </p:nvCxnSpPr>
        <p:spPr>
          <a:xfrm rot="10800000">
            <a:off x="1439687" y="3277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0" name="Google Shape;510;p40"/>
          <p:cNvSpPr txBox="1"/>
          <p:nvPr/>
        </p:nvSpPr>
        <p:spPr>
          <a:xfrm>
            <a:off x="1369548" y="3800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1" name="Google Shape;511;p40"/>
          <p:cNvCxnSpPr/>
          <p:nvPr/>
        </p:nvCxnSpPr>
        <p:spPr>
          <a:xfrm rot="10800000">
            <a:off x="2760922" y="3277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2" name="Google Shape;512;p40"/>
          <p:cNvSpPr txBox="1"/>
          <p:nvPr/>
        </p:nvSpPr>
        <p:spPr>
          <a:xfrm>
            <a:off x="2699944" y="3800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3" name="Google Shape;513;p40"/>
          <p:cNvCxnSpPr/>
          <p:nvPr/>
        </p:nvCxnSpPr>
        <p:spPr>
          <a:xfrm rot="10800000">
            <a:off x="4082157" y="3277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4" name="Google Shape;514;p40"/>
          <p:cNvSpPr txBox="1"/>
          <p:nvPr/>
        </p:nvSpPr>
        <p:spPr>
          <a:xfrm>
            <a:off x="4030339" y="3800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5" name="Google Shape;515;p40"/>
          <p:cNvCxnSpPr/>
          <p:nvPr/>
        </p:nvCxnSpPr>
        <p:spPr>
          <a:xfrm rot="10800000">
            <a:off x="5403392" y="3277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6" name="Google Shape;516;p40"/>
          <p:cNvSpPr txBox="1"/>
          <p:nvPr/>
        </p:nvSpPr>
        <p:spPr>
          <a:xfrm>
            <a:off x="5360735" y="3800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7" name="Google Shape;517;p40"/>
          <p:cNvCxnSpPr/>
          <p:nvPr/>
        </p:nvCxnSpPr>
        <p:spPr>
          <a:xfrm rot="10800000">
            <a:off x="6724627" y="3277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8" name="Google Shape;518;p40"/>
          <p:cNvSpPr txBox="1"/>
          <p:nvPr/>
        </p:nvSpPr>
        <p:spPr>
          <a:xfrm>
            <a:off x="6691131" y="3800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9" name="Google Shape;519;p40"/>
          <p:cNvCxnSpPr/>
          <p:nvPr/>
        </p:nvCxnSpPr>
        <p:spPr>
          <a:xfrm rot="10800000">
            <a:off x="8045862" y="3277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0" name="Google Shape;520;p40"/>
          <p:cNvSpPr txBox="1"/>
          <p:nvPr/>
        </p:nvSpPr>
        <p:spPr>
          <a:xfrm>
            <a:off x="8008073" y="3800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1"/>
          <p:cNvSpPr txBox="1">
            <a:spLocks noGrp="1"/>
          </p:cNvSpPr>
          <p:nvPr>
            <p:ph type="title" idx="4294967295"/>
          </p:nvPr>
        </p:nvSpPr>
        <p:spPr>
          <a:xfrm>
            <a:off x="457200" y="47300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26" name="Google Shape;526;p4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27" name="Google Shape;527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9" name="Google Shape;529;p4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30" name="Google Shape;530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32" name="Google Shape;532;p4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33" name="Google Shape;533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35" name="Google Shape;535;p41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36" name="Google Shape;536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38" name="Google Shape;538;p41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39" name="Google Shape;539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40" name="Google Shape;540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41" name="Google Shape;541;p4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42" name="Google Shape;542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43" name="Google Shape;543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44" name="Google Shape;544;p4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45" name="Google Shape;545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46" name="Google Shape;546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547" name="Google Shape;547;p41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8" name="Google Shape;548;p41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9" name="Google Shape;549;p41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0" name="Google Shape;550;p41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1" name="Google Shape;551;p41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2" name="Google Shape;552;p41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2"/>
          </p:nvPr>
        </p:nvSpPr>
        <p:spPr>
          <a:xfrm>
            <a:off x="3440854" y="1958050"/>
            <a:ext cx="2236800" cy="22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EDIT IN POWERPOINT®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 b="1">
                <a:solidFill>
                  <a:srgbClr val="000000"/>
                </a:solidFill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</a:endParaRPr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2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</a:rPr>
              <a:t>EDIT IN GOOGLE SLIDES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 b="1">
                <a:solidFill>
                  <a:srgbClr val="000000"/>
                </a:solidFill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</a:rPr>
              <a:t>You have to be signed in to your Google account.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2"/>
          </p:nvPr>
        </p:nvSpPr>
        <p:spPr>
          <a:xfrm>
            <a:off x="1069625" y="4204000"/>
            <a:ext cx="56079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66666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66666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www.slidescarnival.com/help-use-presentation-template</a:t>
            </a:r>
            <a:endParaRPr sz="1000"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This template is free to use under </a:t>
            </a:r>
            <a:r>
              <a:rPr lang="en" sz="1000" u="sng">
                <a:solidFill>
                  <a:srgbClr val="66666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66666"/>
              </a:solidFill>
            </a:endParaRP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58" name="Google Shape;558;p4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559" name="Google Shape;559;p42"/>
          <p:cNvGraphicFramePr/>
          <p:nvPr/>
        </p:nvGraphicFramePr>
        <p:xfrm>
          <a:off x="562950" y="1939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{F84DA76C-795A-495A-BEFA-B778C0396278}</a:tableStyleId>
              </a:tblPr>
              <a:tblGrid>
                <a:gridCol w="1368625"/>
                <a:gridCol w="469950"/>
                <a:gridCol w="469950"/>
                <a:gridCol w="469950"/>
                <a:gridCol w="469950"/>
                <a:gridCol w="469950"/>
                <a:gridCol w="469950"/>
                <a:gridCol w="469950"/>
                <a:gridCol w="469950"/>
                <a:gridCol w="469950"/>
                <a:gridCol w="469950"/>
                <a:gridCol w="469950"/>
                <a:gridCol w="469950"/>
                <a:gridCol w="469950"/>
                <a:gridCol w="469950"/>
              </a:tblGrid>
              <a:tr h="26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65" name="Google Shape;565;p4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66" name="Google Shape;566;p43"/>
          <p:cNvSpPr/>
          <p:nvPr/>
        </p:nvSpPr>
        <p:spPr>
          <a:xfrm>
            <a:off x="598775" y="181752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STRENGTHS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7" name="Google Shape;567;p43"/>
          <p:cNvSpPr/>
          <p:nvPr/>
        </p:nvSpPr>
        <p:spPr>
          <a:xfrm>
            <a:off x="4490139" y="181752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WEAKNESSES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8" name="Google Shape;568;p43"/>
          <p:cNvSpPr/>
          <p:nvPr/>
        </p:nvSpPr>
        <p:spPr>
          <a:xfrm>
            <a:off x="598775" y="337974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Black is the color of ebony and of outer space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OPPORTUNITIES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9" name="Google Shape;569;p43"/>
          <p:cNvSpPr/>
          <p:nvPr/>
        </p:nvSpPr>
        <p:spPr>
          <a:xfrm>
            <a:off x="4490139" y="337974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White is the color of milk and fresh snow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THREATS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0" name="Google Shape;570;p43"/>
          <p:cNvSpPr/>
          <p:nvPr/>
        </p:nvSpPr>
        <p:spPr>
          <a:xfrm>
            <a:off x="3262889" y="2150658"/>
            <a:ext cx="2147400" cy="2147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3"/>
          <p:cNvSpPr/>
          <p:nvPr/>
        </p:nvSpPr>
        <p:spPr>
          <a:xfrm rot="5400000">
            <a:off x="3417591" y="2150658"/>
            <a:ext cx="2147400" cy="2147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3"/>
          <p:cNvSpPr/>
          <p:nvPr/>
        </p:nvSpPr>
        <p:spPr>
          <a:xfrm rot="10800000">
            <a:off x="3417591" y="2306581"/>
            <a:ext cx="2147400" cy="2147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3"/>
          <p:cNvSpPr/>
          <p:nvPr/>
        </p:nvSpPr>
        <p:spPr>
          <a:xfrm rot="-5400000">
            <a:off x="3262889" y="2306581"/>
            <a:ext cx="2147400" cy="2147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3"/>
          <p:cNvSpPr/>
          <p:nvPr/>
        </p:nvSpPr>
        <p:spPr>
          <a:xfrm>
            <a:off x="3757249" y="2598570"/>
            <a:ext cx="290796" cy="3944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S</a:t>
            </a:r>
          </a:p>
        </p:txBody>
      </p:sp>
      <p:sp>
        <p:nvSpPr>
          <p:cNvPr id="575" name="Google Shape;575;p43"/>
          <p:cNvSpPr/>
          <p:nvPr/>
        </p:nvSpPr>
        <p:spPr>
          <a:xfrm>
            <a:off x="4659504" y="2605428"/>
            <a:ext cx="550319" cy="38516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W</a:t>
            </a:r>
          </a:p>
        </p:txBody>
      </p:sp>
      <p:sp>
        <p:nvSpPr>
          <p:cNvPr id="576" name="Google Shape;576;p43"/>
          <p:cNvSpPr/>
          <p:nvPr/>
        </p:nvSpPr>
        <p:spPr>
          <a:xfrm>
            <a:off x="3726523" y="3581454"/>
            <a:ext cx="395044" cy="3944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O</a:t>
            </a:r>
          </a:p>
        </p:txBody>
      </p:sp>
      <p:sp>
        <p:nvSpPr>
          <p:cNvPr id="577" name="Google Shape;577;p43"/>
          <p:cNvSpPr/>
          <p:nvPr/>
        </p:nvSpPr>
        <p:spPr>
          <a:xfrm>
            <a:off x="4761009" y="3588312"/>
            <a:ext cx="297929" cy="38516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83" name="Google Shape;583;p4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84" name="Google Shape;584;p44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 Activities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8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5" name="Google Shape;585;p44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 Resources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6" name="Google Shape;586;p44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Value Propositions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7" name="Google Shape;587;p44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Customer Relationships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8" name="Google Shape;588;p44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Channels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9" name="Google Shape;589;p44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Customer Segments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0" name="Google Shape;590;p44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 Partners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8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1" name="Google Shape;591;p44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Cost Structure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2" name="Google Shape;592;p44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Revenue Streams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3" name="Google Shape;593;p44"/>
          <p:cNvSpPr/>
          <p:nvPr/>
        </p:nvSpPr>
        <p:spPr>
          <a:xfrm>
            <a:off x="4279392" y="3732401"/>
            <a:ext cx="216410" cy="215154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4"/>
          <p:cNvSpPr/>
          <p:nvPr/>
        </p:nvSpPr>
        <p:spPr>
          <a:xfrm>
            <a:off x="6865890" y="543301"/>
            <a:ext cx="215789" cy="193705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4"/>
          <p:cNvSpPr/>
          <p:nvPr/>
        </p:nvSpPr>
        <p:spPr>
          <a:xfrm>
            <a:off x="1702233" y="543296"/>
            <a:ext cx="207590" cy="207590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4"/>
          <p:cNvSpPr/>
          <p:nvPr/>
        </p:nvSpPr>
        <p:spPr>
          <a:xfrm>
            <a:off x="8608121" y="543223"/>
            <a:ext cx="197487" cy="208211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44"/>
          <p:cNvGrpSpPr/>
          <p:nvPr/>
        </p:nvGrpSpPr>
        <p:grpSpPr>
          <a:xfrm>
            <a:off x="8577842" y="3732406"/>
            <a:ext cx="227770" cy="165313"/>
            <a:chOff x="4604550" y="3714775"/>
            <a:chExt cx="439625" cy="319075"/>
          </a:xfrm>
        </p:grpSpPr>
        <p:sp>
          <p:nvSpPr>
            <p:cNvPr id="598" name="Google Shape;598;p44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44"/>
          <p:cNvGrpSpPr/>
          <p:nvPr/>
        </p:nvGrpSpPr>
        <p:grpSpPr>
          <a:xfrm>
            <a:off x="5169094" y="543218"/>
            <a:ext cx="188666" cy="240398"/>
            <a:chOff x="1959600" y="4980625"/>
            <a:chExt cx="364150" cy="464000"/>
          </a:xfrm>
        </p:grpSpPr>
        <p:sp>
          <p:nvSpPr>
            <p:cNvPr id="601" name="Google Shape;601;p44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4"/>
          <p:cNvGrpSpPr/>
          <p:nvPr/>
        </p:nvGrpSpPr>
        <p:grpSpPr>
          <a:xfrm>
            <a:off x="6802664" y="2137732"/>
            <a:ext cx="278880" cy="267521"/>
            <a:chOff x="5233525" y="4954450"/>
            <a:chExt cx="538275" cy="516350"/>
          </a:xfrm>
        </p:grpSpPr>
        <p:sp>
          <p:nvSpPr>
            <p:cNvPr id="609" name="Google Shape;609;p4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44"/>
          <p:cNvGrpSpPr/>
          <p:nvPr/>
        </p:nvGrpSpPr>
        <p:grpSpPr>
          <a:xfrm>
            <a:off x="3358097" y="2137734"/>
            <a:ext cx="283932" cy="258066"/>
            <a:chOff x="4556450" y="4963575"/>
            <a:chExt cx="548025" cy="498100"/>
          </a:xfrm>
        </p:grpSpPr>
        <p:sp>
          <p:nvSpPr>
            <p:cNvPr id="621" name="Google Shape;621;p44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44"/>
          <p:cNvSpPr/>
          <p:nvPr/>
        </p:nvSpPr>
        <p:spPr>
          <a:xfrm>
            <a:off x="3406103" y="543301"/>
            <a:ext cx="227743" cy="227797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32" name="Google Shape;632;p4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633" name="Google Shape;633;p45"/>
          <p:cNvGrpSpPr/>
          <p:nvPr/>
        </p:nvGrpSpPr>
        <p:grpSpPr>
          <a:xfrm>
            <a:off x="587751" y="1849252"/>
            <a:ext cx="3123047" cy="2807679"/>
            <a:chOff x="3778727" y="4460423"/>
            <a:chExt cx="720160" cy="647438"/>
          </a:xfrm>
        </p:grpSpPr>
        <p:sp>
          <p:nvSpPr>
            <p:cNvPr id="634" name="Google Shape;634;p45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38" name="Google Shape;638;p45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39" name="Google Shape;639;p45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641" name="Google Shape;641;p45"/>
          <p:cNvCxnSpPr/>
          <p:nvPr/>
        </p:nvCxnSpPr>
        <p:spPr>
          <a:xfrm>
            <a:off x="3641587" y="2314046"/>
            <a:ext cx="914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2" name="Google Shape;642;p45"/>
          <p:cNvSpPr txBox="1"/>
          <p:nvPr/>
        </p:nvSpPr>
        <p:spPr>
          <a:xfrm>
            <a:off x="4609690" y="2165130"/>
            <a:ext cx="24120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43" name="Google Shape;643;p45"/>
          <p:cNvCxnSpPr/>
          <p:nvPr/>
        </p:nvCxnSpPr>
        <p:spPr>
          <a:xfrm>
            <a:off x="3506844" y="2730909"/>
            <a:ext cx="1049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4" name="Google Shape;644;p45"/>
          <p:cNvSpPr txBox="1"/>
          <p:nvPr/>
        </p:nvSpPr>
        <p:spPr>
          <a:xfrm>
            <a:off x="4609690" y="2581985"/>
            <a:ext cx="24120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45" name="Google Shape;645;p45"/>
          <p:cNvCxnSpPr/>
          <p:nvPr/>
        </p:nvCxnSpPr>
        <p:spPr>
          <a:xfrm>
            <a:off x="3315366" y="3147773"/>
            <a:ext cx="1240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6" name="Google Shape;646;p45"/>
          <p:cNvSpPr txBox="1"/>
          <p:nvPr/>
        </p:nvSpPr>
        <p:spPr>
          <a:xfrm>
            <a:off x="4609690" y="2998840"/>
            <a:ext cx="24120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47" name="Google Shape;647;p45"/>
          <p:cNvCxnSpPr/>
          <p:nvPr/>
        </p:nvCxnSpPr>
        <p:spPr>
          <a:xfrm>
            <a:off x="3152255" y="3564615"/>
            <a:ext cx="1404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8" name="Google Shape;648;p45"/>
          <p:cNvSpPr txBox="1"/>
          <p:nvPr/>
        </p:nvSpPr>
        <p:spPr>
          <a:xfrm>
            <a:off x="4609690" y="3415695"/>
            <a:ext cx="24120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49" name="Google Shape;649;p45"/>
          <p:cNvCxnSpPr/>
          <p:nvPr/>
        </p:nvCxnSpPr>
        <p:spPr>
          <a:xfrm>
            <a:off x="2974950" y="3981479"/>
            <a:ext cx="15813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0" name="Google Shape;650;p45"/>
          <p:cNvSpPr txBox="1"/>
          <p:nvPr/>
        </p:nvSpPr>
        <p:spPr>
          <a:xfrm>
            <a:off x="4609690" y="3832550"/>
            <a:ext cx="24120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51" name="Google Shape;651;p45"/>
          <p:cNvCxnSpPr/>
          <p:nvPr/>
        </p:nvCxnSpPr>
        <p:spPr>
          <a:xfrm>
            <a:off x="2790569" y="4398321"/>
            <a:ext cx="1758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2" name="Google Shape;652;p45"/>
          <p:cNvSpPr txBox="1"/>
          <p:nvPr/>
        </p:nvSpPr>
        <p:spPr>
          <a:xfrm>
            <a:off x="4609690" y="4249405"/>
            <a:ext cx="24120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58" name="Google Shape;658;p4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659" name="Google Shape;659;p46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550500" y="2064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0" name="Google Shape;660;p46"/>
          <p:cNvSpPr txBox="1"/>
          <p:nvPr/>
        </p:nvSpPr>
        <p:spPr>
          <a:xfrm>
            <a:off x="555525" y="3683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Imani Jackson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/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JOB TITLE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61" name="Google Shape;66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0225" y="2064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2" name="Google Shape;662;p46"/>
          <p:cNvSpPr txBox="1"/>
          <p:nvPr/>
        </p:nvSpPr>
        <p:spPr>
          <a:xfrm>
            <a:off x="2535250" y="3683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Marcos Galán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/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JOB TITLE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63" name="Google Shape;663;p46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509950" y="2064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4" name="Google Shape;664;p46"/>
          <p:cNvSpPr txBox="1"/>
          <p:nvPr/>
        </p:nvSpPr>
        <p:spPr>
          <a:xfrm>
            <a:off x="4514975" y="3683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Ixchel Valdía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/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JOB TITLE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65" name="Google Shape;665;p46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489675" y="2064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6" name="Google Shape;666;p46"/>
          <p:cNvSpPr txBox="1"/>
          <p:nvPr/>
        </p:nvSpPr>
        <p:spPr>
          <a:xfrm>
            <a:off x="6494700" y="3683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Nils Årud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/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JOB TITLE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7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72" name="Google Shape;672;p4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cxnSp>
        <p:nvCxnSpPr>
          <p:cNvPr id="673" name="Google Shape;673;p47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74" name="Google Shape;674;p47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75" name="Google Shape;675;p47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LOW VALUE 1</a:t>
            </a:r>
            <a:endParaRPr sz="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6" name="Google Shape;676;p47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HIGH VALUE 1</a:t>
            </a:r>
            <a:endParaRPr sz="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7" name="Google Shape;677;p47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LOW VALUE 2</a:t>
            </a:r>
            <a:endParaRPr sz="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8" name="Google Shape;678;p47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HIGH VALUE 2</a:t>
            </a:r>
            <a:endParaRPr sz="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9" name="Google Shape;679;p47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Our company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0" name="Google Shape;680;p47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Competitor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1" name="Google Shape;681;p47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Competitor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2" name="Google Shape;682;p47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Competitor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3" name="Google Shape;683;p47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Competitor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4" name="Google Shape;684;p47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Competitor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5" name="Google Shape;685;p47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Competitor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91" name="Google Shape;691;p4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aphicFrame>
        <p:nvGraphicFramePr>
          <p:cNvPr id="692" name="Google Shape;692;p48"/>
          <p:cNvGraphicFramePr/>
          <p:nvPr/>
        </p:nvGraphicFramePr>
        <p:xfrm>
          <a:off x="557725" y="195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{51611BF4-621E-4B3C-804F-145F23E6AE47}</a:tableStyleId>
              </a:tblPr>
              <a:tblGrid>
                <a:gridCol w="870875"/>
                <a:gridCol w="998200"/>
                <a:gridCol w="998200"/>
                <a:gridCol w="998200"/>
                <a:gridCol w="998200"/>
                <a:gridCol w="998200"/>
                <a:gridCol w="998200"/>
                <a:gridCol w="998200"/>
              </a:tblGrid>
              <a:tr h="30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84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4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4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4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84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4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4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698" name="Google Shape;698;p4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99" name="Google Shape;699;p4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4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714" name="Google Shape;714;p4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720" name="Google Shape;720;p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Google Shape;725;p4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4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7" name="Google Shape;727;p4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728" name="Google Shape;728;p4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" name="Google Shape;732;p4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3" name="Google Shape;733;p4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734" name="Google Shape;734;p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4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742" name="Google Shape;742;p4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4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4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751" name="Google Shape;751;p4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4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754" name="Google Shape;754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57" name="Google Shape;757;p4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4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61" name="Google Shape;761;p4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4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69" name="Google Shape;769;p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76" name="Google Shape;776;p4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0" name="Google Shape;780;p4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4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82" name="Google Shape;782;p4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4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85" name="Google Shape;785;p4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91" name="Google Shape;791;p4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94" name="Google Shape;794;p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4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802" name="Google Shape;802;p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808" name="Google Shape;808;p4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817" name="Google Shape;817;p4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822" name="Google Shape;822;p4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4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827" name="Google Shape;827;p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4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832" name="Google Shape;832;p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835" name="Google Shape;835;p4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838" name="Google Shape;838;p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4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4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842" name="Google Shape;842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4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845" name="Google Shape;845;p4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3" name="Google Shape;853;p4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4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56" name="Google Shape;856;p4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8" name="Google Shape;858;p4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9" name="Google Shape;859;p4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60" name="Google Shape;860;p4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4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63" name="Google Shape;863;p4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4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68" name="Google Shape;868;p4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4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2" name="Google Shape;872;p4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73" name="Google Shape;873;p4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4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80" name="Google Shape;880;p4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90" name="Google Shape;890;p4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94" name="Google Shape;894;p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98" name="Google Shape;898;p4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904" name="Google Shape;904;p4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907" name="Google Shape;907;p4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915" name="Google Shape;915;p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4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922" name="Google Shape;922;p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4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925" name="Google Shape;925;p4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9" name="Google Shape;929;p4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3" name="Google Shape;933;p4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934" name="Google Shape;934;p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4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943" name="Google Shape;943;p4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4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946" name="Google Shape;946;p4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4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953" name="Google Shape;953;p4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4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61" name="Google Shape;961;p4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4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65" name="Google Shape;965;p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4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72" name="Google Shape;972;p4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4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76" name="Google Shape;976;p4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4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80" name="Google Shape;980;p4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86" name="Google Shape;986;p4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4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1014" name="Google Shape;1014;p4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4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038" name="Google Shape;1038;p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053" name="Google Shape;1053;p4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4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57" name="Google Shape;1057;p4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4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64" name="Google Shape;1064;p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2" name="Google Shape;1072;p4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73" name="Google Shape;1073;p4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4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77" name="Google Shape;1077;p4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4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83" name="Google Shape;1083;p4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91" name="Google Shape;1091;p4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98" name="Google Shape;1098;p4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4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108" name="Google Shape;1108;p4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120" name="Google Shape;1120;p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4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126" name="Google Shape;1126;p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134" name="Google Shape;1134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4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137" name="Google Shape;1137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4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140" name="Google Shape;1140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2" name="Google Shape;1142;p4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4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4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0" name="Google Shape;1150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51" name="Google Shape;1151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58" name="Google Shape;1158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63" name="Google Shape;1163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67" name="Google Shape;1167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73" name="Google Shape;1173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6" name="Google Shape;1176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77" name="Google Shape;1177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82" name="Google Shape;1182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7" name="Google Shape;1187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88" name="Google Shape;1188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95" name="Google Shape;1195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98" name="Google Shape;1198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02" name="Google Shape;1202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8" name="Google Shape;1208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09" name="Google Shape;1209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15" name="Google Shape;1215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19" name="Google Shape;1219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20" name="Google Shape;1220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30" name="Google Shape;1230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6" name="Google Shape;1236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37" name="Google Shape;1237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42" name="Google Shape;1242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7" name="Google Shape;1247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48" name="Google Shape;1248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55" name="Google Shape;1255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9" name="Google Shape;1259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60" name="Google Shape;1260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65" name="Google Shape;1265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0" name="Google Shape;1270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71" name="Google Shape;1271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1" name="Google Shape;1281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82" name="Google Shape;1282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5" name="Google Shape;1285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86" name="Google Shape;1286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6" name="Google Shape;1296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97" name="Google Shape;1297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02" name="Google Shape;1302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2" name="Google Shape;1312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13" name="Google Shape;1313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0" name="Google Shape;1320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21" name="Google Shape;1321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5" name="Google Shape;1325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26" name="Google Shape;1326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31" name="Google Shape;1331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37" name="Google Shape;1337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44" name="Google Shape;1344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48" name="Google Shape;1348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3" name="Google Shape;1353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54" name="Google Shape;1354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61" name="Google Shape;1361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4" name="Google Shape;1364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65" name="Google Shape;1365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9" name="Google Shape;1369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70" name="Google Shape;1370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77" name="Google Shape;1377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4" name="Google Shape;1384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85" name="Google Shape;1385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90" name="Google Shape;1390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94" name="Google Shape;1394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98" name="Google Shape;1398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03" name="Google Shape;1403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08" name="Google Shape;1408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14" name="Google Shape;1414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21" name="Google Shape;1421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29" name="Google Shape;1429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1" name="Google Shape;1441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42" name="Google Shape;1442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6" name="Google Shape;1446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47" name="Google Shape;1447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0" name="Google Shape;1450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51" name="Google Shape;1451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7" name="Google Shape;1457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58" name="Google Shape;1458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67" name="Google Shape;1467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80" name="Google Shape;1480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93" name="Google Shape;1493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5" name="Google Shape;1505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06" name="Google Shape;1506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13" name="Google Shape;1513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29" name="Google Shape;1529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3" name="Google Shape;1533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34" name="Google Shape;1534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35" name="Google Shape;1535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8" name="Google Shape;1538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39" name="Google Shape;1539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2" name="Google Shape;1542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43" name="Google Shape;1543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6" name="Google Shape;1546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47" name="Google Shape;1547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50" name="Google Shape;1550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51" name="Google Shape;1551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9" name="Google Shape;1559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60" name="Google Shape;1560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4" name="Google Shape;1584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85" name="Google Shape;1585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86" name="Google Shape;1586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8" name="Google Shape;1588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89" name="Google Shape;1589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1" name="Google Shape;1591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92" name="Google Shape;1592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94" name="Google Shape;1594;p5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95" name="Google Shape;1595;p5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51"/>
          <p:cNvSpPr txBox="1"/>
          <p:nvPr/>
        </p:nvSpPr>
        <p:spPr>
          <a:xfrm>
            <a:off x="1551750" y="1150500"/>
            <a:ext cx="70041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You can also use any emoji as an icon!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And of course it resizes without losing quality.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How? Follow Google instructions https://twitter.com/googledocs/status/730087240156643328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01" name="Google Shape;1601;p51"/>
          <p:cNvSpPr txBox="1"/>
          <p:nvPr/>
        </p:nvSpPr>
        <p:spPr>
          <a:xfrm>
            <a:off x="1417700" y="2610475"/>
            <a:ext cx="7138200" cy="2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oppins Light"/>
                <a:ea typeface="Poppins Light"/>
                <a:cs typeface="Poppins Light"/>
                <a:sym typeface="Poppi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02" name="Google Shape;1602;p5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I am Jayden Smith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" name="Google Shape;1607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09" name="Google Shape;1609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10" name="Google Shape;1610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11" name="Google Shape;1611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2" name="Google Shape;1612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3" name="Google Shape;1613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14" name="Google Shape;1614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5" name="Google Shape;1615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6" name="Google Shape;1616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17" name="Google Shape;1617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8" name="Google Shape;1618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9" name="Google Shape;1619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20" name="Google Shape;1620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21" name="Google Shape;1621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622" name="Google Shape;1622;p5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Here you have a list of items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And some text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1507</Words>
  <Application>Microsoft Office PowerPoint</Application>
  <PresentationFormat>On-screen Show (16:9)</PresentationFormat>
  <Paragraphs>390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Poppins</vt:lpstr>
      <vt:lpstr>Calibri</vt:lpstr>
      <vt:lpstr>Poppins Light</vt:lpstr>
      <vt:lpstr>Arial</vt:lpstr>
      <vt:lpstr>Montserrat</vt:lpstr>
      <vt:lpstr>Wingdings</vt:lpstr>
      <vt:lpstr>Arial Rounded MT Bold</vt:lpstr>
      <vt:lpstr>Cymbeline template</vt:lpstr>
      <vt:lpstr>STUDENT’s PLACEMENT PREDICTION</vt:lpstr>
      <vt:lpstr>Contents :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STUDENT’s PLACEMENT PREDICTION</dc:title>
  <cp:lastModifiedBy>kshanan muttin</cp:lastModifiedBy>
  <cp:revision>3</cp:revision>
  <dcterms:modified xsi:type="dcterms:W3CDTF">2022-07-06T19:34:48Z</dcterms:modified>
</cp:coreProperties>
</file>