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0" r:id="rId8"/>
    <p:sldId id="261" r:id="rId9"/>
    <p:sldId id="264" r:id="rId10"/>
    <p:sldId id="265" r:id="rId11"/>
    <p:sldId id="270" r:id="rId12"/>
    <p:sldId id="266" r:id="rId13"/>
    <p:sldId id="267" r:id="rId14"/>
    <p:sldId id="268" r:id="rId15"/>
    <p:sldId id="269"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244784-313E-48A5-9B4D-7FAFC4905369}" v="81" dt="2021-05-02T21:48:06.2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keya Sharma" userId="fd26ae60a665fd11" providerId="LiveId" clId="{CFCB2859-BEEA-47A7-8AB2-32DAA6BA0035}"/>
    <pc:docChg chg="addSld">
      <pc:chgData name="Karthikeya Sharma" userId="fd26ae60a665fd11" providerId="LiveId" clId="{CFCB2859-BEEA-47A7-8AB2-32DAA6BA0035}" dt="2021-05-02T19:38:33.622" v="0" actId="680"/>
      <pc:docMkLst>
        <pc:docMk/>
      </pc:docMkLst>
      <pc:sldChg chg="new">
        <pc:chgData name="Karthikeya Sharma" userId="fd26ae60a665fd11" providerId="LiveId" clId="{CFCB2859-BEEA-47A7-8AB2-32DAA6BA0035}" dt="2021-05-02T19:38:33.622" v="0" actId="680"/>
        <pc:sldMkLst>
          <pc:docMk/>
          <pc:sldMk cId="2008678035" sldId="256"/>
        </pc:sldMkLst>
      </pc:sldChg>
    </pc:docChg>
  </pc:docChgLst>
  <pc:docChgLst>
    <pc:chgData name="Karthikeya Sharma" userId="fd26ae60a665fd11" providerId="LiveId" clId="{E0244784-313E-48A5-9B4D-7FAFC4905369}"/>
    <pc:docChg chg="undo custSel addSld delSld modSld sldOrd">
      <pc:chgData name="Karthikeya Sharma" userId="fd26ae60a665fd11" providerId="LiveId" clId="{E0244784-313E-48A5-9B4D-7FAFC4905369}" dt="2021-05-03T17:51:28.442" v="5481" actId="20577"/>
      <pc:docMkLst>
        <pc:docMk/>
      </pc:docMkLst>
      <pc:sldChg chg="addSp delSp modSp mod setBg addAnim delAnim delDesignElem">
        <pc:chgData name="Karthikeya Sharma" userId="fd26ae60a665fd11" providerId="LiveId" clId="{E0244784-313E-48A5-9B4D-7FAFC4905369}" dt="2021-05-02T21:48:06.296" v="5477"/>
        <pc:sldMkLst>
          <pc:docMk/>
          <pc:sldMk cId="2008678035" sldId="256"/>
        </pc:sldMkLst>
        <pc:spChg chg="mod ord">
          <ac:chgData name="Karthikeya Sharma" userId="fd26ae60a665fd11" providerId="LiveId" clId="{E0244784-313E-48A5-9B4D-7FAFC4905369}" dt="2021-05-02T21:48:06.296" v="5477"/>
          <ac:spMkLst>
            <pc:docMk/>
            <pc:sldMk cId="2008678035" sldId="256"/>
            <ac:spMk id="2" creationId="{E58010FA-0448-4D05-9C15-A32F37AFAD6F}"/>
          </ac:spMkLst>
        </pc:spChg>
        <pc:spChg chg="add del mod">
          <ac:chgData name="Karthikeya Sharma" userId="fd26ae60a665fd11" providerId="LiveId" clId="{E0244784-313E-48A5-9B4D-7FAFC4905369}" dt="2021-05-02T21:48:06.296" v="5477"/>
          <ac:spMkLst>
            <pc:docMk/>
            <pc:sldMk cId="2008678035" sldId="256"/>
            <ac:spMk id="3" creationId="{187F2B5E-9DED-49D7-8DF8-3CD8A3910705}"/>
          </ac:spMkLst>
        </pc:spChg>
        <pc:spChg chg="add del mod">
          <ac:chgData name="Karthikeya Sharma" userId="fd26ae60a665fd11" providerId="LiveId" clId="{E0244784-313E-48A5-9B4D-7FAFC4905369}" dt="2021-05-02T20:06:51.411" v="291" actId="478"/>
          <ac:spMkLst>
            <pc:docMk/>
            <pc:sldMk cId="2008678035" sldId="256"/>
            <ac:spMk id="5" creationId="{31203D5C-E9B0-42DE-B6CB-03511E987EE8}"/>
          </ac:spMkLst>
        </pc:spChg>
        <pc:spChg chg="add del">
          <ac:chgData name="Karthikeya Sharma" userId="fd26ae60a665fd11" providerId="LiveId" clId="{E0244784-313E-48A5-9B4D-7FAFC4905369}" dt="2021-05-02T20:36:56.128" v="923" actId="26606"/>
          <ac:spMkLst>
            <pc:docMk/>
            <pc:sldMk cId="2008678035" sldId="256"/>
            <ac:spMk id="6" creationId="{B26EE4FD-480F-42A5-9FEB-DA630457CFB7}"/>
          </ac:spMkLst>
        </pc:spChg>
        <pc:spChg chg="add del">
          <ac:chgData name="Karthikeya Sharma" userId="fd26ae60a665fd11" providerId="LiveId" clId="{E0244784-313E-48A5-9B4D-7FAFC4905369}" dt="2021-05-02T20:36:56.128" v="923" actId="26606"/>
          <ac:spMkLst>
            <pc:docMk/>
            <pc:sldMk cId="2008678035" sldId="256"/>
            <ac:spMk id="7" creationId="{A187062F-BE14-42FC-B06A-607DB23849C3}"/>
          </ac:spMkLst>
        </pc:spChg>
        <pc:spChg chg="add del">
          <ac:chgData name="Karthikeya Sharma" userId="fd26ae60a665fd11" providerId="LiveId" clId="{E0244784-313E-48A5-9B4D-7FAFC4905369}" dt="2021-05-02T20:06:18.857" v="280" actId="26606"/>
          <ac:spMkLst>
            <pc:docMk/>
            <pc:sldMk cId="2008678035" sldId="256"/>
            <ac:spMk id="8" creationId="{CF4C0395-6AC2-4D86-AA73-ADC897709B6E}"/>
          </ac:spMkLst>
        </pc:spChg>
        <pc:spChg chg="add del">
          <ac:chgData name="Karthikeya Sharma" userId="fd26ae60a665fd11" providerId="LiveId" clId="{E0244784-313E-48A5-9B4D-7FAFC4905369}" dt="2021-05-02T20:36:56.128" v="923" actId="26606"/>
          <ac:spMkLst>
            <pc:docMk/>
            <pc:sldMk cId="2008678035" sldId="256"/>
            <ac:spMk id="9" creationId="{731FE21B-2A45-4BF5-8B03-E12341988774}"/>
          </ac:spMkLst>
        </pc:spChg>
        <pc:spChg chg="add del">
          <ac:chgData name="Karthikeya Sharma" userId="fd26ae60a665fd11" providerId="LiveId" clId="{E0244784-313E-48A5-9B4D-7FAFC4905369}" dt="2021-05-02T20:06:22.114" v="282" actId="26606"/>
          <ac:spMkLst>
            <pc:docMk/>
            <pc:sldMk cId="2008678035" sldId="256"/>
            <ac:spMk id="10" creationId="{D8EC748B-678F-4E27-81C8-F2D4C94616FC}"/>
          </ac:spMkLst>
        </pc:spChg>
        <pc:spChg chg="add del">
          <ac:chgData name="Karthikeya Sharma" userId="fd26ae60a665fd11" providerId="LiveId" clId="{E0244784-313E-48A5-9B4D-7FAFC4905369}" dt="2021-05-02T20:36:56.128" v="923" actId="26606"/>
          <ac:spMkLst>
            <pc:docMk/>
            <pc:sldMk cId="2008678035" sldId="256"/>
            <ac:spMk id="11" creationId="{2DC5A94D-79ED-48F5-9DC5-96CBB507CEC8}"/>
          </ac:spMkLst>
        </pc:spChg>
        <pc:spChg chg="add del">
          <ac:chgData name="Karthikeya Sharma" userId="fd26ae60a665fd11" providerId="LiveId" clId="{E0244784-313E-48A5-9B4D-7FAFC4905369}" dt="2021-05-02T20:06:24.465" v="285" actId="26606"/>
          <ac:spMkLst>
            <pc:docMk/>
            <pc:sldMk cId="2008678035" sldId="256"/>
            <ac:spMk id="12" creationId="{C7F28D52-2A5F-4D23-81AE-7CB8B591C7AF}"/>
          </ac:spMkLst>
        </pc:spChg>
        <pc:spChg chg="add del">
          <ac:chgData name="Karthikeya Sharma" userId="fd26ae60a665fd11" providerId="LiveId" clId="{E0244784-313E-48A5-9B4D-7FAFC4905369}" dt="2021-05-02T20:06:24.465" v="285" actId="26606"/>
          <ac:spMkLst>
            <pc:docMk/>
            <pc:sldMk cId="2008678035" sldId="256"/>
            <ac:spMk id="13" creationId="{FFD48BC7-DC40-47DE-87EE-9F4B6ECB9ABB}"/>
          </ac:spMkLst>
        </pc:spChg>
        <pc:spChg chg="add del">
          <ac:chgData name="Karthikeya Sharma" userId="fd26ae60a665fd11" providerId="LiveId" clId="{E0244784-313E-48A5-9B4D-7FAFC4905369}" dt="2021-05-02T20:06:24.465" v="285" actId="26606"/>
          <ac:spMkLst>
            <pc:docMk/>
            <pc:sldMk cId="2008678035" sldId="256"/>
            <ac:spMk id="14" creationId="{3629484E-3792-4B3D-89AD-7C8A1ED0E0D4}"/>
          </ac:spMkLst>
        </pc:spChg>
        <pc:spChg chg="add del">
          <ac:chgData name="Karthikeya Sharma" userId="fd26ae60a665fd11" providerId="LiveId" clId="{E0244784-313E-48A5-9B4D-7FAFC4905369}" dt="2021-05-02T20:06:24.465" v="285" actId="26606"/>
          <ac:spMkLst>
            <pc:docMk/>
            <pc:sldMk cId="2008678035" sldId="256"/>
            <ac:spMk id="15" creationId="{E502BBC7-2C76-46F3-BC24-5985BC13DB88}"/>
          </ac:spMkLst>
        </pc:spChg>
        <pc:spChg chg="add del">
          <ac:chgData name="Karthikeya Sharma" userId="fd26ae60a665fd11" providerId="LiveId" clId="{E0244784-313E-48A5-9B4D-7FAFC4905369}" dt="2021-05-02T20:36:56.128" v="923" actId="26606"/>
          <ac:spMkLst>
            <pc:docMk/>
            <pc:sldMk cId="2008678035" sldId="256"/>
            <ac:spMk id="16" creationId="{93A3D4BE-AF25-4F9A-9C29-1145CCE24A28}"/>
          </ac:spMkLst>
        </pc:spChg>
        <pc:spChg chg="add del">
          <ac:chgData name="Karthikeya Sharma" userId="fd26ae60a665fd11" providerId="LiveId" clId="{E0244784-313E-48A5-9B4D-7FAFC4905369}" dt="2021-05-02T20:06:52.509" v="293" actId="26606"/>
          <ac:spMkLst>
            <pc:docMk/>
            <pc:sldMk cId="2008678035" sldId="256"/>
            <ac:spMk id="17" creationId="{787F4F1C-8D3D-4EC1-B72D-A0470A5A08B8}"/>
          </ac:spMkLst>
        </pc:spChg>
        <pc:spChg chg="add del">
          <ac:chgData name="Karthikeya Sharma" userId="fd26ae60a665fd11" providerId="LiveId" clId="{E0244784-313E-48A5-9B4D-7FAFC4905369}" dt="2021-05-02T21:45:47.064" v="5434" actId="26606"/>
          <ac:spMkLst>
            <pc:docMk/>
            <pc:sldMk cId="2008678035" sldId="256"/>
            <ac:spMk id="19" creationId="{88294908-8B00-4F58-BBBA-20F71A40AA9E}"/>
          </ac:spMkLst>
        </pc:spChg>
        <pc:spChg chg="add del">
          <ac:chgData name="Karthikeya Sharma" userId="fd26ae60a665fd11" providerId="LiveId" clId="{E0244784-313E-48A5-9B4D-7FAFC4905369}" dt="2021-05-02T21:45:47.064" v="5434" actId="26606"/>
          <ac:spMkLst>
            <pc:docMk/>
            <pc:sldMk cId="2008678035" sldId="256"/>
            <ac:spMk id="20" creationId="{1849CA57-76BD-4CF2-80BA-D7A46A01B7B1}"/>
          </ac:spMkLst>
        </pc:spChg>
        <pc:spChg chg="add del">
          <ac:chgData name="Karthikeya Sharma" userId="fd26ae60a665fd11" providerId="LiveId" clId="{E0244784-313E-48A5-9B4D-7FAFC4905369}" dt="2021-05-02T21:45:47.064" v="5434" actId="26606"/>
          <ac:spMkLst>
            <pc:docMk/>
            <pc:sldMk cId="2008678035" sldId="256"/>
            <ac:spMk id="21" creationId="{4364C879-1404-4203-8E9D-CC5DE0A621A2}"/>
          </ac:spMkLst>
        </pc:spChg>
        <pc:spChg chg="add del">
          <ac:chgData name="Karthikeya Sharma" userId="fd26ae60a665fd11" providerId="LiveId" clId="{E0244784-313E-48A5-9B4D-7FAFC4905369}" dt="2021-05-02T21:45:47.064" v="5434" actId="26606"/>
          <ac:spMkLst>
            <pc:docMk/>
            <pc:sldMk cId="2008678035" sldId="256"/>
            <ac:spMk id="22" creationId="{35E9085E-E730-4768-83D4-6CB7E9897153}"/>
          </ac:spMkLst>
        </pc:spChg>
        <pc:spChg chg="add del">
          <ac:chgData name="Karthikeya Sharma" userId="fd26ae60a665fd11" providerId="LiveId" clId="{E0244784-313E-48A5-9B4D-7FAFC4905369}" dt="2021-05-02T21:45:47.064" v="5434" actId="26606"/>
          <ac:spMkLst>
            <pc:docMk/>
            <pc:sldMk cId="2008678035" sldId="256"/>
            <ac:spMk id="23" creationId="{84617302-4B0D-4351-A6BB-6F0930D943AC}"/>
          </ac:spMkLst>
        </pc:spChg>
        <pc:spChg chg="add del">
          <ac:chgData name="Karthikeya Sharma" userId="fd26ae60a665fd11" providerId="LiveId" clId="{E0244784-313E-48A5-9B4D-7FAFC4905369}" dt="2021-05-02T21:45:47.064" v="5434" actId="26606"/>
          <ac:spMkLst>
            <pc:docMk/>
            <pc:sldMk cId="2008678035" sldId="256"/>
            <ac:spMk id="24" creationId="{973272FE-A474-4CAE-8CA2-BCC8B476C3F4}"/>
          </ac:spMkLst>
        </pc:spChg>
        <pc:spChg chg="add del">
          <ac:chgData name="Karthikeya Sharma" userId="fd26ae60a665fd11" providerId="LiveId" clId="{E0244784-313E-48A5-9B4D-7FAFC4905369}" dt="2021-05-02T21:45:47.064" v="5434" actId="26606"/>
          <ac:spMkLst>
            <pc:docMk/>
            <pc:sldMk cId="2008678035" sldId="256"/>
            <ac:spMk id="25" creationId="{DA2C7802-C2E0-4218-8F89-8DD7CCD2CD1C}"/>
          </ac:spMkLst>
        </pc:spChg>
        <pc:spChg chg="add del">
          <ac:chgData name="Karthikeya Sharma" userId="fd26ae60a665fd11" providerId="LiveId" clId="{E0244784-313E-48A5-9B4D-7FAFC4905369}" dt="2021-05-02T21:45:47.064" v="5434" actId="26606"/>
          <ac:spMkLst>
            <pc:docMk/>
            <pc:sldMk cId="2008678035" sldId="256"/>
            <ac:spMk id="26" creationId="{E07981EA-05A6-437C-88D7-B377B92B031D}"/>
          </ac:spMkLst>
        </pc:spChg>
        <pc:spChg chg="add del">
          <ac:chgData name="Karthikeya Sharma" userId="fd26ae60a665fd11" providerId="LiveId" clId="{E0244784-313E-48A5-9B4D-7FAFC4905369}" dt="2021-05-02T21:45:47.064" v="5434" actId="26606"/>
          <ac:spMkLst>
            <pc:docMk/>
            <pc:sldMk cId="2008678035" sldId="256"/>
            <ac:spMk id="27" creationId="{A6D7111A-21E5-4EE9-8A78-10E5530F0116}"/>
          </ac:spMkLst>
        </pc:spChg>
        <pc:spChg chg="add del">
          <ac:chgData name="Karthikeya Sharma" userId="fd26ae60a665fd11" providerId="LiveId" clId="{E0244784-313E-48A5-9B4D-7FAFC4905369}" dt="2021-05-02T21:45:47.064" v="5434" actId="26606"/>
          <ac:spMkLst>
            <pc:docMk/>
            <pc:sldMk cId="2008678035" sldId="256"/>
            <ac:spMk id="28" creationId="{15E3C750-986E-4769-B1AE-49289FBEE757}"/>
          </ac:spMkLst>
        </pc:spChg>
        <pc:spChg chg="add del">
          <ac:chgData name="Karthikeya Sharma" userId="fd26ae60a665fd11" providerId="LiveId" clId="{E0244784-313E-48A5-9B4D-7FAFC4905369}" dt="2021-05-02T21:45:47.064" v="5434" actId="26606"/>
          <ac:spMkLst>
            <pc:docMk/>
            <pc:sldMk cId="2008678035" sldId="256"/>
            <ac:spMk id="29" creationId="{A3969E80-A77B-49FC-9122-D89AFD5EE118}"/>
          </ac:spMkLst>
        </pc:spChg>
        <pc:spChg chg="add del">
          <ac:chgData name="Karthikeya Sharma" userId="fd26ae60a665fd11" providerId="LiveId" clId="{E0244784-313E-48A5-9B4D-7FAFC4905369}" dt="2021-05-02T21:45:48.853" v="5436" actId="26606"/>
          <ac:spMkLst>
            <pc:docMk/>
            <pc:sldMk cId="2008678035" sldId="256"/>
            <ac:spMk id="31" creationId="{C4B24C7E-2D5E-4C4E-9CD5-D61F243C9D1B}"/>
          </ac:spMkLst>
        </pc:spChg>
        <pc:spChg chg="add del">
          <ac:chgData name="Karthikeya Sharma" userId="fd26ae60a665fd11" providerId="LiveId" clId="{E0244784-313E-48A5-9B4D-7FAFC4905369}" dt="2021-05-02T21:45:48.853" v="5436" actId="26606"/>
          <ac:spMkLst>
            <pc:docMk/>
            <pc:sldMk cId="2008678035" sldId="256"/>
            <ac:spMk id="36" creationId="{3C48EA58-53D6-4E4A-9BDB-087D34617836}"/>
          </ac:spMkLst>
        </pc:spChg>
        <pc:spChg chg="add del">
          <ac:chgData name="Karthikeya Sharma" userId="fd26ae60a665fd11" providerId="LiveId" clId="{E0244784-313E-48A5-9B4D-7FAFC4905369}" dt="2021-05-02T21:45:50.113" v="5438" actId="26606"/>
          <ac:spMkLst>
            <pc:docMk/>
            <pc:sldMk cId="2008678035" sldId="256"/>
            <ac:spMk id="38" creationId="{01C9CC24-B375-4226-BF2B-61FADBBA696A}"/>
          </ac:spMkLst>
        </pc:spChg>
        <pc:spChg chg="add del">
          <ac:chgData name="Karthikeya Sharma" userId="fd26ae60a665fd11" providerId="LiveId" clId="{E0244784-313E-48A5-9B4D-7FAFC4905369}" dt="2021-05-02T21:45:50.113" v="5438" actId="26606"/>
          <ac:spMkLst>
            <pc:docMk/>
            <pc:sldMk cId="2008678035" sldId="256"/>
            <ac:spMk id="39" creationId="{CD70A28E-4FD8-4474-A206-E15B5EBB303F}"/>
          </ac:spMkLst>
        </pc:spChg>
        <pc:spChg chg="add del">
          <ac:chgData name="Karthikeya Sharma" userId="fd26ae60a665fd11" providerId="LiveId" clId="{E0244784-313E-48A5-9B4D-7FAFC4905369}" dt="2021-05-02T21:46:13.054" v="5442" actId="26606"/>
          <ac:spMkLst>
            <pc:docMk/>
            <pc:sldMk cId="2008678035" sldId="256"/>
            <ac:spMk id="42" creationId="{C4B24C7E-2D5E-4C4E-9CD5-D61F243C9D1B}"/>
          </ac:spMkLst>
        </pc:spChg>
        <pc:spChg chg="add del">
          <ac:chgData name="Karthikeya Sharma" userId="fd26ae60a665fd11" providerId="LiveId" clId="{E0244784-313E-48A5-9B4D-7FAFC4905369}" dt="2021-05-02T21:46:13.054" v="5442" actId="26606"/>
          <ac:spMkLst>
            <pc:docMk/>
            <pc:sldMk cId="2008678035" sldId="256"/>
            <ac:spMk id="47" creationId="{3C48EA58-53D6-4E4A-9BDB-087D34617836}"/>
          </ac:spMkLst>
        </pc:spChg>
        <pc:grpChg chg="add del">
          <ac:chgData name="Karthikeya Sharma" userId="fd26ae60a665fd11" providerId="LiveId" clId="{E0244784-313E-48A5-9B4D-7FAFC4905369}" dt="2021-05-02T20:06:52.509" v="293" actId="26606"/>
          <ac:grpSpMkLst>
            <pc:docMk/>
            <pc:sldMk cId="2008678035" sldId="256"/>
            <ac:grpSpMk id="18" creationId="{D1E3DD61-64DB-46AD-B249-E273CD86B051}"/>
          </ac:grpSpMkLst>
        </pc:grpChg>
        <pc:grpChg chg="add del">
          <ac:chgData name="Karthikeya Sharma" userId="fd26ae60a665fd11" providerId="LiveId" clId="{E0244784-313E-48A5-9B4D-7FAFC4905369}" dt="2021-05-02T21:45:48.853" v="5436" actId="26606"/>
          <ac:grpSpMkLst>
            <pc:docMk/>
            <pc:sldMk cId="2008678035" sldId="256"/>
            <ac:grpSpMk id="32" creationId="{99072643-A0EC-42FB-B66A-24C0E6FFDC96}"/>
          </ac:grpSpMkLst>
        </pc:grpChg>
        <pc:grpChg chg="add del">
          <ac:chgData name="Karthikeya Sharma" userId="fd26ae60a665fd11" providerId="LiveId" clId="{E0244784-313E-48A5-9B4D-7FAFC4905369}" dt="2021-05-02T21:46:13.054" v="5442" actId="26606"/>
          <ac:grpSpMkLst>
            <pc:docMk/>
            <pc:sldMk cId="2008678035" sldId="256"/>
            <ac:grpSpMk id="43" creationId="{99072643-A0EC-42FB-B66A-24C0E6FFDC96}"/>
          </ac:grpSpMkLst>
        </pc:grpChg>
        <pc:picChg chg="add del">
          <ac:chgData name="Karthikeya Sharma" userId="fd26ae60a665fd11" providerId="LiveId" clId="{E0244784-313E-48A5-9B4D-7FAFC4905369}" dt="2021-05-02T21:45:50.113" v="5438" actId="26606"/>
          <ac:picMkLst>
            <pc:docMk/>
            <pc:sldMk cId="2008678035" sldId="256"/>
            <ac:picMk id="40" creationId="{39647E21-5366-4638-AC97-D8CD4111EB57}"/>
          </ac:picMkLst>
        </pc:picChg>
      </pc:sldChg>
      <pc:sldChg chg="addSp delSp modSp new mod setBg setClrOvrMap delDesignElem">
        <pc:chgData name="Karthikeya Sharma" userId="fd26ae60a665fd11" providerId="LiveId" clId="{E0244784-313E-48A5-9B4D-7FAFC4905369}" dt="2021-05-02T21:48:06.296" v="5477"/>
        <pc:sldMkLst>
          <pc:docMk/>
          <pc:sldMk cId="1485587951" sldId="257"/>
        </pc:sldMkLst>
        <pc:spChg chg="mod">
          <ac:chgData name="Karthikeya Sharma" userId="fd26ae60a665fd11" providerId="LiveId" clId="{E0244784-313E-48A5-9B4D-7FAFC4905369}" dt="2021-05-02T21:46:04.786" v="5441" actId="26606"/>
          <ac:spMkLst>
            <pc:docMk/>
            <pc:sldMk cId="1485587951" sldId="257"/>
            <ac:spMk id="2" creationId="{5092A27D-5DEB-4BEB-9A51-E28F81FB9AEA}"/>
          </ac:spMkLst>
        </pc:spChg>
        <pc:spChg chg="del">
          <ac:chgData name="Karthikeya Sharma" userId="fd26ae60a665fd11" providerId="LiveId" clId="{E0244784-313E-48A5-9B4D-7FAFC4905369}" dt="2021-05-02T20:05:07.168" v="244" actId="931"/>
          <ac:spMkLst>
            <pc:docMk/>
            <pc:sldMk cId="1485587951" sldId="257"/>
            <ac:spMk id="3" creationId="{038FD755-9CC9-44BF-B354-B4EC57A1D357}"/>
          </ac:spMkLst>
        </pc:spChg>
        <pc:spChg chg="add del">
          <ac:chgData name="Karthikeya Sharma" userId="fd26ae60a665fd11" providerId="LiveId" clId="{E0244784-313E-48A5-9B4D-7FAFC4905369}" dt="2021-05-02T20:05:21.173" v="248" actId="26606"/>
          <ac:spMkLst>
            <pc:docMk/>
            <pc:sldMk cId="1485587951" sldId="257"/>
            <ac:spMk id="10" creationId="{665DBBEF-238B-476B-96AB-8AAC3224ECEA}"/>
          </ac:spMkLst>
        </pc:spChg>
        <pc:spChg chg="add del">
          <ac:chgData name="Karthikeya Sharma" userId="fd26ae60a665fd11" providerId="LiveId" clId="{E0244784-313E-48A5-9B4D-7FAFC4905369}" dt="2021-05-02T20:05:21.173" v="248" actId="26606"/>
          <ac:spMkLst>
            <pc:docMk/>
            <pc:sldMk cId="1485587951" sldId="257"/>
            <ac:spMk id="12" creationId="{3FCFB1DE-0B7E-48CC-BA90-B2AB0889F9D6}"/>
          </ac:spMkLst>
        </pc:spChg>
        <pc:spChg chg="add del">
          <ac:chgData name="Karthikeya Sharma" userId="fd26ae60a665fd11" providerId="LiveId" clId="{E0244784-313E-48A5-9B4D-7FAFC4905369}" dt="2021-05-02T20:07:35.951" v="356" actId="26606"/>
          <ac:spMkLst>
            <pc:docMk/>
            <pc:sldMk cId="1485587951" sldId="257"/>
            <ac:spMk id="14" creationId="{7CA0DAA6-33B8-4A25-810D-2F4D816FB40E}"/>
          </ac:spMkLst>
        </pc:spChg>
        <pc:spChg chg="add del">
          <ac:chgData name="Karthikeya Sharma" userId="fd26ae60a665fd11" providerId="LiveId" clId="{E0244784-313E-48A5-9B4D-7FAFC4905369}" dt="2021-05-02T20:07:35.947" v="355" actId="26606"/>
          <ac:spMkLst>
            <pc:docMk/>
            <pc:sldMk cId="1485587951" sldId="257"/>
            <ac:spMk id="18" creationId="{7E1320DF-3D61-4C68-A502-8890633C7A79}"/>
          </ac:spMkLst>
        </pc:spChg>
        <pc:spChg chg="add del">
          <ac:chgData name="Karthikeya Sharma" userId="fd26ae60a665fd11" providerId="LiveId" clId="{E0244784-313E-48A5-9B4D-7FAFC4905369}" dt="2021-05-02T20:07:32.716" v="353" actId="26606"/>
          <ac:spMkLst>
            <pc:docMk/>
            <pc:sldMk cId="1485587951" sldId="257"/>
            <ac:spMk id="19" creationId="{23127454-05ED-4566-85B8-9B19E8D6DC63}"/>
          </ac:spMkLst>
        </pc:spChg>
        <pc:spChg chg="add del">
          <ac:chgData name="Karthikeya Sharma" userId="fd26ae60a665fd11" providerId="LiveId" clId="{E0244784-313E-48A5-9B4D-7FAFC4905369}" dt="2021-05-02T20:07:35.947" v="355" actId="26606"/>
          <ac:spMkLst>
            <pc:docMk/>
            <pc:sldMk cId="1485587951" sldId="257"/>
            <ac:spMk id="21" creationId="{F2B38F72-8FC4-4001-8C67-FA6B86DEC767}"/>
          </ac:spMkLst>
        </pc:spChg>
        <pc:spChg chg="add del">
          <ac:chgData name="Karthikeya Sharma" userId="fd26ae60a665fd11" providerId="LiveId" clId="{E0244784-313E-48A5-9B4D-7FAFC4905369}" dt="2021-05-02T21:48:06.296" v="5477"/>
          <ac:spMkLst>
            <pc:docMk/>
            <pc:sldMk cId="1485587951" sldId="257"/>
            <ac:spMk id="23" creationId="{23127454-05ED-4566-85B8-9B19E8D6DC63}"/>
          </ac:spMkLst>
        </pc:spChg>
        <pc:spChg chg="add del">
          <ac:chgData name="Karthikeya Sharma" userId="fd26ae60a665fd11" providerId="LiveId" clId="{E0244784-313E-48A5-9B4D-7FAFC4905369}" dt="2021-05-02T21:46:04.786" v="5441" actId="26606"/>
          <ac:spMkLst>
            <pc:docMk/>
            <pc:sldMk cId="1485587951" sldId="257"/>
            <ac:spMk id="27" creationId="{AB47E7E3-03A6-4587-A5E2-58A1345F54C0}"/>
          </ac:spMkLst>
        </pc:spChg>
        <pc:spChg chg="add del">
          <ac:chgData name="Karthikeya Sharma" userId="fd26ae60a665fd11" providerId="LiveId" clId="{E0244784-313E-48A5-9B4D-7FAFC4905369}" dt="2021-05-02T21:46:04.786" v="5441" actId="26606"/>
          <ac:spMkLst>
            <pc:docMk/>
            <pc:sldMk cId="1485587951" sldId="257"/>
            <ac:spMk id="30" creationId="{201CC55D-ED54-4C5C-95E6-10947BD1103B}"/>
          </ac:spMkLst>
        </pc:spChg>
        <pc:spChg chg="add del">
          <ac:chgData name="Karthikeya Sharma" userId="fd26ae60a665fd11" providerId="LiveId" clId="{E0244784-313E-48A5-9B4D-7FAFC4905369}" dt="2021-05-02T21:46:04.786" v="5441" actId="26606"/>
          <ac:spMkLst>
            <pc:docMk/>
            <pc:sldMk cId="1485587951" sldId="257"/>
            <ac:spMk id="36" creationId="{3873B707-463F-40B0-8227-E8CC6C67EB25}"/>
          </ac:spMkLst>
        </pc:spChg>
        <pc:spChg chg="add del">
          <ac:chgData name="Karthikeya Sharma" userId="fd26ae60a665fd11" providerId="LiveId" clId="{E0244784-313E-48A5-9B4D-7FAFC4905369}" dt="2021-05-02T21:46:04.786" v="5441" actId="26606"/>
          <ac:spMkLst>
            <pc:docMk/>
            <pc:sldMk cId="1485587951" sldId="257"/>
            <ac:spMk id="38" creationId="{C13237C8-E62C-4F0D-A318-BD6FB6C2D138}"/>
          </ac:spMkLst>
        </pc:spChg>
        <pc:spChg chg="add del">
          <ac:chgData name="Karthikeya Sharma" userId="fd26ae60a665fd11" providerId="LiveId" clId="{E0244784-313E-48A5-9B4D-7FAFC4905369}" dt="2021-05-02T21:46:04.786" v="5441" actId="26606"/>
          <ac:spMkLst>
            <pc:docMk/>
            <pc:sldMk cId="1485587951" sldId="257"/>
            <ac:spMk id="40" creationId="{19C9EAEA-39D0-4B0E-A0EB-51E7B26740B1}"/>
          </ac:spMkLst>
        </pc:spChg>
        <pc:grpChg chg="add del">
          <ac:chgData name="Karthikeya Sharma" userId="fd26ae60a665fd11" providerId="LiveId" clId="{E0244784-313E-48A5-9B4D-7FAFC4905369}" dt="2021-05-02T21:46:04.786" v="5441" actId="26606"/>
          <ac:grpSpMkLst>
            <pc:docMk/>
            <pc:sldMk cId="1485587951" sldId="257"/>
            <ac:grpSpMk id="32" creationId="{1DE889C7-FAD6-4397-98E2-05D503484459}"/>
          </ac:grpSpMkLst>
        </pc:grpChg>
        <pc:picChg chg="add mod">
          <ac:chgData name="Karthikeya Sharma" userId="fd26ae60a665fd11" providerId="LiveId" clId="{E0244784-313E-48A5-9B4D-7FAFC4905369}" dt="2021-05-02T21:46:04.786" v="5441" actId="26606"/>
          <ac:picMkLst>
            <pc:docMk/>
            <pc:sldMk cId="1485587951" sldId="257"/>
            <ac:picMk id="5" creationId="{78EFBF3F-9498-4211-99BD-A1ACE3F9EDC3}"/>
          </ac:picMkLst>
        </pc:picChg>
      </pc:sldChg>
      <pc:sldChg chg="addSp delSp modSp new add del mod setBg delDesignElem">
        <pc:chgData name="Karthikeya Sharma" userId="fd26ae60a665fd11" providerId="LiveId" clId="{E0244784-313E-48A5-9B4D-7FAFC4905369}" dt="2021-05-03T17:44:45.338" v="5478" actId="122"/>
        <pc:sldMkLst>
          <pc:docMk/>
          <pc:sldMk cId="2790312680" sldId="258"/>
        </pc:sldMkLst>
        <pc:spChg chg="mod">
          <ac:chgData name="Karthikeya Sharma" userId="fd26ae60a665fd11" providerId="LiveId" clId="{E0244784-313E-48A5-9B4D-7FAFC4905369}" dt="2021-05-03T17:44:45.338" v="5478" actId="122"/>
          <ac:spMkLst>
            <pc:docMk/>
            <pc:sldMk cId="2790312680" sldId="258"/>
            <ac:spMk id="2" creationId="{E0D702E7-A170-443D-9B64-BD7E8D734B66}"/>
          </ac:spMkLst>
        </pc:spChg>
        <pc:spChg chg="del">
          <ac:chgData name="Karthikeya Sharma" userId="fd26ae60a665fd11" providerId="LiveId" clId="{E0244784-313E-48A5-9B4D-7FAFC4905369}" dt="2021-05-02T20:11:42.838" v="414" actId="931"/>
          <ac:spMkLst>
            <pc:docMk/>
            <pc:sldMk cId="2790312680" sldId="258"/>
            <ac:spMk id="3" creationId="{000769B2-D822-4C9C-A70B-62CBF2FAA66E}"/>
          </ac:spMkLst>
        </pc:spChg>
        <pc:spChg chg="add del mod">
          <ac:chgData name="Karthikeya Sharma" userId="fd26ae60a665fd11" providerId="LiveId" clId="{E0244784-313E-48A5-9B4D-7FAFC4905369}" dt="2021-05-02T20:13:44.017" v="446" actId="931"/>
          <ac:spMkLst>
            <pc:docMk/>
            <pc:sldMk cId="2790312680" sldId="258"/>
            <ac:spMk id="9" creationId="{8BCB21FC-981B-4CCA-B22A-19151776E499}"/>
          </ac:spMkLst>
        </pc:spChg>
        <pc:spChg chg="add del">
          <ac:chgData name="Karthikeya Sharma" userId="fd26ae60a665fd11" providerId="LiveId" clId="{E0244784-313E-48A5-9B4D-7FAFC4905369}" dt="2021-05-02T21:48:06.296" v="5477"/>
          <ac:spMkLst>
            <pc:docMk/>
            <pc:sldMk cId="2790312680" sldId="258"/>
            <ac:spMk id="16" creationId="{BB115E43-049F-4FA8-851F-A790957F2895}"/>
          </ac:spMkLst>
        </pc:spChg>
        <pc:picChg chg="add del mod">
          <ac:chgData name="Karthikeya Sharma" userId="fd26ae60a665fd11" providerId="LiveId" clId="{E0244784-313E-48A5-9B4D-7FAFC4905369}" dt="2021-05-02T20:13:46.177" v="449" actId="478"/>
          <ac:picMkLst>
            <pc:docMk/>
            <pc:sldMk cId="2790312680" sldId="258"/>
            <ac:picMk id="4" creationId="{E93BC89A-3BD3-4D6E-8BB3-991597648A62}"/>
          </ac:picMkLst>
        </pc:picChg>
        <pc:picChg chg="add del mod">
          <ac:chgData name="Karthikeya Sharma" userId="fd26ae60a665fd11" providerId="LiveId" clId="{E0244784-313E-48A5-9B4D-7FAFC4905369}" dt="2021-05-02T20:13:33.410" v="445" actId="478"/>
          <ac:picMkLst>
            <pc:docMk/>
            <pc:sldMk cId="2790312680" sldId="258"/>
            <ac:picMk id="5" creationId="{000E7958-BEA3-4250-A421-7E92CDE530C0}"/>
          </ac:picMkLst>
        </pc:picChg>
        <pc:picChg chg="add del mod">
          <ac:chgData name="Karthikeya Sharma" userId="fd26ae60a665fd11" providerId="LiveId" clId="{E0244784-313E-48A5-9B4D-7FAFC4905369}" dt="2021-05-02T20:12:53.993" v="426" actId="478"/>
          <ac:picMkLst>
            <pc:docMk/>
            <pc:sldMk cId="2790312680" sldId="258"/>
            <ac:picMk id="7" creationId="{CFC276BA-A703-4EF0-80AE-D50A913CC88F}"/>
          </ac:picMkLst>
        </pc:picChg>
        <pc:picChg chg="add mod">
          <ac:chgData name="Karthikeya Sharma" userId="fd26ae60a665fd11" providerId="LiveId" clId="{E0244784-313E-48A5-9B4D-7FAFC4905369}" dt="2021-05-02T21:48:06.296" v="5477"/>
          <ac:picMkLst>
            <pc:docMk/>
            <pc:sldMk cId="2790312680" sldId="258"/>
            <ac:picMk id="11" creationId="{D1E0EF00-5C5C-4841-82B1-C3DC5387F12D}"/>
          </ac:picMkLst>
        </pc:picChg>
      </pc:sldChg>
      <pc:sldChg chg="addSp delSp modSp new mod setBg delDesignElem">
        <pc:chgData name="Karthikeya Sharma" userId="fd26ae60a665fd11" providerId="LiveId" clId="{E0244784-313E-48A5-9B4D-7FAFC4905369}" dt="2021-05-02T21:48:06.296" v="5477"/>
        <pc:sldMkLst>
          <pc:docMk/>
          <pc:sldMk cId="500928786" sldId="259"/>
        </pc:sldMkLst>
        <pc:spChg chg="mod">
          <ac:chgData name="Karthikeya Sharma" userId="fd26ae60a665fd11" providerId="LiveId" clId="{E0244784-313E-48A5-9B4D-7FAFC4905369}" dt="2021-05-02T20:27:19.820" v="719" actId="26606"/>
          <ac:spMkLst>
            <pc:docMk/>
            <pc:sldMk cId="500928786" sldId="259"/>
            <ac:spMk id="2" creationId="{CBF2351B-7CEC-4D47-8607-8DABCD7F7212}"/>
          </ac:spMkLst>
        </pc:spChg>
        <pc:spChg chg="del">
          <ac:chgData name="Karthikeya Sharma" userId="fd26ae60a665fd11" providerId="LiveId" clId="{E0244784-313E-48A5-9B4D-7FAFC4905369}" dt="2021-05-02T20:14:53.677" v="508" actId="931"/>
          <ac:spMkLst>
            <pc:docMk/>
            <pc:sldMk cId="500928786" sldId="259"/>
            <ac:spMk id="3" creationId="{211B6E07-4AC9-4C9B-9DC0-53BBC83209BB}"/>
          </ac:spMkLst>
        </pc:spChg>
        <pc:spChg chg="add mod">
          <ac:chgData name="Karthikeya Sharma" userId="fd26ae60a665fd11" providerId="LiveId" clId="{E0244784-313E-48A5-9B4D-7FAFC4905369}" dt="2021-05-02T21:47:57.240" v="5471" actId="20577"/>
          <ac:spMkLst>
            <pc:docMk/>
            <pc:sldMk cId="500928786" sldId="259"/>
            <ac:spMk id="9" creationId="{434ACCB9-EFAB-4466-BC58-E3050A61D5CF}"/>
          </ac:spMkLst>
        </pc:spChg>
        <pc:spChg chg="add del">
          <ac:chgData name="Karthikeya Sharma" userId="fd26ae60a665fd11" providerId="LiveId" clId="{E0244784-313E-48A5-9B4D-7FAFC4905369}" dt="2021-05-02T20:27:19.820" v="719" actId="26606"/>
          <ac:spMkLst>
            <pc:docMk/>
            <pc:sldMk cId="500928786" sldId="259"/>
            <ac:spMk id="12" creationId="{2B97F24A-32CE-4C1C-A50D-3016B394DCFB}"/>
          </ac:spMkLst>
        </pc:spChg>
        <pc:spChg chg="add del">
          <ac:chgData name="Karthikeya Sharma" userId="fd26ae60a665fd11" providerId="LiveId" clId="{E0244784-313E-48A5-9B4D-7FAFC4905369}" dt="2021-05-02T20:27:19.820" v="719" actId="26606"/>
          <ac:spMkLst>
            <pc:docMk/>
            <pc:sldMk cId="500928786" sldId="259"/>
            <ac:spMk id="14" creationId="{CD8B4F24-440B-49E9-B85D-733523DC064B}"/>
          </ac:spMkLst>
        </pc:spChg>
        <pc:spChg chg="add del">
          <ac:chgData name="Karthikeya Sharma" userId="fd26ae60a665fd11" providerId="LiveId" clId="{E0244784-313E-48A5-9B4D-7FAFC4905369}" dt="2021-05-02T20:27:13.285" v="714" actId="26606"/>
          <ac:spMkLst>
            <pc:docMk/>
            <pc:sldMk cId="500928786" sldId="259"/>
            <ac:spMk id="19" creationId="{2B566528-1B12-4246-9431-5C2D7D081168}"/>
          </ac:spMkLst>
        </pc:spChg>
        <pc:spChg chg="add del">
          <ac:chgData name="Karthikeya Sharma" userId="fd26ae60a665fd11" providerId="LiveId" clId="{E0244784-313E-48A5-9B4D-7FAFC4905369}" dt="2021-05-02T20:27:18.221" v="716" actId="26606"/>
          <ac:spMkLst>
            <pc:docMk/>
            <pc:sldMk cId="500928786" sldId="259"/>
            <ac:spMk id="29" creationId="{5E39A796-BE83-48B1-B33F-35C4A32AAB57}"/>
          </ac:spMkLst>
        </pc:spChg>
        <pc:spChg chg="add del">
          <ac:chgData name="Karthikeya Sharma" userId="fd26ae60a665fd11" providerId="LiveId" clId="{E0244784-313E-48A5-9B4D-7FAFC4905369}" dt="2021-05-02T20:27:18.221" v="716" actId="26606"/>
          <ac:spMkLst>
            <pc:docMk/>
            <pc:sldMk cId="500928786" sldId="259"/>
            <ac:spMk id="30" creationId="{72F84B47-E267-4194-8194-831DB7B5547F}"/>
          </ac:spMkLst>
        </pc:spChg>
        <pc:spChg chg="add del">
          <ac:chgData name="Karthikeya Sharma" userId="fd26ae60a665fd11" providerId="LiveId" clId="{E0244784-313E-48A5-9B4D-7FAFC4905369}" dt="2021-05-02T20:27:19.817" v="718" actId="26606"/>
          <ac:spMkLst>
            <pc:docMk/>
            <pc:sldMk cId="500928786" sldId="259"/>
            <ac:spMk id="32" creationId="{2B97F24A-32CE-4C1C-A50D-3016B394DCFB}"/>
          </ac:spMkLst>
        </pc:spChg>
        <pc:spChg chg="add del">
          <ac:chgData name="Karthikeya Sharma" userId="fd26ae60a665fd11" providerId="LiveId" clId="{E0244784-313E-48A5-9B4D-7FAFC4905369}" dt="2021-05-02T20:27:19.817" v="718" actId="26606"/>
          <ac:spMkLst>
            <pc:docMk/>
            <pc:sldMk cId="500928786" sldId="259"/>
            <ac:spMk id="33" creationId="{CD8B4F24-440B-49E9-B85D-733523DC064B}"/>
          </ac:spMkLst>
        </pc:spChg>
        <pc:spChg chg="add del">
          <ac:chgData name="Karthikeya Sharma" userId="fd26ae60a665fd11" providerId="LiveId" clId="{E0244784-313E-48A5-9B4D-7FAFC4905369}" dt="2021-05-02T21:48:06.296" v="5477"/>
          <ac:spMkLst>
            <pc:docMk/>
            <pc:sldMk cId="500928786" sldId="259"/>
            <ac:spMk id="35" creationId="{724AC2FE-8DC8-4E92-BD6E-A4102042E40D}"/>
          </ac:spMkLst>
        </pc:spChg>
        <pc:grpChg chg="add del">
          <ac:chgData name="Karthikeya Sharma" userId="fd26ae60a665fd11" providerId="LiveId" clId="{E0244784-313E-48A5-9B4D-7FAFC4905369}" dt="2021-05-02T20:27:13.285" v="714" actId="26606"/>
          <ac:grpSpMkLst>
            <pc:docMk/>
            <pc:sldMk cId="500928786" sldId="259"/>
            <ac:grpSpMk id="21" creationId="{828A5161-06F1-46CF-8AD7-844680A59E13}"/>
          </ac:grpSpMkLst>
        </pc:grpChg>
        <pc:grpChg chg="add del">
          <ac:chgData name="Karthikeya Sharma" userId="fd26ae60a665fd11" providerId="LiveId" clId="{E0244784-313E-48A5-9B4D-7FAFC4905369}" dt="2021-05-02T20:27:13.285" v="714" actId="26606"/>
          <ac:grpSpMkLst>
            <pc:docMk/>
            <pc:sldMk cId="500928786" sldId="259"/>
            <ac:grpSpMk id="25" creationId="{5995D10D-E9C9-47DB-AE7E-801FEF38F5C9}"/>
          </ac:grpSpMkLst>
        </pc:grpChg>
        <pc:picChg chg="add mod">
          <ac:chgData name="Karthikeya Sharma" userId="fd26ae60a665fd11" providerId="LiveId" clId="{E0244784-313E-48A5-9B4D-7FAFC4905369}" dt="2021-05-02T20:27:19.820" v="719" actId="26606"/>
          <ac:picMkLst>
            <pc:docMk/>
            <pc:sldMk cId="500928786" sldId="259"/>
            <ac:picMk id="5" creationId="{782AE30E-CCB1-4685-918E-78467ABF2786}"/>
          </ac:picMkLst>
        </pc:picChg>
      </pc:sldChg>
      <pc:sldChg chg="addSp delSp modSp new mod setBg delDesignElem">
        <pc:chgData name="Karthikeya Sharma" userId="fd26ae60a665fd11" providerId="LiveId" clId="{E0244784-313E-48A5-9B4D-7FAFC4905369}" dt="2021-05-02T21:48:06.296" v="5477"/>
        <pc:sldMkLst>
          <pc:docMk/>
          <pc:sldMk cId="1209124171" sldId="260"/>
        </pc:sldMkLst>
        <pc:spChg chg="mod">
          <ac:chgData name="Karthikeya Sharma" userId="fd26ae60a665fd11" providerId="LiveId" clId="{E0244784-313E-48A5-9B4D-7FAFC4905369}" dt="2021-05-02T20:35:02.248" v="789" actId="26606"/>
          <ac:spMkLst>
            <pc:docMk/>
            <pc:sldMk cId="1209124171" sldId="260"/>
            <ac:spMk id="2" creationId="{3E121068-8635-43A1-937F-BE419D971820}"/>
          </ac:spMkLst>
        </pc:spChg>
        <pc:spChg chg="add del">
          <ac:chgData name="Karthikeya Sharma" userId="fd26ae60a665fd11" providerId="LiveId" clId="{E0244784-313E-48A5-9B4D-7FAFC4905369}" dt="2021-05-02T20:35:00.070" v="786" actId="931"/>
          <ac:spMkLst>
            <pc:docMk/>
            <pc:sldMk cId="1209124171" sldId="260"/>
            <ac:spMk id="3" creationId="{A7A0D0A4-74D0-4BDF-AAF9-E2056FDD0A44}"/>
          </ac:spMkLst>
        </pc:spChg>
        <pc:spChg chg="add del">
          <ac:chgData name="Karthikeya Sharma" userId="fd26ae60a665fd11" providerId="LiveId" clId="{E0244784-313E-48A5-9B4D-7FAFC4905369}" dt="2021-05-02T20:34:52.480" v="783" actId="26606"/>
          <ac:spMkLst>
            <pc:docMk/>
            <pc:sldMk cId="1209124171" sldId="260"/>
            <ac:spMk id="9" creationId="{B330F089-7916-4450-A7C3-48A71E8DCB26}"/>
          </ac:spMkLst>
        </pc:spChg>
        <pc:spChg chg="add mod">
          <ac:chgData name="Karthikeya Sharma" userId="fd26ae60a665fd11" providerId="LiveId" clId="{E0244784-313E-48A5-9B4D-7FAFC4905369}" dt="2021-05-02T20:36:42.765" v="921" actId="26606"/>
          <ac:spMkLst>
            <pc:docMk/>
            <pc:sldMk cId="1209124171" sldId="260"/>
            <ac:spMk id="11" creationId="{DCC72502-3BD1-48C7-8769-9927B70C27D1}"/>
          </ac:spMkLst>
        </pc:spChg>
        <pc:spChg chg="add del">
          <ac:chgData name="Karthikeya Sharma" userId="fd26ae60a665fd11" providerId="LiveId" clId="{E0244784-313E-48A5-9B4D-7FAFC4905369}" dt="2021-05-02T20:34:52.480" v="783" actId="26606"/>
          <ac:spMkLst>
            <pc:docMk/>
            <pc:sldMk cId="1209124171" sldId="260"/>
            <ac:spMk id="12" creationId="{2B97F24A-32CE-4C1C-A50D-3016B394DCFB}"/>
          </ac:spMkLst>
        </pc:spChg>
        <pc:spChg chg="add del">
          <ac:chgData name="Karthikeya Sharma" userId="fd26ae60a665fd11" providerId="LiveId" clId="{E0244784-313E-48A5-9B4D-7FAFC4905369}" dt="2021-05-02T20:34:52.480" v="783" actId="26606"/>
          <ac:spMkLst>
            <pc:docMk/>
            <pc:sldMk cId="1209124171" sldId="260"/>
            <ac:spMk id="14" creationId="{CD8B4F24-440B-49E9-B85D-733523DC064B}"/>
          </ac:spMkLst>
        </pc:spChg>
        <pc:spChg chg="add del">
          <ac:chgData name="Karthikeya Sharma" userId="fd26ae60a665fd11" providerId="LiveId" clId="{E0244784-313E-48A5-9B4D-7FAFC4905369}" dt="2021-05-02T21:48:06.296" v="5477"/>
          <ac:spMkLst>
            <pc:docMk/>
            <pc:sldMk cId="1209124171" sldId="260"/>
            <ac:spMk id="16" creationId="{724AC2FE-8DC8-4E92-BD6E-A4102042E40D}"/>
          </ac:spMkLst>
        </pc:spChg>
        <pc:picChg chg="add del mod">
          <ac:chgData name="Karthikeya Sharma" userId="fd26ae60a665fd11" providerId="LiveId" clId="{E0244784-313E-48A5-9B4D-7FAFC4905369}" dt="2021-05-02T20:34:53.955" v="785" actId="931"/>
          <ac:picMkLst>
            <pc:docMk/>
            <pc:sldMk cId="1209124171" sldId="260"/>
            <ac:picMk id="5" creationId="{91DFC641-7BE0-42A7-B421-4CFECE4480D9}"/>
          </ac:picMkLst>
        </pc:picChg>
        <pc:picChg chg="add mod">
          <ac:chgData name="Karthikeya Sharma" userId="fd26ae60a665fd11" providerId="LiveId" clId="{E0244784-313E-48A5-9B4D-7FAFC4905369}" dt="2021-05-02T20:35:02.248" v="789" actId="26606"/>
          <ac:picMkLst>
            <pc:docMk/>
            <pc:sldMk cId="1209124171" sldId="260"/>
            <ac:picMk id="7" creationId="{01F1FCBF-6560-4B98-A5CE-2DD7C6F14AAC}"/>
          </ac:picMkLst>
        </pc:picChg>
      </pc:sldChg>
      <pc:sldChg chg="addSp delSp modSp new mod setBg delDesignElem">
        <pc:chgData name="Karthikeya Sharma" userId="fd26ae60a665fd11" providerId="LiveId" clId="{E0244784-313E-48A5-9B4D-7FAFC4905369}" dt="2021-05-02T21:48:06.296" v="5477"/>
        <pc:sldMkLst>
          <pc:docMk/>
          <pc:sldMk cId="3602005787" sldId="261"/>
        </pc:sldMkLst>
        <pc:spChg chg="mod">
          <ac:chgData name="Karthikeya Sharma" userId="fd26ae60a665fd11" providerId="LiveId" clId="{E0244784-313E-48A5-9B4D-7FAFC4905369}" dt="2021-05-02T20:41:33.074" v="957" actId="26606"/>
          <ac:spMkLst>
            <pc:docMk/>
            <pc:sldMk cId="3602005787" sldId="261"/>
            <ac:spMk id="2" creationId="{618E80E3-2474-4C0B-82E8-AA5D3DFFAB2C}"/>
          </ac:spMkLst>
        </pc:spChg>
        <pc:spChg chg="del">
          <ac:chgData name="Karthikeya Sharma" userId="fd26ae60a665fd11" providerId="LiveId" clId="{E0244784-313E-48A5-9B4D-7FAFC4905369}" dt="2021-05-02T20:41:26.225" v="954" actId="931"/>
          <ac:spMkLst>
            <pc:docMk/>
            <pc:sldMk cId="3602005787" sldId="261"/>
            <ac:spMk id="3" creationId="{0D30BB8A-8105-420F-88EE-751509858588}"/>
          </ac:spMkLst>
        </pc:spChg>
        <pc:spChg chg="add del">
          <ac:chgData name="Karthikeya Sharma" userId="fd26ae60a665fd11" providerId="LiveId" clId="{E0244784-313E-48A5-9B4D-7FAFC4905369}" dt="2021-05-02T21:48:06.296" v="5477"/>
          <ac:spMkLst>
            <pc:docMk/>
            <pc:sldMk cId="3602005787" sldId="261"/>
            <ac:spMk id="10" creationId="{23127454-05ED-4566-85B8-9B19E8D6DC63}"/>
          </ac:spMkLst>
        </pc:spChg>
        <pc:picChg chg="add mod">
          <ac:chgData name="Karthikeya Sharma" userId="fd26ae60a665fd11" providerId="LiveId" clId="{E0244784-313E-48A5-9B4D-7FAFC4905369}" dt="2021-05-02T20:41:33.074" v="957" actId="26606"/>
          <ac:picMkLst>
            <pc:docMk/>
            <pc:sldMk cId="3602005787" sldId="261"/>
            <ac:picMk id="5" creationId="{D5265508-4F16-43EA-AADC-95F79018E5E9}"/>
          </ac:picMkLst>
        </pc:picChg>
      </pc:sldChg>
      <pc:sldChg chg="modSp new mod ord">
        <pc:chgData name="Karthikeya Sharma" userId="fd26ae60a665fd11" providerId="LiveId" clId="{E0244784-313E-48A5-9B4D-7FAFC4905369}" dt="2021-05-02T21:48:06.296" v="5477"/>
        <pc:sldMkLst>
          <pc:docMk/>
          <pc:sldMk cId="2816139617" sldId="262"/>
        </pc:sldMkLst>
        <pc:spChg chg="mod">
          <ac:chgData name="Karthikeya Sharma" userId="fd26ae60a665fd11" providerId="LiveId" clId="{E0244784-313E-48A5-9B4D-7FAFC4905369}" dt="2021-05-02T21:48:06.296" v="5477"/>
          <ac:spMkLst>
            <pc:docMk/>
            <pc:sldMk cId="2816139617" sldId="262"/>
            <ac:spMk id="2" creationId="{030A1FD4-B253-43B3-9214-20E41800C8F2}"/>
          </ac:spMkLst>
        </pc:spChg>
        <pc:spChg chg="mod">
          <ac:chgData name="Karthikeya Sharma" userId="fd26ae60a665fd11" providerId="LiveId" clId="{E0244784-313E-48A5-9B4D-7FAFC4905369}" dt="2021-05-02T21:48:06.296" v="5477"/>
          <ac:spMkLst>
            <pc:docMk/>
            <pc:sldMk cId="2816139617" sldId="262"/>
            <ac:spMk id="3" creationId="{52DBE2EB-6D72-48BD-897B-6DCE281834AC}"/>
          </ac:spMkLst>
        </pc:spChg>
      </pc:sldChg>
      <pc:sldChg chg="modSp new mod ord">
        <pc:chgData name="Karthikeya Sharma" userId="fd26ae60a665fd11" providerId="LiveId" clId="{E0244784-313E-48A5-9B4D-7FAFC4905369}" dt="2021-05-02T21:48:06.296" v="5477"/>
        <pc:sldMkLst>
          <pc:docMk/>
          <pc:sldMk cId="3859118129" sldId="263"/>
        </pc:sldMkLst>
        <pc:spChg chg="mod">
          <ac:chgData name="Karthikeya Sharma" userId="fd26ae60a665fd11" providerId="LiveId" clId="{E0244784-313E-48A5-9B4D-7FAFC4905369}" dt="2021-05-02T21:48:06.296" v="5477"/>
          <ac:spMkLst>
            <pc:docMk/>
            <pc:sldMk cId="3859118129" sldId="263"/>
            <ac:spMk id="2" creationId="{D853B079-98E8-4AEE-BC40-0E13E16748A7}"/>
          </ac:spMkLst>
        </pc:spChg>
        <pc:spChg chg="mod">
          <ac:chgData name="Karthikeya Sharma" userId="fd26ae60a665fd11" providerId="LiveId" clId="{E0244784-313E-48A5-9B4D-7FAFC4905369}" dt="2021-05-02T21:48:06.296" v="5477"/>
          <ac:spMkLst>
            <pc:docMk/>
            <pc:sldMk cId="3859118129" sldId="263"/>
            <ac:spMk id="3" creationId="{CAAC329F-3FD2-4015-B3E4-64462CD25B1A}"/>
          </ac:spMkLst>
        </pc:spChg>
      </pc:sldChg>
      <pc:sldChg chg="modSp new mod">
        <pc:chgData name="Karthikeya Sharma" userId="fd26ae60a665fd11" providerId="LiveId" clId="{E0244784-313E-48A5-9B4D-7FAFC4905369}" dt="2021-05-02T21:48:06.296" v="5477"/>
        <pc:sldMkLst>
          <pc:docMk/>
          <pc:sldMk cId="256299578" sldId="264"/>
        </pc:sldMkLst>
        <pc:spChg chg="mod">
          <ac:chgData name="Karthikeya Sharma" userId="fd26ae60a665fd11" providerId="LiveId" clId="{E0244784-313E-48A5-9B4D-7FAFC4905369}" dt="2021-05-02T21:48:06.296" v="5477"/>
          <ac:spMkLst>
            <pc:docMk/>
            <pc:sldMk cId="256299578" sldId="264"/>
            <ac:spMk id="2" creationId="{B7ACC7BA-C446-4A54-B4BA-B4865B2C0C05}"/>
          </ac:spMkLst>
        </pc:spChg>
        <pc:spChg chg="mod">
          <ac:chgData name="Karthikeya Sharma" userId="fd26ae60a665fd11" providerId="LiveId" clId="{E0244784-313E-48A5-9B4D-7FAFC4905369}" dt="2021-05-02T21:48:06.296" v="5477"/>
          <ac:spMkLst>
            <pc:docMk/>
            <pc:sldMk cId="256299578" sldId="264"/>
            <ac:spMk id="3" creationId="{EB73868C-4EB2-40B6-9F9F-5AB3B5D18C8E}"/>
          </ac:spMkLst>
        </pc:spChg>
      </pc:sldChg>
      <pc:sldChg chg="addSp delSp modSp new mod setBg modClrScheme delDesignElem chgLayout">
        <pc:chgData name="Karthikeya Sharma" userId="fd26ae60a665fd11" providerId="LiveId" clId="{E0244784-313E-48A5-9B4D-7FAFC4905369}" dt="2021-05-02T21:48:06.296" v="5477"/>
        <pc:sldMkLst>
          <pc:docMk/>
          <pc:sldMk cId="2639484710" sldId="265"/>
        </pc:sldMkLst>
        <pc:spChg chg="mod ord">
          <ac:chgData name="Karthikeya Sharma" userId="fd26ae60a665fd11" providerId="LiveId" clId="{E0244784-313E-48A5-9B4D-7FAFC4905369}" dt="2021-05-02T21:48:06.296" v="5477"/>
          <ac:spMkLst>
            <pc:docMk/>
            <pc:sldMk cId="2639484710" sldId="265"/>
            <ac:spMk id="2" creationId="{9464D699-0647-437F-B201-C00A1D9FEC1B}"/>
          </ac:spMkLst>
        </pc:spChg>
        <pc:spChg chg="del">
          <ac:chgData name="Karthikeya Sharma" userId="fd26ae60a665fd11" providerId="LiveId" clId="{E0244784-313E-48A5-9B4D-7FAFC4905369}" dt="2021-05-02T21:10:42.639" v="2799" actId="931"/>
          <ac:spMkLst>
            <pc:docMk/>
            <pc:sldMk cId="2639484710" sldId="265"/>
            <ac:spMk id="3" creationId="{F5A3B972-5DE8-4752-8F89-74C9B14A9ABF}"/>
          </ac:spMkLst>
        </pc:spChg>
        <pc:spChg chg="add mod ord">
          <ac:chgData name="Karthikeya Sharma" userId="fd26ae60a665fd11" providerId="LiveId" clId="{E0244784-313E-48A5-9B4D-7FAFC4905369}" dt="2021-05-02T21:48:06.296" v="5477"/>
          <ac:spMkLst>
            <pc:docMk/>
            <pc:sldMk cId="2639484710" sldId="265"/>
            <ac:spMk id="6" creationId="{3C9E0154-AC6D-4EDE-AB1F-CD5EC23490B3}"/>
          </ac:spMkLst>
        </pc:spChg>
        <pc:spChg chg="add del">
          <ac:chgData name="Karthikeya Sharma" userId="fd26ae60a665fd11" providerId="LiveId" clId="{E0244784-313E-48A5-9B4D-7FAFC4905369}" dt="2021-05-02T21:11:07.574" v="2807" actId="26606"/>
          <ac:spMkLst>
            <pc:docMk/>
            <pc:sldMk cId="2639484710" sldId="265"/>
            <ac:spMk id="7" creationId="{FF9B822F-893E-44C8-963C-64F50ACECBB2}"/>
          </ac:spMkLst>
        </pc:spChg>
        <pc:spChg chg="add del">
          <ac:chgData name="Karthikeya Sharma" userId="fd26ae60a665fd11" providerId="LiveId" clId="{E0244784-313E-48A5-9B4D-7FAFC4905369}" dt="2021-05-02T21:11:07.574" v="2807" actId="26606"/>
          <ac:spMkLst>
            <pc:docMk/>
            <pc:sldMk cId="2639484710" sldId="265"/>
            <ac:spMk id="8" creationId="{65490B95-0BFC-49F2-B820-3C3A48B43CBA}"/>
          </ac:spMkLst>
        </pc:spChg>
        <pc:spChg chg="add del">
          <ac:chgData name="Karthikeya Sharma" userId="fd26ae60a665fd11" providerId="LiveId" clId="{E0244784-313E-48A5-9B4D-7FAFC4905369}" dt="2021-05-02T21:10:50.403" v="2803" actId="26606"/>
          <ac:spMkLst>
            <pc:docMk/>
            <pc:sldMk cId="2639484710" sldId="265"/>
            <ac:spMk id="9" creationId="{226E7C58-E4D9-44AF-8FAA-B6D16B943F83}"/>
          </ac:spMkLst>
        </pc:spChg>
        <pc:spChg chg="add del">
          <ac:chgData name="Karthikeya Sharma" userId="fd26ae60a665fd11" providerId="LiveId" clId="{E0244784-313E-48A5-9B4D-7FAFC4905369}" dt="2021-05-02T21:10:52.930" v="2805" actId="26606"/>
          <ac:spMkLst>
            <pc:docMk/>
            <pc:sldMk cId="2639484710" sldId="265"/>
            <ac:spMk id="10" creationId="{665DBBEF-238B-476B-96AB-8AAC3224ECEA}"/>
          </ac:spMkLst>
        </pc:spChg>
        <pc:spChg chg="add del">
          <ac:chgData name="Karthikeya Sharma" userId="fd26ae60a665fd11" providerId="LiveId" clId="{E0244784-313E-48A5-9B4D-7FAFC4905369}" dt="2021-05-02T21:10:52.930" v="2805" actId="26606"/>
          <ac:spMkLst>
            <pc:docMk/>
            <pc:sldMk cId="2639484710" sldId="265"/>
            <ac:spMk id="12" creationId="{3FCFB1DE-0B7E-48CC-BA90-B2AB0889F9D6}"/>
          </ac:spMkLst>
        </pc:spChg>
        <pc:spChg chg="add del">
          <ac:chgData name="Karthikeya Sharma" userId="fd26ae60a665fd11" providerId="LiveId" clId="{E0244784-313E-48A5-9B4D-7FAFC4905369}" dt="2021-05-02T21:11:07.574" v="2807" actId="26606"/>
          <ac:spMkLst>
            <pc:docMk/>
            <pc:sldMk cId="2639484710" sldId="265"/>
            <ac:spMk id="14" creationId="{EBF87945-A001-489F-9D9B-7D9435F0B9CA}"/>
          </ac:spMkLst>
        </pc:spChg>
        <pc:spChg chg="add del">
          <ac:chgData name="Karthikeya Sharma" userId="fd26ae60a665fd11" providerId="LiveId" clId="{E0244784-313E-48A5-9B4D-7FAFC4905369}" dt="2021-05-02T21:11:18.053" v="2809" actId="700"/>
          <ac:spMkLst>
            <pc:docMk/>
            <pc:sldMk cId="2639484710" sldId="265"/>
            <ac:spMk id="16" creationId="{23127454-05ED-4566-85B8-9B19E8D6DC63}"/>
          </ac:spMkLst>
        </pc:spChg>
        <pc:picChg chg="add mod ord">
          <ac:chgData name="Karthikeya Sharma" userId="fd26ae60a665fd11" providerId="LiveId" clId="{E0244784-313E-48A5-9B4D-7FAFC4905369}" dt="2021-05-02T21:48:06.296" v="5477"/>
          <ac:picMkLst>
            <pc:docMk/>
            <pc:sldMk cId="2639484710" sldId="265"/>
            <ac:picMk id="5" creationId="{7D4B37AF-8407-47A2-A1CB-DBC974872091}"/>
          </ac:picMkLst>
        </pc:picChg>
      </pc:sldChg>
      <pc:sldChg chg="addSp delSp modSp new mod">
        <pc:chgData name="Karthikeya Sharma" userId="fd26ae60a665fd11" providerId="LiveId" clId="{E0244784-313E-48A5-9B4D-7FAFC4905369}" dt="2021-05-02T21:48:06.296" v="5477"/>
        <pc:sldMkLst>
          <pc:docMk/>
          <pc:sldMk cId="954916800" sldId="266"/>
        </pc:sldMkLst>
        <pc:spChg chg="mod">
          <ac:chgData name="Karthikeya Sharma" userId="fd26ae60a665fd11" providerId="LiveId" clId="{E0244784-313E-48A5-9B4D-7FAFC4905369}" dt="2021-05-02T21:48:06.296" v="5477"/>
          <ac:spMkLst>
            <pc:docMk/>
            <pc:sldMk cId="954916800" sldId="266"/>
            <ac:spMk id="2" creationId="{3E86CF36-49E7-439F-B868-5A8174AB5EA3}"/>
          </ac:spMkLst>
        </pc:spChg>
        <pc:spChg chg="del">
          <ac:chgData name="Karthikeya Sharma" userId="fd26ae60a665fd11" providerId="LiveId" clId="{E0244784-313E-48A5-9B4D-7FAFC4905369}" dt="2021-05-02T21:16:10.251" v="3090" actId="931"/>
          <ac:spMkLst>
            <pc:docMk/>
            <pc:sldMk cId="954916800" sldId="266"/>
            <ac:spMk id="3" creationId="{7D9B08CB-D5AA-4946-B4D8-8CDFD115AF00}"/>
          </ac:spMkLst>
        </pc:spChg>
        <pc:spChg chg="mod">
          <ac:chgData name="Karthikeya Sharma" userId="fd26ae60a665fd11" providerId="LiveId" clId="{E0244784-313E-48A5-9B4D-7FAFC4905369}" dt="2021-05-02T21:48:06.296" v="5477"/>
          <ac:spMkLst>
            <pc:docMk/>
            <pc:sldMk cId="954916800" sldId="266"/>
            <ac:spMk id="4" creationId="{DC3DCFED-4D6A-4F4A-997D-068376222ADF}"/>
          </ac:spMkLst>
        </pc:spChg>
        <pc:picChg chg="add mod">
          <ac:chgData name="Karthikeya Sharma" userId="fd26ae60a665fd11" providerId="LiveId" clId="{E0244784-313E-48A5-9B4D-7FAFC4905369}" dt="2021-05-02T21:48:06.296" v="5477"/>
          <ac:picMkLst>
            <pc:docMk/>
            <pc:sldMk cId="954916800" sldId="266"/>
            <ac:picMk id="6" creationId="{7C32D29D-0473-4CFE-8DB8-80646A9E401E}"/>
          </ac:picMkLst>
        </pc:picChg>
      </pc:sldChg>
      <pc:sldChg chg="addSp delSp modSp new mod setBg modClrScheme chgLayout">
        <pc:chgData name="Karthikeya Sharma" userId="fd26ae60a665fd11" providerId="LiveId" clId="{E0244784-313E-48A5-9B4D-7FAFC4905369}" dt="2021-05-02T21:48:06.296" v="5477"/>
        <pc:sldMkLst>
          <pc:docMk/>
          <pc:sldMk cId="3142026875" sldId="267"/>
        </pc:sldMkLst>
        <pc:spChg chg="del mod ord">
          <ac:chgData name="Karthikeya Sharma" userId="fd26ae60a665fd11" providerId="LiveId" clId="{E0244784-313E-48A5-9B4D-7FAFC4905369}" dt="2021-05-02T21:21:37.706" v="3591" actId="700"/>
          <ac:spMkLst>
            <pc:docMk/>
            <pc:sldMk cId="3142026875" sldId="267"/>
            <ac:spMk id="2" creationId="{7D02124E-05EA-4B79-88C8-DAB5FA2C804F}"/>
          </ac:spMkLst>
        </pc:spChg>
        <pc:spChg chg="del mod ord">
          <ac:chgData name="Karthikeya Sharma" userId="fd26ae60a665fd11" providerId="LiveId" clId="{E0244784-313E-48A5-9B4D-7FAFC4905369}" dt="2021-05-02T21:21:37.706" v="3591" actId="700"/>
          <ac:spMkLst>
            <pc:docMk/>
            <pc:sldMk cId="3142026875" sldId="267"/>
            <ac:spMk id="3" creationId="{63698316-9714-42A6-B2CF-4DBA581745FE}"/>
          </ac:spMkLst>
        </pc:spChg>
        <pc:spChg chg="del mod ord">
          <ac:chgData name="Karthikeya Sharma" userId="fd26ae60a665fd11" providerId="LiveId" clId="{E0244784-313E-48A5-9B4D-7FAFC4905369}" dt="2021-05-02T21:21:37.706" v="3591" actId="700"/>
          <ac:spMkLst>
            <pc:docMk/>
            <pc:sldMk cId="3142026875" sldId="267"/>
            <ac:spMk id="4" creationId="{23FAA2D6-D6CA-4F34-81EB-83223CC51B89}"/>
          </ac:spMkLst>
        </pc:spChg>
        <pc:spChg chg="add mod ord">
          <ac:chgData name="Karthikeya Sharma" userId="fd26ae60a665fd11" providerId="LiveId" clId="{E0244784-313E-48A5-9B4D-7FAFC4905369}" dt="2021-05-02T21:48:06.296" v="5477"/>
          <ac:spMkLst>
            <pc:docMk/>
            <pc:sldMk cId="3142026875" sldId="267"/>
            <ac:spMk id="5" creationId="{52570130-4A03-4CEE-B89D-4694837AF0D0}"/>
          </ac:spMkLst>
        </pc:spChg>
        <pc:spChg chg="add del mod ord">
          <ac:chgData name="Karthikeya Sharma" userId="fd26ae60a665fd11" providerId="LiveId" clId="{E0244784-313E-48A5-9B4D-7FAFC4905369}" dt="2021-05-02T21:22:00.166" v="3632" actId="931"/>
          <ac:spMkLst>
            <pc:docMk/>
            <pc:sldMk cId="3142026875" sldId="267"/>
            <ac:spMk id="6" creationId="{373D753D-6D76-48B8-B84F-65F7A85CACDA}"/>
          </ac:spMkLst>
        </pc:spChg>
        <pc:spChg chg="add del mod ord">
          <ac:chgData name="Karthikeya Sharma" userId="fd26ae60a665fd11" providerId="LiveId" clId="{E0244784-313E-48A5-9B4D-7FAFC4905369}" dt="2021-05-02T21:23:26.595" v="3650" actId="931"/>
          <ac:spMkLst>
            <pc:docMk/>
            <pc:sldMk cId="3142026875" sldId="267"/>
            <ac:spMk id="7" creationId="{B7A8FC3B-768E-4DC5-982C-C8FBB0F525A2}"/>
          </ac:spMkLst>
        </pc:spChg>
        <pc:spChg chg="add del mod">
          <ac:chgData name="Karthikeya Sharma" userId="fd26ae60a665fd11" providerId="LiveId" clId="{E0244784-313E-48A5-9B4D-7FAFC4905369}" dt="2021-05-02T21:23:20.170" v="3644" actId="478"/>
          <ac:spMkLst>
            <pc:docMk/>
            <pc:sldMk cId="3142026875" sldId="267"/>
            <ac:spMk id="13" creationId="{0A04980C-1E62-48CF-81DA-C5A72BF1DBE0}"/>
          </ac:spMkLst>
        </pc:spChg>
        <pc:spChg chg="add del mod">
          <ac:chgData name="Karthikeya Sharma" userId="fd26ae60a665fd11" providerId="LiveId" clId="{E0244784-313E-48A5-9B4D-7FAFC4905369}" dt="2021-05-02T21:31:23.086" v="4152" actId="931"/>
          <ac:spMkLst>
            <pc:docMk/>
            <pc:sldMk cId="3142026875" sldId="267"/>
            <ac:spMk id="17" creationId="{C3BDBDD3-2FAE-402D-9207-A3100DFE7041}"/>
          </ac:spMkLst>
        </pc:spChg>
        <pc:spChg chg="add del mod">
          <ac:chgData name="Karthikeya Sharma" userId="fd26ae60a665fd11" providerId="LiveId" clId="{E0244784-313E-48A5-9B4D-7FAFC4905369}" dt="2021-05-02T21:32:34.546" v="4159" actId="931"/>
          <ac:spMkLst>
            <pc:docMk/>
            <pc:sldMk cId="3142026875" sldId="267"/>
            <ac:spMk id="21" creationId="{5834882F-7AF4-4F38-AA99-EF96DAE3D4B5}"/>
          </ac:spMkLst>
        </pc:spChg>
        <pc:spChg chg="add del">
          <ac:chgData name="Karthikeya Sharma" userId="fd26ae60a665fd11" providerId="LiveId" clId="{E0244784-313E-48A5-9B4D-7FAFC4905369}" dt="2021-05-02T21:33:40.018" v="4166" actId="26606"/>
          <ac:spMkLst>
            <pc:docMk/>
            <pc:sldMk cId="3142026875" sldId="267"/>
            <ac:spMk id="25" creationId="{904DCDEA-60EE-4FBF-B515-F83D82F966F7}"/>
          </ac:spMkLst>
        </pc:spChg>
        <pc:spChg chg="add del">
          <ac:chgData name="Karthikeya Sharma" userId="fd26ae60a665fd11" providerId="LiveId" clId="{E0244784-313E-48A5-9B4D-7FAFC4905369}" dt="2021-05-02T21:33:40.018" v="4166" actId="26606"/>
          <ac:spMkLst>
            <pc:docMk/>
            <pc:sldMk cId="3142026875" sldId="267"/>
            <ac:spMk id="26" creationId="{34D94F3A-BF39-47F6-9AAA-3C61AF7E05B1}"/>
          </ac:spMkLst>
        </pc:spChg>
        <pc:spChg chg="add del">
          <ac:chgData name="Karthikeya Sharma" userId="fd26ae60a665fd11" providerId="LiveId" clId="{E0244784-313E-48A5-9B4D-7FAFC4905369}" dt="2021-05-02T21:33:27.465" v="4164" actId="26606"/>
          <ac:spMkLst>
            <pc:docMk/>
            <pc:sldMk cId="3142026875" sldId="267"/>
            <ac:spMk id="27" creationId="{6FC89A1D-2585-4970-9749-DDFEE71B1F56}"/>
          </ac:spMkLst>
        </pc:spChg>
        <pc:spChg chg="add del">
          <ac:chgData name="Karthikeya Sharma" userId="fd26ae60a665fd11" providerId="LiveId" clId="{E0244784-313E-48A5-9B4D-7FAFC4905369}" dt="2021-05-02T21:33:40.018" v="4166" actId="26606"/>
          <ac:spMkLst>
            <pc:docMk/>
            <pc:sldMk cId="3142026875" sldId="267"/>
            <ac:spMk id="28" creationId="{11BAB570-FF10-4E96-8A3F-FA9804702B89}"/>
          </ac:spMkLst>
        </pc:spChg>
        <pc:spChg chg="add del">
          <ac:chgData name="Karthikeya Sharma" userId="fd26ae60a665fd11" providerId="LiveId" clId="{E0244784-313E-48A5-9B4D-7FAFC4905369}" dt="2021-05-02T21:33:40.018" v="4166" actId="26606"/>
          <ac:spMkLst>
            <pc:docMk/>
            <pc:sldMk cId="3142026875" sldId="267"/>
            <ac:spMk id="29" creationId="{7D8FA082-E524-4402-B04B-DCA4D4571611}"/>
          </ac:spMkLst>
        </pc:spChg>
        <pc:spChg chg="add del">
          <ac:chgData name="Karthikeya Sharma" userId="fd26ae60a665fd11" providerId="LiveId" clId="{E0244784-313E-48A5-9B4D-7FAFC4905369}" dt="2021-05-02T21:33:27.465" v="4164" actId="26606"/>
          <ac:spMkLst>
            <pc:docMk/>
            <pc:sldMk cId="3142026875" sldId="267"/>
            <ac:spMk id="30" creationId="{33CD251C-A887-4D2F-925B-FC097198538B}"/>
          </ac:spMkLst>
        </pc:spChg>
        <pc:grpChg chg="add del">
          <ac:chgData name="Karthikeya Sharma" userId="fd26ae60a665fd11" providerId="LiveId" clId="{E0244784-313E-48A5-9B4D-7FAFC4905369}" dt="2021-05-02T21:33:27.465" v="4164" actId="26606"/>
          <ac:grpSpMkLst>
            <pc:docMk/>
            <pc:sldMk cId="3142026875" sldId="267"/>
            <ac:grpSpMk id="32" creationId="{770AE191-D2EA-45C9-A44D-830C188F74CB}"/>
          </ac:grpSpMkLst>
        </pc:grpChg>
        <pc:picChg chg="add del mod">
          <ac:chgData name="Karthikeya Sharma" userId="fd26ae60a665fd11" providerId="LiveId" clId="{E0244784-313E-48A5-9B4D-7FAFC4905369}" dt="2021-05-02T21:30:30.561" v="4151" actId="478"/>
          <ac:picMkLst>
            <pc:docMk/>
            <pc:sldMk cId="3142026875" sldId="267"/>
            <ac:picMk id="9" creationId="{0A087E75-56C8-4C80-A6FB-7C41F6AE900D}"/>
          </ac:picMkLst>
        </pc:picChg>
        <pc:picChg chg="add del mod">
          <ac:chgData name="Karthikeya Sharma" userId="fd26ae60a665fd11" providerId="LiveId" clId="{E0244784-313E-48A5-9B4D-7FAFC4905369}" dt="2021-05-02T21:23:22.804" v="3649" actId="931"/>
          <ac:picMkLst>
            <pc:docMk/>
            <pc:sldMk cId="3142026875" sldId="267"/>
            <ac:picMk id="11" creationId="{8247A523-FA07-47D7-9292-9C98141C5975}"/>
          </ac:picMkLst>
        </pc:picChg>
        <pc:picChg chg="add del mod">
          <ac:chgData name="Karthikeya Sharma" userId="fd26ae60a665fd11" providerId="LiveId" clId="{E0244784-313E-48A5-9B4D-7FAFC4905369}" dt="2021-05-02T21:32:24.841" v="4158" actId="478"/>
          <ac:picMkLst>
            <pc:docMk/>
            <pc:sldMk cId="3142026875" sldId="267"/>
            <ac:picMk id="15" creationId="{B3380C54-6CF5-4AE7-B421-2856081BE026}"/>
          </ac:picMkLst>
        </pc:picChg>
        <pc:picChg chg="add mod">
          <ac:chgData name="Karthikeya Sharma" userId="fd26ae60a665fd11" providerId="LiveId" clId="{E0244784-313E-48A5-9B4D-7FAFC4905369}" dt="2021-05-02T21:33:40.018" v="4166" actId="26606"/>
          <ac:picMkLst>
            <pc:docMk/>
            <pc:sldMk cId="3142026875" sldId="267"/>
            <ac:picMk id="19" creationId="{EA30AC29-C470-4D97-89B7-8F1C16104E81}"/>
          </ac:picMkLst>
        </pc:picChg>
        <pc:picChg chg="add mod">
          <ac:chgData name="Karthikeya Sharma" userId="fd26ae60a665fd11" providerId="LiveId" clId="{E0244784-313E-48A5-9B4D-7FAFC4905369}" dt="2021-05-02T21:48:06.296" v="5477"/>
          <ac:picMkLst>
            <pc:docMk/>
            <pc:sldMk cId="3142026875" sldId="267"/>
            <ac:picMk id="23" creationId="{3B150CDA-2580-4564-A46D-E20D0815620F}"/>
          </ac:picMkLst>
        </pc:picChg>
      </pc:sldChg>
      <pc:sldChg chg="addSp delSp modSp new mod modClrScheme chgLayout">
        <pc:chgData name="Karthikeya Sharma" userId="fd26ae60a665fd11" providerId="LiveId" clId="{E0244784-313E-48A5-9B4D-7FAFC4905369}" dt="2021-05-02T21:48:06.296" v="5477"/>
        <pc:sldMkLst>
          <pc:docMk/>
          <pc:sldMk cId="838316677" sldId="268"/>
        </pc:sldMkLst>
        <pc:spChg chg="mod ord">
          <ac:chgData name="Karthikeya Sharma" userId="fd26ae60a665fd11" providerId="LiveId" clId="{E0244784-313E-48A5-9B4D-7FAFC4905369}" dt="2021-05-02T21:48:06.296" v="5477"/>
          <ac:spMkLst>
            <pc:docMk/>
            <pc:sldMk cId="838316677" sldId="268"/>
            <ac:spMk id="2" creationId="{1DAEFB75-CD11-4244-8F13-1DD9E6537555}"/>
          </ac:spMkLst>
        </pc:spChg>
        <pc:spChg chg="del mod ord">
          <ac:chgData name="Karthikeya Sharma" userId="fd26ae60a665fd11" providerId="LiveId" clId="{E0244784-313E-48A5-9B4D-7FAFC4905369}" dt="2021-05-02T21:24:09.492" v="3673" actId="700"/>
          <ac:spMkLst>
            <pc:docMk/>
            <pc:sldMk cId="838316677" sldId="268"/>
            <ac:spMk id="3" creationId="{E0670680-1A90-468A-B0E4-69372502F41B}"/>
          </ac:spMkLst>
        </pc:spChg>
        <pc:spChg chg="del mod ord">
          <ac:chgData name="Karthikeya Sharma" userId="fd26ae60a665fd11" providerId="LiveId" clId="{E0244784-313E-48A5-9B4D-7FAFC4905369}" dt="2021-05-02T21:24:09.492" v="3673" actId="700"/>
          <ac:spMkLst>
            <pc:docMk/>
            <pc:sldMk cId="838316677" sldId="268"/>
            <ac:spMk id="4" creationId="{DF4234DB-A429-4E7A-B3F0-CA86BADAD2A0}"/>
          </ac:spMkLst>
        </pc:spChg>
        <pc:spChg chg="add del mod ord">
          <ac:chgData name="Karthikeya Sharma" userId="fd26ae60a665fd11" providerId="LiveId" clId="{E0244784-313E-48A5-9B4D-7FAFC4905369}" dt="2021-05-02T21:25:25.620" v="3674" actId="931"/>
          <ac:spMkLst>
            <pc:docMk/>
            <pc:sldMk cId="838316677" sldId="268"/>
            <ac:spMk id="5" creationId="{5E7858AA-CE43-456B-97F2-0C7FAFAD7B21}"/>
          </ac:spMkLst>
        </pc:spChg>
        <pc:spChg chg="add mod ord">
          <ac:chgData name="Karthikeya Sharma" userId="fd26ae60a665fd11" providerId="LiveId" clId="{E0244784-313E-48A5-9B4D-7FAFC4905369}" dt="2021-05-02T21:48:06.296" v="5477"/>
          <ac:spMkLst>
            <pc:docMk/>
            <pc:sldMk cId="838316677" sldId="268"/>
            <ac:spMk id="6" creationId="{58019D29-DEDD-4F64-BA3A-6C7C839FBC5A}"/>
          </ac:spMkLst>
        </pc:spChg>
        <pc:picChg chg="add mod">
          <ac:chgData name="Karthikeya Sharma" userId="fd26ae60a665fd11" providerId="LiveId" clId="{E0244784-313E-48A5-9B4D-7FAFC4905369}" dt="2021-05-02T21:48:06.296" v="5477"/>
          <ac:picMkLst>
            <pc:docMk/>
            <pc:sldMk cId="838316677" sldId="268"/>
            <ac:picMk id="8" creationId="{7E281022-BD19-4786-B12F-3E303F13D9C9}"/>
          </ac:picMkLst>
        </pc:picChg>
      </pc:sldChg>
      <pc:sldChg chg="addSp delSp modSp new mod setBg modClrScheme chgLayout">
        <pc:chgData name="Karthikeya Sharma" userId="fd26ae60a665fd11" providerId="LiveId" clId="{E0244784-313E-48A5-9B4D-7FAFC4905369}" dt="2021-05-02T21:48:06.296" v="5477"/>
        <pc:sldMkLst>
          <pc:docMk/>
          <pc:sldMk cId="808221310" sldId="269"/>
        </pc:sldMkLst>
        <pc:spChg chg="del mod ord">
          <ac:chgData name="Karthikeya Sharma" userId="fd26ae60a665fd11" providerId="LiveId" clId="{E0244784-313E-48A5-9B4D-7FAFC4905369}" dt="2021-05-02T21:29:30.103" v="4091" actId="700"/>
          <ac:spMkLst>
            <pc:docMk/>
            <pc:sldMk cId="808221310" sldId="269"/>
            <ac:spMk id="2" creationId="{9BBCA05C-A53C-49F2-A41A-4EBA874289AA}"/>
          </ac:spMkLst>
        </pc:spChg>
        <pc:spChg chg="del mod ord">
          <ac:chgData name="Karthikeya Sharma" userId="fd26ae60a665fd11" providerId="LiveId" clId="{E0244784-313E-48A5-9B4D-7FAFC4905369}" dt="2021-05-02T21:29:30.103" v="4091" actId="700"/>
          <ac:spMkLst>
            <pc:docMk/>
            <pc:sldMk cId="808221310" sldId="269"/>
            <ac:spMk id="3" creationId="{F47C23A6-47AE-41EC-AA84-3633A9DFC513}"/>
          </ac:spMkLst>
        </pc:spChg>
        <pc:spChg chg="del mod ord">
          <ac:chgData name="Karthikeya Sharma" userId="fd26ae60a665fd11" providerId="LiveId" clId="{E0244784-313E-48A5-9B4D-7FAFC4905369}" dt="2021-05-02T21:29:30.103" v="4091" actId="700"/>
          <ac:spMkLst>
            <pc:docMk/>
            <pc:sldMk cId="808221310" sldId="269"/>
            <ac:spMk id="4" creationId="{400811AC-4B3B-4FAE-96CB-663C5EB9DFF6}"/>
          </ac:spMkLst>
        </pc:spChg>
        <pc:spChg chg="add mod ord">
          <ac:chgData name="Karthikeya Sharma" userId="fd26ae60a665fd11" providerId="LiveId" clId="{E0244784-313E-48A5-9B4D-7FAFC4905369}" dt="2021-05-02T21:48:06.296" v="5477"/>
          <ac:spMkLst>
            <pc:docMk/>
            <pc:sldMk cId="808221310" sldId="269"/>
            <ac:spMk id="5" creationId="{EA784148-055A-41AC-A9B5-1591F666CCF7}"/>
          </ac:spMkLst>
        </pc:spChg>
        <pc:spChg chg="add del mod ord">
          <ac:chgData name="Karthikeya Sharma" userId="fd26ae60a665fd11" providerId="LiveId" clId="{E0244784-313E-48A5-9B4D-7FAFC4905369}" dt="2021-05-02T21:30:07.388" v="4146" actId="931"/>
          <ac:spMkLst>
            <pc:docMk/>
            <pc:sldMk cId="808221310" sldId="269"/>
            <ac:spMk id="6" creationId="{B9C826F6-29C8-464E-8F0F-F04D1E621CB7}"/>
          </ac:spMkLst>
        </pc:spChg>
        <pc:spChg chg="add del mod ord">
          <ac:chgData name="Karthikeya Sharma" userId="fd26ae60a665fd11" providerId="LiveId" clId="{E0244784-313E-48A5-9B4D-7FAFC4905369}" dt="2021-05-02T21:32:19.378" v="4157" actId="931"/>
          <ac:spMkLst>
            <pc:docMk/>
            <pc:sldMk cId="808221310" sldId="269"/>
            <ac:spMk id="7" creationId="{3CD6CEA2-A98C-4930-B837-2B082F5AB342}"/>
          </ac:spMkLst>
        </pc:spChg>
        <pc:spChg chg="add del">
          <ac:chgData name="Karthikeya Sharma" userId="fd26ae60a665fd11" providerId="LiveId" clId="{E0244784-313E-48A5-9B4D-7FAFC4905369}" dt="2021-05-02T21:33:44.418" v="4167" actId="26606"/>
          <ac:spMkLst>
            <pc:docMk/>
            <pc:sldMk cId="808221310" sldId="269"/>
            <ac:spMk id="13" creationId="{73DE2CFE-42F2-48F0-8706-5264E012B10C}"/>
          </ac:spMkLst>
        </pc:spChg>
        <pc:spChg chg="add del">
          <ac:chgData name="Karthikeya Sharma" userId="fd26ae60a665fd11" providerId="LiveId" clId="{E0244784-313E-48A5-9B4D-7FAFC4905369}" dt="2021-05-02T21:33:00.871" v="4161" actId="26606"/>
          <ac:spMkLst>
            <pc:docMk/>
            <pc:sldMk cId="808221310" sldId="269"/>
            <ac:spMk id="16" creationId="{73DE2CFE-42F2-48F0-8706-5264E012B10C}"/>
          </ac:spMkLst>
        </pc:spChg>
        <pc:picChg chg="add mod">
          <ac:chgData name="Karthikeya Sharma" userId="fd26ae60a665fd11" providerId="LiveId" clId="{E0244784-313E-48A5-9B4D-7FAFC4905369}" dt="2021-05-02T21:33:47.566" v="4168" actId="1076"/>
          <ac:picMkLst>
            <pc:docMk/>
            <pc:sldMk cId="808221310" sldId="269"/>
            <ac:picMk id="9" creationId="{58AA47BC-AD1A-45C6-A729-A8444C9FD143}"/>
          </ac:picMkLst>
        </pc:picChg>
        <pc:picChg chg="add mod">
          <ac:chgData name="Karthikeya Sharma" userId="fd26ae60a665fd11" providerId="LiveId" clId="{E0244784-313E-48A5-9B4D-7FAFC4905369}" dt="2021-05-02T21:33:54.312" v="4170" actId="1076"/>
          <ac:picMkLst>
            <pc:docMk/>
            <pc:sldMk cId="808221310" sldId="269"/>
            <ac:picMk id="11" creationId="{6B3422F2-B1F3-4D70-B2F4-3AA15EA5378F}"/>
          </ac:picMkLst>
        </pc:picChg>
      </pc:sldChg>
      <pc:sldChg chg="addSp delSp modSp new mod ord setBg modClrScheme chgLayout">
        <pc:chgData name="Karthikeya Sharma" userId="fd26ae60a665fd11" providerId="LiveId" clId="{E0244784-313E-48A5-9B4D-7FAFC4905369}" dt="2021-05-02T21:48:06.296" v="5477"/>
        <pc:sldMkLst>
          <pc:docMk/>
          <pc:sldMk cId="2099321328" sldId="270"/>
        </pc:sldMkLst>
        <pc:spChg chg="del mod ord">
          <ac:chgData name="Karthikeya Sharma" userId="fd26ae60a665fd11" providerId="LiveId" clId="{E0244784-313E-48A5-9B4D-7FAFC4905369}" dt="2021-05-02T21:34:10.694" v="4172" actId="700"/>
          <ac:spMkLst>
            <pc:docMk/>
            <pc:sldMk cId="2099321328" sldId="270"/>
            <ac:spMk id="2" creationId="{3CC7964B-1DBD-4606-A056-6CAFA4E21729}"/>
          </ac:spMkLst>
        </pc:spChg>
        <pc:spChg chg="del mod ord">
          <ac:chgData name="Karthikeya Sharma" userId="fd26ae60a665fd11" providerId="LiveId" clId="{E0244784-313E-48A5-9B4D-7FAFC4905369}" dt="2021-05-02T21:34:10.694" v="4172" actId="700"/>
          <ac:spMkLst>
            <pc:docMk/>
            <pc:sldMk cId="2099321328" sldId="270"/>
            <ac:spMk id="3" creationId="{85FC8384-B11C-48BB-B780-828402285572}"/>
          </ac:spMkLst>
        </pc:spChg>
        <pc:spChg chg="del mod ord">
          <ac:chgData name="Karthikeya Sharma" userId="fd26ae60a665fd11" providerId="LiveId" clId="{E0244784-313E-48A5-9B4D-7FAFC4905369}" dt="2021-05-02T21:34:10.694" v="4172" actId="700"/>
          <ac:spMkLst>
            <pc:docMk/>
            <pc:sldMk cId="2099321328" sldId="270"/>
            <ac:spMk id="4" creationId="{2FD8F886-60EF-416B-9103-55F0C6CFBA3F}"/>
          </ac:spMkLst>
        </pc:spChg>
        <pc:spChg chg="add mod ord">
          <ac:chgData name="Karthikeya Sharma" userId="fd26ae60a665fd11" providerId="LiveId" clId="{E0244784-313E-48A5-9B4D-7FAFC4905369}" dt="2021-05-02T21:48:06.296" v="5477"/>
          <ac:spMkLst>
            <pc:docMk/>
            <pc:sldMk cId="2099321328" sldId="270"/>
            <ac:spMk id="5" creationId="{5B8E70C1-9483-4C4A-9CB6-14F30AEEFC8F}"/>
          </ac:spMkLst>
        </pc:spChg>
        <pc:spChg chg="add del mod ord">
          <ac:chgData name="Karthikeya Sharma" userId="fd26ae60a665fd11" providerId="LiveId" clId="{E0244784-313E-48A5-9B4D-7FAFC4905369}" dt="2021-05-02T21:34:38.625" v="4207" actId="931"/>
          <ac:spMkLst>
            <pc:docMk/>
            <pc:sldMk cId="2099321328" sldId="270"/>
            <ac:spMk id="6" creationId="{CB16E8F2-BAEE-4FFB-8126-20223F36090F}"/>
          </ac:spMkLst>
        </pc:spChg>
        <pc:spChg chg="add mod ord">
          <ac:chgData name="Karthikeya Sharma" userId="fd26ae60a665fd11" providerId="LiveId" clId="{E0244784-313E-48A5-9B4D-7FAFC4905369}" dt="2021-05-02T21:48:06.296" v="5477"/>
          <ac:spMkLst>
            <pc:docMk/>
            <pc:sldMk cId="2099321328" sldId="270"/>
            <ac:spMk id="7" creationId="{75E150D3-CC7B-4DA9-A024-3FD8B8229B24}"/>
          </ac:spMkLst>
        </pc:spChg>
        <pc:spChg chg="add del">
          <ac:chgData name="Karthikeya Sharma" userId="fd26ae60a665fd11" providerId="LiveId" clId="{E0244784-313E-48A5-9B4D-7FAFC4905369}" dt="2021-05-02T21:45:07.933" v="5432" actId="26606"/>
          <ac:spMkLst>
            <pc:docMk/>
            <pc:sldMk cId="2099321328" sldId="270"/>
            <ac:spMk id="14" creationId="{1A95671B-3CC6-4792-9114-B74FAEA224E6}"/>
          </ac:spMkLst>
        </pc:spChg>
        <pc:picChg chg="add mod ord">
          <ac:chgData name="Karthikeya Sharma" userId="fd26ae60a665fd11" providerId="LiveId" clId="{E0244784-313E-48A5-9B4D-7FAFC4905369}" dt="2021-05-02T21:48:06.296" v="5477"/>
          <ac:picMkLst>
            <pc:docMk/>
            <pc:sldMk cId="2099321328" sldId="270"/>
            <ac:picMk id="9" creationId="{4C74D0C1-01CD-47C5-B432-604AB7039CB3}"/>
          </ac:picMkLst>
        </pc:picChg>
      </pc:sldChg>
      <pc:sldChg chg="addSp delSp modSp new mod modClrScheme chgLayout">
        <pc:chgData name="Karthikeya Sharma" userId="fd26ae60a665fd11" providerId="LiveId" clId="{E0244784-313E-48A5-9B4D-7FAFC4905369}" dt="2021-05-02T21:48:06.296" v="5477"/>
        <pc:sldMkLst>
          <pc:docMk/>
          <pc:sldMk cId="1541462262" sldId="271"/>
        </pc:sldMkLst>
        <pc:spChg chg="del mod ord">
          <ac:chgData name="Karthikeya Sharma" userId="fd26ae60a665fd11" providerId="LiveId" clId="{E0244784-313E-48A5-9B4D-7FAFC4905369}" dt="2021-05-02T21:36:05.064" v="4399" actId="700"/>
          <ac:spMkLst>
            <pc:docMk/>
            <pc:sldMk cId="1541462262" sldId="271"/>
            <ac:spMk id="2" creationId="{38411DC9-D67C-4C3D-B229-9DC30261B9B0}"/>
          </ac:spMkLst>
        </pc:spChg>
        <pc:spChg chg="del mod ord">
          <ac:chgData name="Karthikeya Sharma" userId="fd26ae60a665fd11" providerId="LiveId" clId="{E0244784-313E-48A5-9B4D-7FAFC4905369}" dt="2021-05-02T21:36:05.064" v="4399" actId="700"/>
          <ac:spMkLst>
            <pc:docMk/>
            <pc:sldMk cId="1541462262" sldId="271"/>
            <ac:spMk id="3" creationId="{7D9D70BF-61AB-4334-8775-624F5BFB5228}"/>
          </ac:spMkLst>
        </pc:spChg>
        <pc:spChg chg="del">
          <ac:chgData name="Karthikeya Sharma" userId="fd26ae60a665fd11" providerId="LiveId" clId="{E0244784-313E-48A5-9B4D-7FAFC4905369}" dt="2021-05-02T21:36:05.064" v="4399" actId="700"/>
          <ac:spMkLst>
            <pc:docMk/>
            <pc:sldMk cId="1541462262" sldId="271"/>
            <ac:spMk id="4" creationId="{789E1B31-AC93-41C0-94E2-0C855770417E}"/>
          </ac:spMkLst>
        </pc:spChg>
        <pc:spChg chg="add mod ord">
          <ac:chgData name="Karthikeya Sharma" userId="fd26ae60a665fd11" providerId="LiveId" clId="{E0244784-313E-48A5-9B4D-7FAFC4905369}" dt="2021-05-02T21:48:06.296" v="5477"/>
          <ac:spMkLst>
            <pc:docMk/>
            <pc:sldMk cId="1541462262" sldId="271"/>
            <ac:spMk id="5" creationId="{94FE1FE2-8D0A-4D19-BDC1-562601579FF3}"/>
          </ac:spMkLst>
        </pc:spChg>
        <pc:spChg chg="add mod ord">
          <ac:chgData name="Karthikeya Sharma" userId="fd26ae60a665fd11" providerId="LiveId" clId="{E0244784-313E-48A5-9B4D-7FAFC4905369}" dt="2021-05-02T21:48:06.296" v="5477"/>
          <ac:spMkLst>
            <pc:docMk/>
            <pc:sldMk cId="1541462262" sldId="271"/>
            <ac:spMk id="6" creationId="{8173E11D-06C0-49D6-923A-C419D908B3F1}"/>
          </ac:spMkLst>
        </pc:spChg>
      </pc:sldChg>
      <pc:sldChg chg="modSp new mod">
        <pc:chgData name="Karthikeya Sharma" userId="fd26ae60a665fd11" providerId="LiveId" clId="{E0244784-313E-48A5-9B4D-7FAFC4905369}" dt="2021-05-02T21:48:06.296" v="5477"/>
        <pc:sldMkLst>
          <pc:docMk/>
          <pc:sldMk cId="989836977" sldId="272"/>
        </pc:sldMkLst>
        <pc:spChg chg="mod">
          <ac:chgData name="Karthikeya Sharma" userId="fd26ae60a665fd11" providerId="LiveId" clId="{E0244784-313E-48A5-9B4D-7FAFC4905369}" dt="2021-05-02T21:48:06.296" v="5477"/>
          <ac:spMkLst>
            <pc:docMk/>
            <pc:sldMk cId="989836977" sldId="272"/>
            <ac:spMk id="2" creationId="{99FC959F-209E-4DF2-A03A-34A3DB44EE82}"/>
          </ac:spMkLst>
        </pc:spChg>
        <pc:spChg chg="mod">
          <ac:chgData name="Karthikeya Sharma" userId="fd26ae60a665fd11" providerId="LiveId" clId="{E0244784-313E-48A5-9B4D-7FAFC4905369}" dt="2021-05-02T21:48:06.296" v="5477"/>
          <ac:spMkLst>
            <pc:docMk/>
            <pc:sldMk cId="989836977" sldId="272"/>
            <ac:spMk id="3" creationId="{7280191B-D9B9-4E72-B0A5-8C0FFED07C38}"/>
          </ac:spMkLst>
        </pc:spChg>
      </pc:sldChg>
      <pc:sldChg chg="modSp new mod">
        <pc:chgData name="Karthikeya Sharma" userId="fd26ae60a665fd11" providerId="LiveId" clId="{E0244784-313E-48A5-9B4D-7FAFC4905369}" dt="2021-05-03T17:51:28.442" v="5481" actId="20577"/>
        <pc:sldMkLst>
          <pc:docMk/>
          <pc:sldMk cId="597318813" sldId="273"/>
        </pc:sldMkLst>
        <pc:spChg chg="mod">
          <ac:chgData name="Karthikeya Sharma" userId="fd26ae60a665fd11" providerId="LiveId" clId="{E0244784-313E-48A5-9B4D-7FAFC4905369}" dt="2021-05-02T21:48:06.296" v="5477"/>
          <ac:spMkLst>
            <pc:docMk/>
            <pc:sldMk cId="597318813" sldId="273"/>
            <ac:spMk id="2" creationId="{07BE9720-75A0-4BCE-81FA-84EDD3D4D518}"/>
          </ac:spMkLst>
        </pc:spChg>
        <pc:spChg chg="mod">
          <ac:chgData name="Karthikeya Sharma" userId="fd26ae60a665fd11" providerId="LiveId" clId="{E0244784-313E-48A5-9B4D-7FAFC4905369}" dt="2021-05-03T17:51:28.442" v="5481" actId="20577"/>
          <ac:spMkLst>
            <pc:docMk/>
            <pc:sldMk cId="597318813" sldId="273"/>
            <ac:spMk id="3" creationId="{32B573D4-C710-4DF6-85E9-739420915D4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B3AEC-BFA4-467B-8B4A-D9C936DD97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4C59D8-D938-45C7-A2CB-14F5C8B4B9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509A15-8EB1-4310-8925-E921B95878FC}"/>
              </a:ext>
            </a:extLst>
          </p:cNvPr>
          <p:cNvSpPr>
            <a:spLocks noGrp="1"/>
          </p:cNvSpPr>
          <p:nvPr>
            <p:ph type="dt" sz="half" idx="10"/>
          </p:nvPr>
        </p:nvSpPr>
        <p:spPr/>
        <p:txBody>
          <a:bodyPr/>
          <a:lstStyle/>
          <a:p>
            <a:fld id="{D75C439C-44E2-4D4F-8789-96578AC04889}" type="datetimeFigureOut">
              <a:rPr lang="en-US" smtClean="0"/>
              <a:t>5/3/2021</a:t>
            </a:fld>
            <a:endParaRPr lang="en-US"/>
          </a:p>
        </p:txBody>
      </p:sp>
      <p:sp>
        <p:nvSpPr>
          <p:cNvPr id="5" name="Footer Placeholder 4">
            <a:extLst>
              <a:ext uri="{FF2B5EF4-FFF2-40B4-BE49-F238E27FC236}">
                <a16:creationId xmlns:a16="http://schemas.microsoft.com/office/drawing/2014/main" id="{C1249538-6CB9-412E-83B5-FB4531F973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76AF47-C65A-4EDF-A861-7228A0EC772D}"/>
              </a:ext>
            </a:extLst>
          </p:cNvPr>
          <p:cNvSpPr>
            <a:spLocks noGrp="1"/>
          </p:cNvSpPr>
          <p:nvPr>
            <p:ph type="sldNum" sz="quarter" idx="12"/>
          </p:nvPr>
        </p:nvSpPr>
        <p:spPr/>
        <p:txBody>
          <a:bodyPr/>
          <a:lstStyle/>
          <a:p>
            <a:fld id="{CBC47424-4E04-45A9-A837-276F840DCD0C}" type="slidenum">
              <a:rPr lang="en-US" smtClean="0"/>
              <a:t>‹#›</a:t>
            </a:fld>
            <a:endParaRPr lang="en-US"/>
          </a:p>
        </p:txBody>
      </p:sp>
    </p:spTree>
    <p:extLst>
      <p:ext uri="{BB962C8B-B14F-4D97-AF65-F5344CB8AC3E}">
        <p14:creationId xmlns:p14="http://schemas.microsoft.com/office/powerpoint/2010/main" val="3487893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6EBC2-82A8-4832-AD1B-81250910AF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549420-FD30-47CF-AA0B-DE98B02F90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1D46DA-58C8-4438-AB48-180C5A8FA96B}"/>
              </a:ext>
            </a:extLst>
          </p:cNvPr>
          <p:cNvSpPr>
            <a:spLocks noGrp="1"/>
          </p:cNvSpPr>
          <p:nvPr>
            <p:ph type="dt" sz="half" idx="10"/>
          </p:nvPr>
        </p:nvSpPr>
        <p:spPr/>
        <p:txBody>
          <a:bodyPr/>
          <a:lstStyle/>
          <a:p>
            <a:fld id="{D75C439C-44E2-4D4F-8789-96578AC04889}" type="datetimeFigureOut">
              <a:rPr lang="en-US" smtClean="0"/>
              <a:t>5/3/2021</a:t>
            </a:fld>
            <a:endParaRPr lang="en-US"/>
          </a:p>
        </p:txBody>
      </p:sp>
      <p:sp>
        <p:nvSpPr>
          <p:cNvPr id="5" name="Footer Placeholder 4">
            <a:extLst>
              <a:ext uri="{FF2B5EF4-FFF2-40B4-BE49-F238E27FC236}">
                <a16:creationId xmlns:a16="http://schemas.microsoft.com/office/drawing/2014/main" id="{FFF2F739-E2DE-4E7F-8DCB-BE3A17DB89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7593C6-9654-4CE6-B32D-B1818F6AD3A3}"/>
              </a:ext>
            </a:extLst>
          </p:cNvPr>
          <p:cNvSpPr>
            <a:spLocks noGrp="1"/>
          </p:cNvSpPr>
          <p:nvPr>
            <p:ph type="sldNum" sz="quarter" idx="12"/>
          </p:nvPr>
        </p:nvSpPr>
        <p:spPr/>
        <p:txBody>
          <a:bodyPr/>
          <a:lstStyle/>
          <a:p>
            <a:fld id="{CBC47424-4E04-45A9-A837-276F840DCD0C}" type="slidenum">
              <a:rPr lang="en-US" smtClean="0"/>
              <a:t>‹#›</a:t>
            </a:fld>
            <a:endParaRPr lang="en-US"/>
          </a:p>
        </p:txBody>
      </p:sp>
    </p:spTree>
    <p:extLst>
      <p:ext uri="{BB962C8B-B14F-4D97-AF65-F5344CB8AC3E}">
        <p14:creationId xmlns:p14="http://schemas.microsoft.com/office/powerpoint/2010/main" val="2350889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B8E029-7C5C-4A56-BD2E-21EA2F7CBA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43A32D-A1DC-4B1C-97E7-8AD2F739AD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479E6B-0B88-4273-8257-A71C4B0776DD}"/>
              </a:ext>
            </a:extLst>
          </p:cNvPr>
          <p:cNvSpPr>
            <a:spLocks noGrp="1"/>
          </p:cNvSpPr>
          <p:nvPr>
            <p:ph type="dt" sz="half" idx="10"/>
          </p:nvPr>
        </p:nvSpPr>
        <p:spPr/>
        <p:txBody>
          <a:bodyPr/>
          <a:lstStyle/>
          <a:p>
            <a:fld id="{D75C439C-44E2-4D4F-8789-96578AC04889}" type="datetimeFigureOut">
              <a:rPr lang="en-US" smtClean="0"/>
              <a:t>5/3/2021</a:t>
            </a:fld>
            <a:endParaRPr lang="en-US"/>
          </a:p>
        </p:txBody>
      </p:sp>
      <p:sp>
        <p:nvSpPr>
          <p:cNvPr id="5" name="Footer Placeholder 4">
            <a:extLst>
              <a:ext uri="{FF2B5EF4-FFF2-40B4-BE49-F238E27FC236}">
                <a16:creationId xmlns:a16="http://schemas.microsoft.com/office/drawing/2014/main" id="{DD76FE86-D8E8-4787-A1BC-B9C62480D7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C810A3-7D31-4211-81BD-DD78BA076DEB}"/>
              </a:ext>
            </a:extLst>
          </p:cNvPr>
          <p:cNvSpPr>
            <a:spLocks noGrp="1"/>
          </p:cNvSpPr>
          <p:nvPr>
            <p:ph type="sldNum" sz="quarter" idx="12"/>
          </p:nvPr>
        </p:nvSpPr>
        <p:spPr/>
        <p:txBody>
          <a:bodyPr/>
          <a:lstStyle/>
          <a:p>
            <a:fld id="{CBC47424-4E04-45A9-A837-276F840DCD0C}" type="slidenum">
              <a:rPr lang="en-US" smtClean="0"/>
              <a:t>‹#›</a:t>
            </a:fld>
            <a:endParaRPr lang="en-US"/>
          </a:p>
        </p:txBody>
      </p:sp>
    </p:spTree>
    <p:extLst>
      <p:ext uri="{BB962C8B-B14F-4D97-AF65-F5344CB8AC3E}">
        <p14:creationId xmlns:p14="http://schemas.microsoft.com/office/powerpoint/2010/main" val="16383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E3461-7B67-407F-B0F2-E638180458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0970BE-6CB2-4422-8120-97D99498C0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A2CAB6-7D2C-43E7-AFCC-82F6B9DA2BF0}"/>
              </a:ext>
            </a:extLst>
          </p:cNvPr>
          <p:cNvSpPr>
            <a:spLocks noGrp="1"/>
          </p:cNvSpPr>
          <p:nvPr>
            <p:ph type="dt" sz="half" idx="10"/>
          </p:nvPr>
        </p:nvSpPr>
        <p:spPr/>
        <p:txBody>
          <a:bodyPr/>
          <a:lstStyle/>
          <a:p>
            <a:fld id="{D75C439C-44E2-4D4F-8789-96578AC04889}" type="datetimeFigureOut">
              <a:rPr lang="en-US" smtClean="0"/>
              <a:t>5/3/2021</a:t>
            </a:fld>
            <a:endParaRPr lang="en-US"/>
          </a:p>
        </p:txBody>
      </p:sp>
      <p:sp>
        <p:nvSpPr>
          <p:cNvPr id="5" name="Footer Placeholder 4">
            <a:extLst>
              <a:ext uri="{FF2B5EF4-FFF2-40B4-BE49-F238E27FC236}">
                <a16:creationId xmlns:a16="http://schemas.microsoft.com/office/drawing/2014/main" id="{20099341-59D0-4CD2-ABEC-9F52E77F2D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1BF707-EA94-4101-830B-80DC7EB9D204}"/>
              </a:ext>
            </a:extLst>
          </p:cNvPr>
          <p:cNvSpPr>
            <a:spLocks noGrp="1"/>
          </p:cNvSpPr>
          <p:nvPr>
            <p:ph type="sldNum" sz="quarter" idx="12"/>
          </p:nvPr>
        </p:nvSpPr>
        <p:spPr/>
        <p:txBody>
          <a:bodyPr/>
          <a:lstStyle/>
          <a:p>
            <a:fld id="{CBC47424-4E04-45A9-A837-276F840DCD0C}" type="slidenum">
              <a:rPr lang="en-US" smtClean="0"/>
              <a:t>‹#›</a:t>
            </a:fld>
            <a:endParaRPr lang="en-US"/>
          </a:p>
        </p:txBody>
      </p:sp>
    </p:spTree>
    <p:extLst>
      <p:ext uri="{BB962C8B-B14F-4D97-AF65-F5344CB8AC3E}">
        <p14:creationId xmlns:p14="http://schemas.microsoft.com/office/powerpoint/2010/main" val="1257225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407F-F133-4A44-8A75-24B391E74E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B3BEC2-DD53-49A6-B29A-5151606618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E5A345-A961-4688-A894-C8FEDB759ECA}"/>
              </a:ext>
            </a:extLst>
          </p:cNvPr>
          <p:cNvSpPr>
            <a:spLocks noGrp="1"/>
          </p:cNvSpPr>
          <p:nvPr>
            <p:ph type="dt" sz="half" idx="10"/>
          </p:nvPr>
        </p:nvSpPr>
        <p:spPr/>
        <p:txBody>
          <a:bodyPr/>
          <a:lstStyle/>
          <a:p>
            <a:fld id="{D75C439C-44E2-4D4F-8789-96578AC04889}" type="datetimeFigureOut">
              <a:rPr lang="en-US" smtClean="0"/>
              <a:t>5/3/2021</a:t>
            </a:fld>
            <a:endParaRPr lang="en-US"/>
          </a:p>
        </p:txBody>
      </p:sp>
      <p:sp>
        <p:nvSpPr>
          <p:cNvPr id="5" name="Footer Placeholder 4">
            <a:extLst>
              <a:ext uri="{FF2B5EF4-FFF2-40B4-BE49-F238E27FC236}">
                <a16:creationId xmlns:a16="http://schemas.microsoft.com/office/drawing/2014/main" id="{75959132-CC6F-43A9-A94E-6A7858D687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C6F48C-41D2-4830-9988-B1CEDD5F24FC}"/>
              </a:ext>
            </a:extLst>
          </p:cNvPr>
          <p:cNvSpPr>
            <a:spLocks noGrp="1"/>
          </p:cNvSpPr>
          <p:nvPr>
            <p:ph type="sldNum" sz="quarter" idx="12"/>
          </p:nvPr>
        </p:nvSpPr>
        <p:spPr/>
        <p:txBody>
          <a:bodyPr/>
          <a:lstStyle/>
          <a:p>
            <a:fld id="{CBC47424-4E04-45A9-A837-276F840DCD0C}" type="slidenum">
              <a:rPr lang="en-US" smtClean="0"/>
              <a:t>‹#›</a:t>
            </a:fld>
            <a:endParaRPr lang="en-US"/>
          </a:p>
        </p:txBody>
      </p:sp>
    </p:spTree>
    <p:extLst>
      <p:ext uri="{BB962C8B-B14F-4D97-AF65-F5344CB8AC3E}">
        <p14:creationId xmlns:p14="http://schemas.microsoft.com/office/powerpoint/2010/main" val="3652543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B4CD6-7E15-4113-874A-EFD973A04C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B56C27-B30E-4EAC-B153-5EEB9D9563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B44CFF-8FBA-4261-B1BE-C45D51BE46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267B61-9D8D-4B99-A555-5BCBE2C576A6}"/>
              </a:ext>
            </a:extLst>
          </p:cNvPr>
          <p:cNvSpPr>
            <a:spLocks noGrp="1"/>
          </p:cNvSpPr>
          <p:nvPr>
            <p:ph type="dt" sz="half" idx="10"/>
          </p:nvPr>
        </p:nvSpPr>
        <p:spPr/>
        <p:txBody>
          <a:bodyPr/>
          <a:lstStyle/>
          <a:p>
            <a:fld id="{D75C439C-44E2-4D4F-8789-96578AC04889}" type="datetimeFigureOut">
              <a:rPr lang="en-US" smtClean="0"/>
              <a:t>5/3/2021</a:t>
            </a:fld>
            <a:endParaRPr lang="en-US"/>
          </a:p>
        </p:txBody>
      </p:sp>
      <p:sp>
        <p:nvSpPr>
          <p:cNvPr id="6" name="Footer Placeholder 5">
            <a:extLst>
              <a:ext uri="{FF2B5EF4-FFF2-40B4-BE49-F238E27FC236}">
                <a16:creationId xmlns:a16="http://schemas.microsoft.com/office/drawing/2014/main" id="{BA062EF7-6AD3-4720-AFA9-75EAC3BB97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299033-1341-4ED4-A465-04B0DB4DFADB}"/>
              </a:ext>
            </a:extLst>
          </p:cNvPr>
          <p:cNvSpPr>
            <a:spLocks noGrp="1"/>
          </p:cNvSpPr>
          <p:nvPr>
            <p:ph type="sldNum" sz="quarter" idx="12"/>
          </p:nvPr>
        </p:nvSpPr>
        <p:spPr/>
        <p:txBody>
          <a:bodyPr/>
          <a:lstStyle/>
          <a:p>
            <a:fld id="{CBC47424-4E04-45A9-A837-276F840DCD0C}" type="slidenum">
              <a:rPr lang="en-US" smtClean="0"/>
              <a:t>‹#›</a:t>
            </a:fld>
            <a:endParaRPr lang="en-US"/>
          </a:p>
        </p:txBody>
      </p:sp>
    </p:spTree>
    <p:extLst>
      <p:ext uri="{BB962C8B-B14F-4D97-AF65-F5344CB8AC3E}">
        <p14:creationId xmlns:p14="http://schemas.microsoft.com/office/powerpoint/2010/main" val="795398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7B6B9-6F02-439C-BED2-92917D417F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13D1C0-EFC7-46E8-8AD9-A8DE0B0015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4D5B16-522D-40CB-95EF-127DF23F2D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62A106-7232-40D3-A0F1-05AD78E2D8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4F51FF-7923-4835-B3BA-3E6E7F14A5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E25913-D178-4031-A698-58A2ABCC590C}"/>
              </a:ext>
            </a:extLst>
          </p:cNvPr>
          <p:cNvSpPr>
            <a:spLocks noGrp="1"/>
          </p:cNvSpPr>
          <p:nvPr>
            <p:ph type="dt" sz="half" idx="10"/>
          </p:nvPr>
        </p:nvSpPr>
        <p:spPr/>
        <p:txBody>
          <a:bodyPr/>
          <a:lstStyle/>
          <a:p>
            <a:fld id="{D75C439C-44E2-4D4F-8789-96578AC04889}" type="datetimeFigureOut">
              <a:rPr lang="en-US" smtClean="0"/>
              <a:t>5/3/2021</a:t>
            </a:fld>
            <a:endParaRPr lang="en-US"/>
          </a:p>
        </p:txBody>
      </p:sp>
      <p:sp>
        <p:nvSpPr>
          <p:cNvPr id="8" name="Footer Placeholder 7">
            <a:extLst>
              <a:ext uri="{FF2B5EF4-FFF2-40B4-BE49-F238E27FC236}">
                <a16:creationId xmlns:a16="http://schemas.microsoft.com/office/drawing/2014/main" id="{DA827D0D-FF4D-4101-8D55-D4D1000410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F44A78-62F8-48B3-A87B-07754FAAC7F8}"/>
              </a:ext>
            </a:extLst>
          </p:cNvPr>
          <p:cNvSpPr>
            <a:spLocks noGrp="1"/>
          </p:cNvSpPr>
          <p:nvPr>
            <p:ph type="sldNum" sz="quarter" idx="12"/>
          </p:nvPr>
        </p:nvSpPr>
        <p:spPr/>
        <p:txBody>
          <a:bodyPr/>
          <a:lstStyle/>
          <a:p>
            <a:fld id="{CBC47424-4E04-45A9-A837-276F840DCD0C}" type="slidenum">
              <a:rPr lang="en-US" smtClean="0"/>
              <a:t>‹#›</a:t>
            </a:fld>
            <a:endParaRPr lang="en-US"/>
          </a:p>
        </p:txBody>
      </p:sp>
    </p:spTree>
    <p:extLst>
      <p:ext uri="{BB962C8B-B14F-4D97-AF65-F5344CB8AC3E}">
        <p14:creationId xmlns:p14="http://schemas.microsoft.com/office/powerpoint/2010/main" val="637115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9331C-4E6D-41D6-8BD2-9A1AFDDF20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29E279-5CC2-48FC-829A-140C1731ED7D}"/>
              </a:ext>
            </a:extLst>
          </p:cNvPr>
          <p:cNvSpPr>
            <a:spLocks noGrp="1"/>
          </p:cNvSpPr>
          <p:nvPr>
            <p:ph type="dt" sz="half" idx="10"/>
          </p:nvPr>
        </p:nvSpPr>
        <p:spPr/>
        <p:txBody>
          <a:bodyPr/>
          <a:lstStyle/>
          <a:p>
            <a:fld id="{D75C439C-44E2-4D4F-8789-96578AC04889}" type="datetimeFigureOut">
              <a:rPr lang="en-US" smtClean="0"/>
              <a:t>5/3/2021</a:t>
            </a:fld>
            <a:endParaRPr lang="en-US"/>
          </a:p>
        </p:txBody>
      </p:sp>
      <p:sp>
        <p:nvSpPr>
          <p:cNvPr id="4" name="Footer Placeholder 3">
            <a:extLst>
              <a:ext uri="{FF2B5EF4-FFF2-40B4-BE49-F238E27FC236}">
                <a16:creationId xmlns:a16="http://schemas.microsoft.com/office/drawing/2014/main" id="{62EDB544-54C3-42C0-99DC-23FDA22B8D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45BC61-7A6E-49F6-AD2A-4A07A4597CB6}"/>
              </a:ext>
            </a:extLst>
          </p:cNvPr>
          <p:cNvSpPr>
            <a:spLocks noGrp="1"/>
          </p:cNvSpPr>
          <p:nvPr>
            <p:ph type="sldNum" sz="quarter" idx="12"/>
          </p:nvPr>
        </p:nvSpPr>
        <p:spPr/>
        <p:txBody>
          <a:bodyPr/>
          <a:lstStyle/>
          <a:p>
            <a:fld id="{CBC47424-4E04-45A9-A837-276F840DCD0C}" type="slidenum">
              <a:rPr lang="en-US" smtClean="0"/>
              <a:t>‹#›</a:t>
            </a:fld>
            <a:endParaRPr lang="en-US"/>
          </a:p>
        </p:txBody>
      </p:sp>
    </p:spTree>
    <p:extLst>
      <p:ext uri="{BB962C8B-B14F-4D97-AF65-F5344CB8AC3E}">
        <p14:creationId xmlns:p14="http://schemas.microsoft.com/office/powerpoint/2010/main" val="1104442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C89567-2F5E-42D5-8AD5-D920F24A8571}"/>
              </a:ext>
            </a:extLst>
          </p:cNvPr>
          <p:cNvSpPr>
            <a:spLocks noGrp="1"/>
          </p:cNvSpPr>
          <p:nvPr>
            <p:ph type="dt" sz="half" idx="10"/>
          </p:nvPr>
        </p:nvSpPr>
        <p:spPr/>
        <p:txBody>
          <a:bodyPr/>
          <a:lstStyle/>
          <a:p>
            <a:fld id="{D75C439C-44E2-4D4F-8789-96578AC04889}" type="datetimeFigureOut">
              <a:rPr lang="en-US" smtClean="0"/>
              <a:t>5/3/2021</a:t>
            </a:fld>
            <a:endParaRPr lang="en-US"/>
          </a:p>
        </p:txBody>
      </p:sp>
      <p:sp>
        <p:nvSpPr>
          <p:cNvPr id="3" name="Footer Placeholder 2">
            <a:extLst>
              <a:ext uri="{FF2B5EF4-FFF2-40B4-BE49-F238E27FC236}">
                <a16:creationId xmlns:a16="http://schemas.microsoft.com/office/drawing/2014/main" id="{F4B30E4E-AB31-41BC-A2C9-62A7969FF9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5E157E-ED7E-43C7-9B3F-D46B8B96F87A}"/>
              </a:ext>
            </a:extLst>
          </p:cNvPr>
          <p:cNvSpPr>
            <a:spLocks noGrp="1"/>
          </p:cNvSpPr>
          <p:nvPr>
            <p:ph type="sldNum" sz="quarter" idx="12"/>
          </p:nvPr>
        </p:nvSpPr>
        <p:spPr/>
        <p:txBody>
          <a:bodyPr/>
          <a:lstStyle/>
          <a:p>
            <a:fld id="{CBC47424-4E04-45A9-A837-276F840DCD0C}" type="slidenum">
              <a:rPr lang="en-US" smtClean="0"/>
              <a:t>‹#›</a:t>
            </a:fld>
            <a:endParaRPr lang="en-US"/>
          </a:p>
        </p:txBody>
      </p:sp>
    </p:spTree>
    <p:extLst>
      <p:ext uri="{BB962C8B-B14F-4D97-AF65-F5344CB8AC3E}">
        <p14:creationId xmlns:p14="http://schemas.microsoft.com/office/powerpoint/2010/main" val="108660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C2AF9-69F2-4E0B-B996-B709EA214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A77918-43A3-4F72-91C7-5BCFB7A494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EE78DB-7A8D-4290-971B-3FFBD6A376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78F680-F5AB-459E-B816-FEA24F30DD39}"/>
              </a:ext>
            </a:extLst>
          </p:cNvPr>
          <p:cNvSpPr>
            <a:spLocks noGrp="1"/>
          </p:cNvSpPr>
          <p:nvPr>
            <p:ph type="dt" sz="half" idx="10"/>
          </p:nvPr>
        </p:nvSpPr>
        <p:spPr/>
        <p:txBody>
          <a:bodyPr/>
          <a:lstStyle/>
          <a:p>
            <a:fld id="{D75C439C-44E2-4D4F-8789-96578AC04889}" type="datetimeFigureOut">
              <a:rPr lang="en-US" smtClean="0"/>
              <a:t>5/3/2021</a:t>
            </a:fld>
            <a:endParaRPr lang="en-US"/>
          </a:p>
        </p:txBody>
      </p:sp>
      <p:sp>
        <p:nvSpPr>
          <p:cNvPr id="6" name="Footer Placeholder 5">
            <a:extLst>
              <a:ext uri="{FF2B5EF4-FFF2-40B4-BE49-F238E27FC236}">
                <a16:creationId xmlns:a16="http://schemas.microsoft.com/office/drawing/2014/main" id="{611F1C9C-FECE-4F4F-BF50-5E855D5EA0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A3108F-6A03-4510-AC57-40A3CBAE8E35}"/>
              </a:ext>
            </a:extLst>
          </p:cNvPr>
          <p:cNvSpPr>
            <a:spLocks noGrp="1"/>
          </p:cNvSpPr>
          <p:nvPr>
            <p:ph type="sldNum" sz="quarter" idx="12"/>
          </p:nvPr>
        </p:nvSpPr>
        <p:spPr/>
        <p:txBody>
          <a:bodyPr/>
          <a:lstStyle/>
          <a:p>
            <a:fld id="{CBC47424-4E04-45A9-A837-276F840DCD0C}" type="slidenum">
              <a:rPr lang="en-US" smtClean="0"/>
              <a:t>‹#›</a:t>
            </a:fld>
            <a:endParaRPr lang="en-US"/>
          </a:p>
        </p:txBody>
      </p:sp>
    </p:spTree>
    <p:extLst>
      <p:ext uri="{BB962C8B-B14F-4D97-AF65-F5344CB8AC3E}">
        <p14:creationId xmlns:p14="http://schemas.microsoft.com/office/powerpoint/2010/main" val="446546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A4079-5137-45E6-AA00-397BBDEE3E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D8FF54-DFBD-4712-9704-7B1D2E552A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0798F0-3DD5-426F-B48D-8999356ECF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810DBA-129F-4FD6-B616-24CC2F5DAE88}"/>
              </a:ext>
            </a:extLst>
          </p:cNvPr>
          <p:cNvSpPr>
            <a:spLocks noGrp="1"/>
          </p:cNvSpPr>
          <p:nvPr>
            <p:ph type="dt" sz="half" idx="10"/>
          </p:nvPr>
        </p:nvSpPr>
        <p:spPr/>
        <p:txBody>
          <a:bodyPr/>
          <a:lstStyle/>
          <a:p>
            <a:fld id="{D75C439C-44E2-4D4F-8789-96578AC04889}" type="datetimeFigureOut">
              <a:rPr lang="en-US" smtClean="0"/>
              <a:t>5/3/2021</a:t>
            </a:fld>
            <a:endParaRPr lang="en-US"/>
          </a:p>
        </p:txBody>
      </p:sp>
      <p:sp>
        <p:nvSpPr>
          <p:cNvPr id="6" name="Footer Placeholder 5">
            <a:extLst>
              <a:ext uri="{FF2B5EF4-FFF2-40B4-BE49-F238E27FC236}">
                <a16:creationId xmlns:a16="http://schemas.microsoft.com/office/drawing/2014/main" id="{20B4331D-7E97-4502-831A-A8AA993241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4E89D6-374D-427B-BCAF-4F4B1473AA43}"/>
              </a:ext>
            </a:extLst>
          </p:cNvPr>
          <p:cNvSpPr>
            <a:spLocks noGrp="1"/>
          </p:cNvSpPr>
          <p:nvPr>
            <p:ph type="sldNum" sz="quarter" idx="12"/>
          </p:nvPr>
        </p:nvSpPr>
        <p:spPr/>
        <p:txBody>
          <a:bodyPr/>
          <a:lstStyle/>
          <a:p>
            <a:fld id="{CBC47424-4E04-45A9-A837-276F840DCD0C}" type="slidenum">
              <a:rPr lang="en-US" smtClean="0"/>
              <a:t>‹#›</a:t>
            </a:fld>
            <a:endParaRPr lang="en-US"/>
          </a:p>
        </p:txBody>
      </p:sp>
    </p:spTree>
    <p:extLst>
      <p:ext uri="{BB962C8B-B14F-4D97-AF65-F5344CB8AC3E}">
        <p14:creationId xmlns:p14="http://schemas.microsoft.com/office/powerpoint/2010/main" val="2604040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A53582-65E8-48E9-A7C7-1E0EC4FBCF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071FB4-A9CA-4582-81B5-FCB80CEA54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1E416C-DC1B-40C7-A770-44FF8BCD64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5C439C-44E2-4D4F-8789-96578AC04889}" type="datetimeFigureOut">
              <a:rPr lang="en-US" smtClean="0"/>
              <a:t>5/3/2021</a:t>
            </a:fld>
            <a:endParaRPr lang="en-US"/>
          </a:p>
        </p:txBody>
      </p:sp>
      <p:sp>
        <p:nvSpPr>
          <p:cNvPr id="5" name="Footer Placeholder 4">
            <a:extLst>
              <a:ext uri="{FF2B5EF4-FFF2-40B4-BE49-F238E27FC236}">
                <a16:creationId xmlns:a16="http://schemas.microsoft.com/office/drawing/2014/main" id="{9FDAB45A-6912-40BF-956A-3674B26975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9FBCD3-1B1C-40E2-A830-118B72CB68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C47424-4E04-45A9-A837-276F840DCD0C}" type="slidenum">
              <a:rPr lang="en-US" smtClean="0"/>
              <a:t>‹#›</a:t>
            </a:fld>
            <a:endParaRPr lang="en-US"/>
          </a:p>
        </p:txBody>
      </p:sp>
    </p:spTree>
    <p:extLst>
      <p:ext uri="{BB962C8B-B14F-4D97-AF65-F5344CB8AC3E}">
        <p14:creationId xmlns:p14="http://schemas.microsoft.com/office/powerpoint/2010/main" val="1957875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dropbox.com/s/p5qe9eotetjnbmq/CVC-ClinicDB.rar?dl=0" TargetMode="External"/><Relationship Id="rId2" Type="http://schemas.openxmlformats.org/officeDocument/2006/relationships/hyperlink" Target="https://scikit-image.org/docs/dev/auto_examples/segmentation/plot_segmentation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10FA-0448-4D05-9C15-A32F37AFAD6F}"/>
              </a:ext>
            </a:extLst>
          </p:cNvPr>
          <p:cNvSpPr>
            <a:spLocks noGrp="1"/>
          </p:cNvSpPr>
          <p:nvPr>
            <p:ph type="ctrTitle"/>
          </p:nvPr>
        </p:nvSpPr>
        <p:spPr/>
        <p:txBody>
          <a:bodyPr/>
          <a:lstStyle/>
          <a:p>
            <a:r>
              <a:rPr lang="en-US"/>
              <a:t>Detecting Polyps From Colonoscopy images</a:t>
            </a:r>
            <a:endParaRPr lang="en-US" dirty="0"/>
          </a:p>
        </p:txBody>
      </p:sp>
      <p:sp>
        <p:nvSpPr>
          <p:cNvPr id="3" name="Subtitle 2">
            <a:extLst>
              <a:ext uri="{FF2B5EF4-FFF2-40B4-BE49-F238E27FC236}">
                <a16:creationId xmlns:a16="http://schemas.microsoft.com/office/drawing/2014/main" id="{187F2B5E-9DED-49D7-8DF8-3CD8A3910705}"/>
              </a:ext>
            </a:extLst>
          </p:cNvPr>
          <p:cNvSpPr>
            <a:spLocks noGrp="1"/>
          </p:cNvSpPr>
          <p:nvPr>
            <p:ph type="subTitle" idx="1"/>
          </p:nvPr>
        </p:nvSpPr>
        <p:spPr/>
        <p:txBody>
          <a:bodyPr>
            <a:normAutofit/>
          </a:bodyPr>
          <a:lstStyle/>
          <a:p>
            <a:r>
              <a:rPr lang="en-US"/>
              <a:t>                            Presentation  by:</a:t>
            </a:r>
          </a:p>
          <a:p>
            <a:r>
              <a:rPr lang="en-US"/>
              <a:t>			Kethamakka.Karthikeya</a:t>
            </a:r>
          </a:p>
          <a:p>
            <a:r>
              <a:rPr lang="en-US"/>
              <a:t>             				</a:t>
            </a:r>
            <a:endParaRPr lang="en-US" dirty="0"/>
          </a:p>
        </p:txBody>
      </p:sp>
    </p:spTree>
    <p:extLst>
      <p:ext uri="{BB962C8B-B14F-4D97-AF65-F5344CB8AC3E}">
        <p14:creationId xmlns:p14="http://schemas.microsoft.com/office/powerpoint/2010/main" val="2008678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4D699-0647-437F-B201-C00A1D9FEC1B}"/>
              </a:ext>
            </a:extLst>
          </p:cNvPr>
          <p:cNvSpPr>
            <a:spLocks noGrp="1"/>
          </p:cNvSpPr>
          <p:nvPr>
            <p:ph type="title"/>
          </p:nvPr>
        </p:nvSpPr>
        <p:spPr/>
        <p:txBody>
          <a:bodyPr vert="horz" lIns="91440" tIns="45720" rIns="91440" bIns="45720" rtlCol="0" anchor="b">
            <a:normAutofit/>
          </a:bodyPr>
          <a:lstStyle/>
          <a:p>
            <a:r>
              <a:rPr lang="en-US" sz="5400" kern="1200" dirty="0">
                <a:solidFill>
                  <a:schemeClr val="tx1"/>
                </a:solidFill>
                <a:latin typeface="+mj-lt"/>
                <a:ea typeface="+mj-ea"/>
                <a:cs typeface="+mj-cs"/>
              </a:rPr>
              <a:t>Localized approach</a:t>
            </a:r>
          </a:p>
        </p:txBody>
      </p:sp>
      <p:pic>
        <p:nvPicPr>
          <p:cNvPr id="5" name="Content Placeholder 4" descr="Diagram&#10;&#10;Description automatically generated with medium confidence">
            <a:extLst>
              <a:ext uri="{FF2B5EF4-FFF2-40B4-BE49-F238E27FC236}">
                <a16:creationId xmlns:a16="http://schemas.microsoft.com/office/drawing/2014/main" id="{7D4B37AF-8407-47A2-A1CB-DBC9748720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799213"/>
            <a:ext cx="6172200" cy="3250048"/>
          </a:xfrm>
          <a:prstGeom prst="rect">
            <a:avLst/>
          </a:prstGeom>
        </p:spPr>
      </p:pic>
      <p:sp>
        <p:nvSpPr>
          <p:cNvPr id="6" name="Text Placeholder 5">
            <a:extLst>
              <a:ext uri="{FF2B5EF4-FFF2-40B4-BE49-F238E27FC236}">
                <a16:creationId xmlns:a16="http://schemas.microsoft.com/office/drawing/2014/main" id="{3C9E0154-AC6D-4EDE-AB1F-CD5EC23490B3}"/>
              </a:ext>
            </a:extLst>
          </p:cNvPr>
          <p:cNvSpPr>
            <a:spLocks noGrp="1"/>
          </p:cNvSpPr>
          <p:nvPr>
            <p:ph type="body" sz="half" idx="2"/>
          </p:nvPr>
        </p:nvSpPr>
        <p:spPr/>
        <p:txBody>
          <a:bodyPr/>
          <a:lstStyle/>
          <a:p>
            <a:r>
              <a:rPr lang="en-US" dirty="0">
                <a:latin typeface="Times New Roman" panose="02020603050405020304" pitchFamily="18" charset="0"/>
                <a:cs typeface="Times New Roman" panose="02020603050405020304" pitchFamily="18" charset="0"/>
              </a:rPr>
              <a:t>1-</a:t>
            </a:r>
            <a:r>
              <a:rPr lang="en-US" b="1" i="0" dirty="0">
                <a:solidFill>
                  <a:srgbClr val="333333"/>
                </a:solidFill>
                <a:effectLst/>
                <a:latin typeface="Times New Roman" panose="02020603050405020304" pitchFamily="18" charset="0"/>
                <a:cs typeface="Times New Roman" panose="02020603050405020304" pitchFamily="18" charset="0"/>
              </a:rPr>
              <a:t> </a:t>
            </a:r>
            <a:r>
              <a:rPr lang="en-US" b="1" i="0" dirty="0" err="1">
                <a:solidFill>
                  <a:srgbClr val="333333"/>
                </a:solidFill>
                <a:effectLst/>
                <a:latin typeface="Times New Roman" panose="02020603050405020304" pitchFamily="18" charset="0"/>
                <a:cs typeface="Times New Roman" panose="02020603050405020304" pitchFamily="18" charset="0"/>
              </a:rPr>
              <a:t>Felzenszwalb’s</a:t>
            </a:r>
            <a:r>
              <a:rPr lang="en-US" b="1" i="0" dirty="0">
                <a:solidFill>
                  <a:srgbClr val="333333"/>
                </a:solidFill>
                <a:effectLst/>
                <a:latin typeface="Times New Roman" panose="02020603050405020304" pitchFamily="18" charset="0"/>
                <a:cs typeface="Times New Roman" panose="02020603050405020304" pitchFamily="18" charset="0"/>
              </a:rPr>
              <a:t> efficient graph-based segmentation</a:t>
            </a:r>
          </a:p>
          <a:p>
            <a:r>
              <a:rPr lang="en-US" dirty="0">
                <a:latin typeface="Times New Roman" panose="02020603050405020304" pitchFamily="18" charset="0"/>
                <a:cs typeface="Times New Roman" panose="02020603050405020304" pitchFamily="18" charset="0"/>
              </a:rPr>
              <a:t>2-</a:t>
            </a:r>
            <a:r>
              <a:rPr lang="en-US" b="1" i="0" dirty="0">
                <a:solidFill>
                  <a:srgbClr val="333333"/>
                </a:solidFill>
                <a:effectLst/>
                <a:latin typeface="Times New Roman" panose="02020603050405020304" pitchFamily="18" charset="0"/>
                <a:cs typeface="Times New Roman" panose="02020603050405020304" pitchFamily="18" charset="0"/>
              </a:rPr>
              <a:t> </a:t>
            </a:r>
            <a:r>
              <a:rPr lang="en-US" b="1" i="0" dirty="0" err="1">
                <a:solidFill>
                  <a:srgbClr val="333333"/>
                </a:solidFill>
                <a:effectLst/>
                <a:latin typeface="Times New Roman" panose="02020603050405020304" pitchFamily="18" charset="0"/>
                <a:cs typeface="Times New Roman" panose="02020603050405020304" pitchFamily="18" charset="0"/>
              </a:rPr>
              <a:t>Quickshift</a:t>
            </a:r>
            <a:r>
              <a:rPr lang="en-US" b="1" i="0" dirty="0">
                <a:solidFill>
                  <a:srgbClr val="333333"/>
                </a:solidFill>
                <a:effectLst/>
                <a:latin typeface="Times New Roman" panose="02020603050405020304" pitchFamily="18" charset="0"/>
                <a:cs typeface="Times New Roman" panose="02020603050405020304" pitchFamily="18" charset="0"/>
              </a:rPr>
              <a:t> image segmentation</a:t>
            </a:r>
          </a:p>
          <a:p>
            <a:r>
              <a:rPr lang="en-US" dirty="0">
                <a:latin typeface="Times New Roman" panose="02020603050405020304" pitchFamily="18" charset="0"/>
                <a:cs typeface="Times New Roman" panose="02020603050405020304" pitchFamily="18" charset="0"/>
              </a:rPr>
              <a:t>3-</a:t>
            </a:r>
            <a:r>
              <a:rPr lang="en-US" b="1" i="0" dirty="0">
                <a:solidFill>
                  <a:srgbClr val="333333"/>
                </a:solidFill>
                <a:effectLst/>
                <a:latin typeface="Times New Roman" panose="02020603050405020304" pitchFamily="18" charset="0"/>
                <a:cs typeface="Times New Roman" panose="02020603050405020304" pitchFamily="18" charset="0"/>
              </a:rPr>
              <a:t> SLIC - K-Means based image segmentation</a:t>
            </a:r>
          </a:p>
          <a:p>
            <a:r>
              <a:rPr lang="en-US" dirty="0">
                <a:latin typeface="Times New Roman" panose="02020603050405020304" pitchFamily="18" charset="0"/>
                <a:cs typeface="Times New Roman" panose="02020603050405020304" pitchFamily="18" charset="0"/>
              </a:rPr>
              <a:t>4-</a:t>
            </a:r>
            <a:r>
              <a:rPr lang="en-US" b="1" i="0" dirty="0">
                <a:solidFill>
                  <a:srgbClr val="333333"/>
                </a:solidFill>
                <a:effectLst/>
                <a:latin typeface="Times New Roman" panose="02020603050405020304" pitchFamily="18" charset="0"/>
                <a:cs typeface="Times New Roman" panose="02020603050405020304" pitchFamily="18" charset="0"/>
              </a:rPr>
              <a:t> Compact watershed segmentation of gradient images</a:t>
            </a:r>
          </a:p>
          <a:p>
            <a:r>
              <a:rPr lang="en-US" b="1" dirty="0">
                <a:solidFill>
                  <a:srgbClr val="333333"/>
                </a:solidFill>
                <a:latin typeface="Times New Roman" panose="02020603050405020304" pitchFamily="18" charset="0"/>
                <a:cs typeface="Times New Roman" panose="02020603050405020304" pitchFamily="18" charset="0"/>
              </a:rPr>
              <a:t>It is to be noted that neither of these approaches can be used for intelligent detection, However they can be used by doctors in conjunction with the imaging they use to analyze the feed on the go, as they are simple to implement.</a:t>
            </a:r>
            <a:endParaRPr lang="en-US" b="1" i="0" dirty="0">
              <a:solidFill>
                <a:srgbClr val="333333"/>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39484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8E70C1-9483-4C4A-9CB6-14F30AEEFC8F}"/>
              </a:ext>
            </a:extLst>
          </p:cNvPr>
          <p:cNvSpPr>
            <a:spLocks noGrp="1"/>
          </p:cNvSpPr>
          <p:nvPr>
            <p:ph type="title"/>
          </p:nvPr>
        </p:nvSpPr>
        <p:spPr/>
        <p:txBody>
          <a:bodyPr/>
          <a:lstStyle/>
          <a:p>
            <a:r>
              <a:rPr lang="en-US"/>
              <a:t>Localized approaches summary</a:t>
            </a:r>
            <a:endParaRPr lang="en-US" dirty="0"/>
          </a:p>
        </p:txBody>
      </p:sp>
      <p:pic>
        <p:nvPicPr>
          <p:cNvPr id="9" name="Content Placeholder 8" descr="A screenshot of a computer&#10;&#10;Description automatically generated with medium confidence">
            <a:extLst>
              <a:ext uri="{FF2B5EF4-FFF2-40B4-BE49-F238E27FC236}">
                <a16:creationId xmlns:a16="http://schemas.microsoft.com/office/drawing/2014/main" id="{4C74D0C1-01CD-47C5-B432-604AB7039C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2787423"/>
            <a:ext cx="6172200" cy="1273628"/>
          </a:xfrm>
        </p:spPr>
      </p:pic>
      <p:sp>
        <p:nvSpPr>
          <p:cNvPr id="7" name="Text Placeholder 6">
            <a:extLst>
              <a:ext uri="{FF2B5EF4-FFF2-40B4-BE49-F238E27FC236}">
                <a16:creationId xmlns:a16="http://schemas.microsoft.com/office/drawing/2014/main" id="{75E150D3-CC7B-4DA9-A024-3FD8B8229B24}"/>
              </a:ext>
            </a:extLst>
          </p:cNvPr>
          <p:cNvSpPr>
            <a:spLocks noGrp="1"/>
          </p:cNvSpPr>
          <p:nvPr>
            <p:ph type="body" sz="half" idx="2"/>
          </p:nvPr>
        </p:nvSpPr>
        <p:spPr/>
        <p:txBody>
          <a:bodyPr/>
          <a:lstStyle/>
          <a:p>
            <a:r>
              <a:rPr lang="en-US"/>
              <a:t>In this case we could use Quick shift rather than other approaches since it detects way more segments which can aid doctors in identifying small polyps.</a:t>
            </a:r>
          </a:p>
          <a:p>
            <a:endParaRPr lang="en-US" dirty="0"/>
          </a:p>
        </p:txBody>
      </p:sp>
    </p:spTree>
    <p:extLst>
      <p:ext uri="{BB962C8B-B14F-4D97-AF65-F5344CB8AC3E}">
        <p14:creationId xmlns:p14="http://schemas.microsoft.com/office/powerpoint/2010/main" val="2099321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6CF36-49E7-439F-B868-5A8174AB5EA3}"/>
              </a:ext>
            </a:extLst>
          </p:cNvPr>
          <p:cNvSpPr>
            <a:spLocks noGrp="1"/>
          </p:cNvSpPr>
          <p:nvPr>
            <p:ph type="title"/>
          </p:nvPr>
        </p:nvSpPr>
        <p:spPr/>
        <p:txBody>
          <a:bodyPr/>
          <a:lstStyle/>
          <a:p>
            <a:r>
              <a:rPr lang="en-US" dirty="0"/>
              <a:t>U-Net Approach</a:t>
            </a:r>
          </a:p>
        </p:txBody>
      </p:sp>
      <p:pic>
        <p:nvPicPr>
          <p:cNvPr id="6" name="Content Placeholder 5" descr="Chart, box and whisker chart&#10;&#10;Description automatically generated">
            <a:extLst>
              <a:ext uri="{FF2B5EF4-FFF2-40B4-BE49-F238E27FC236}">
                <a16:creationId xmlns:a16="http://schemas.microsoft.com/office/drawing/2014/main" id="{7C32D29D-0473-4CFE-8DB8-80646A9E40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409093"/>
            <a:ext cx="6172200" cy="4030289"/>
          </a:xfrm>
        </p:spPr>
      </p:pic>
      <p:sp>
        <p:nvSpPr>
          <p:cNvPr id="4" name="Text Placeholder 3">
            <a:extLst>
              <a:ext uri="{FF2B5EF4-FFF2-40B4-BE49-F238E27FC236}">
                <a16:creationId xmlns:a16="http://schemas.microsoft.com/office/drawing/2014/main" id="{DC3DCFED-4D6A-4F4A-997D-068376222ADF}"/>
              </a:ext>
            </a:extLst>
          </p:cNvPr>
          <p:cNvSpPr>
            <a:spLocks noGrp="1"/>
          </p:cNvSpPr>
          <p:nvPr>
            <p:ph type="body" sz="half" idx="2"/>
          </p:nvPr>
        </p:nvSpPr>
        <p:spPr/>
        <p:txBody>
          <a:bodyPr>
            <a:normAutofit/>
          </a:bodyPr>
          <a:lstStyle/>
          <a:p>
            <a:r>
              <a:rPr lang="en-US" dirty="0"/>
              <a:t>It detects image features on pixel level.</a:t>
            </a:r>
          </a:p>
          <a:p>
            <a:r>
              <a:rPr lang="en-US" dirty="0"/>
              <a:t>It has two encoder paths followed by </a:t>
            </a:r>
            <a:r>
              <a:rPr lang="en-US" dirty="0" err="1"/>
              <a:t>ReLU</a:t>
            </a:r>
            <a:r>
              <a:rPr lang="en-US" dirty="0"/>
              <a:t> this part captures context</a:t>
            </a:r>
          </a:p>
          <a:p>
            <a:r>
              <a:rPr lang="en-US" dirty="0"/>
              <a:t>Then we have expansion part on the right side</a:t>
            </a:r>
          </a:p>
          <a:p>
            <a:r>
              <a:rPr lang="en-US" dirty="0"/>
              <a:t>U-Net has been a revolutionary approach has contributed for significant growth in image segmentation in medical imaging application.</a:t>
            </a:r>
          </a:p>
          <a:p>
            <a:r>
              <a:rPr lang="en-US" dirty="0"/>
              <a:t>Due it its focus on pixel by pixel approach it is also able to detect small features</a:t>
            </a:r>
          </a:p>
          <a:p>
            <a:endParaRPr lang="en-US" dirty="0"/>
          </a:p>
        </p:txBody>
      </p:sp>
    </p:spTree>
    <p:extLst>
      <p:ext uri="{BB962C8B-B14F-4D97-AF65-F5344CB8AC3E}">
        <p14:creationId xmlns:p14="http://schemas.microsoft.com/office/powerpoint/2010/main" val="954916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570130-4A03-4CEE-B89D-4694837AF0D0}"/>
              </a:ext>
            </a:extLst>
          </p:cNvPr>
          <p:cNvSpPr>
            <a:spLocks noGrp="1"/>
          </p:cNvSpPr>
          <p:nvPr>
            <p:ph type="title"/>
          </p:nvPr>
        </p:nvSpPr>
        <p:spPr/>
        <p:txBody>
          <a:bodyPr/>
          <a:lstStyle/>
          <a:p>
            <a:r>
              <a:rPr lang="en-US"/>
              <a:t>U-Net Sample Output and Statistics</a:t>
            </a:r>
            <a:endParaRPr lang="en-US" dirty="0"/>
          </a:p>
        </p:txBody>
      </p:sp>
      <p:pic>
        <p:nvPicPr>
          <p:cNvPr id="19" name="Content Placeholder 18" descr="A screenshot of a computer&#10;&#10;Description automatically generated">
            <a:extLst>
              <a:ext uri="{FF2B5EF4-FFF2-40B4-BE49-F238E27FC236}">
                <a16:creationId xmlns:a16="http://schemas.microsoft.com/office/drawing/2014/main" id="{EA30AC29-C470-4D97-89B7-8F1C16104E8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4310" y="3159613"/>
            <a:ext cx="5415490" cy="1366588"/>
          </a:xfrm>
        </p:spPr>
      </p:pic>
      <p:pic>
        <p:nvPicPr>
          <p:cNvPr id="23" name="Content Placeholder 22">
            <a:extLst>
              <a:ext uri="{FF2B5EF4-FFF2-40B4-BE49-F238E27FC236}">
                <a16:creationId xmlns:a16="http://schemas.microsoft.com/office/drawing/2014/main" id="{3B150CDA-2580-4564-A46D-E20D0815620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3159613"/>
            <a:ext cx="5181600" cy="1683362"/>
          </a:xfrm>
        </p:spPr>
      </p:pic>
    </p:spTree>
    <p:extLst>
      <p:ext uri="{BB962C8B-B14F-4D97-AF65-F5344CB8AC3E}">
        <p14:creationId xmlns:p14="http://schemas.microsoft.com/office/powerpoint/2010/main" val="3142026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EFB75-CD11-4244-8F13-1DD9E6537555}"/>
              </a:ext>
            </a:extLst>
          </p:cNvPr>
          <p:cNvSpPr>
            <a:spLocks noGrp="1"/>
          </p:cNvSpPr>
          <p:nvPr>
            <p:ph type="title"/>
          </p:nvPr>
        </p:nvSpPr>
        <p:spPr/>
        <p:txBody>
          <a:bodyPr/>
          <a:lstStyle/>
          <a:p>
            <a:r>
              <a:rPr lang="en-US" dirty="0"/>
              <a:t>U-Net with VGG-19</a:t>
            </a:r>
          </a:p>
        </p:txBody>
      </p:sp>
      <p:pic>
        <p:nvPicPr>
          <p:cNvPr id="8" name="Content Placeholder 7" descr="Diagram&#10;&#10;Description automatically generated">
            <a:extLst>
              <a:ext uri="{FF2B5EF4-FFF2-40B4-BE49-F238E27FC236}">
                <a16:creationId xmlns:a16="http://schemas.microsoft.com/office/drawing/2014/main" id="{7E281022-BD19-4786-B12F-3E303F13D9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1788" y="1785937"/>
            <a:ext cx="5715000" cy="3276600"/>
          </a:xfrm>
        </p:spPr>
      </p:pic>
      <p:sp>
        <p:nvSpPr>
          <p:cNvPr id="6" name="Text Placeholder 5">
            <a:extLst>
              <a:ext uri="{FF2B5EF4-FFF2-40B4-BE49-F238E27FC236}">
                <a16:creationId xmlns:a16="http://schemas.microsoft.com/office/drawing/2014/main" id="{58019D29-DEDD-4F64-BA3A-6C7C839FBC5A}"/>
              </a:ext>
            </a:extLst>
          </p:cNvPr>
          <p:cNvSpPr>
            <a:spLocks noGrp="1"/>
          </p:cNvSpPr>
          <p:nvPr>
            <p:ph type="body" sz="half" idx="2"/>
          </p:nvPr>
        </p:nvSpPr>
        <p:spPr/>
        <p:txBody>
          <a:bodyPr/>
          <a:lstStyle/>
          <a:p>
            <a:r>
              <a:rPr lang="en-US" dirty="0"/>
              <a:t>VGG-19 is huge deep learning model with 19 layers.</a:t>
            </a:r>
          </a:p>
          <a:p>
            <a:r>
              <a:rPr lang="en-US" dirty="0"/>
              <a:t>It  can be used in conjunction with various existing approaches to improve model performance.</a:t>
            </a:r>
          </a:p>
          <a:p>
            <a:r>
              <a:rPr lang="en-US" dirty="0"/>
              <a:t>It is fully Convoluted Neural network with 19 layers.</a:t>
            </a:r>
          </a:p>
          <a:p>
            <a:r>
              <a:rPr lang="en-US" dirty="0"/>
              <a:t>It is known to be difficult to train both in terms of computation power and time.</a:t>
            </a:r>
          </a:p>
          <a:p>
            <a:r>
              <a:rPr lang="en-US" dirty="0"/>
              <a:t>We used it in conjunction with U-Net to improve accuracy.</a:t>
            </a:r>
          </a:p>
          <a:p>
            <a:r>
              <a:rPr lang="en-US" dirty="0"/>
              <a:t> </a:t>
            </a:r>
          </a:p>
        </p:txBody>
      </p:sp>
    </p:spTree>
    <p:extLst>
      <p:ext uri="{BB962C8B-B14F-4D97-AF65-F5344CB8AC3E}">
        <p14:creationId xmlns:p14="http://schemas.microsoft.com/office/powerpoint/2010/main" val="838316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784148-055A-41AC-A9B5-1591F666CCF7}"/>
              </a:ext>
            </a:extLst>
          </p:cNvPr>
          <p:cNvSpPr>
            <a:spLocks noGrp="1"/>
          </p:cNvSpPr>
          <p:nvPr>
            <p:ph type="title"/>
          </p:nvPr>
        </p:nvSpPr>
        <p:spPr/>
        <p:txBody>
          <a:bodyPr/>
          <a:lstStyle/>
          <a:p>
            <a:r>
              <a:rPr lang="en-US"/>
              <a:t>U-Net with VGG-19 sample output and Statistics</a:t>
            </a:r>
            <a:endParaRPr lang="en-US" dirty="0"/>
          </a:p>
        </p:txBody>
      </p:sp>
      <p:pic>
        <p:nvPicPr>
          <p:cNvPr id="9" name="Content Placeholder 8" descr="A picture containing graphical user interface&#10;&#10;Description automatically generated">
            <a:extLst>
              <a:ext uri="{FF2B5EF4-FFF2-40B4-BE49-F238E27FC236}">
                <a16:creationId xmlns:a16="http://schemas.microsoft.com/office/drawing/2014/main" id="{58AA47BC-AD1A-45C6-A729-A8444C9FD14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8122" y="2714017"/>
            <a:ext cx="5871679" cy="2208179"/>
          </a:xfrm>
        </p:spPr>
      </p:pic>
      <p:pic>
        <p:nvPicPr>
          <p:cNvPr id="11" name="Content Placeholder 10">
            <a:extLst>
              <a:ext uri="{FF2B5EF4-FFF2-40B4-BE49-F238E27FC236}">
                <a16:creationId xmlns:a16="http://schemas.microsoft.com/office/drawing/2014/main" id="{6B3422F2-B1F3-4D70-B2F4-3AA15EA5378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59595" y="2738336"/>
            <a:ext cx="5984283" cy="1944132"/>
          </a:xfrm>
        </p:spPr>
      </p:pic>
    </p:spTree>
    <p:extLst>
      <p:ext uri="{BB962C8B-B14F-4D97-AF65-F5344CB8AC3E}">
        <p14:creationId xmlns:p14="http://schemas.microsoft.com/office/powerpoint/2010/main" val="808221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FE1FE2-8D0A-4D19-BDC1-562601579FF3}"/>
              </a:ext>
            </a:extLst>
          </p:cNvPr>
          <p:cNvSpPr>
            <a:spLocks noGrp="1"/>
          </p:cNvSpPr>
          <p:nvPr>
            <p:ph type="title"/>
          </p:nvPr>
        </p:nvSpPr>
        <p:spPr/>
        <p:txBody>
          <a:bodyPr/>
          <a:lstStyle/>
          <a:p>
            <a:r>
              <a:rPr lang="en-US" dirty="0"/>
              <a:t>Technology Transfer </a:t>
            </a:r>
          </a:p>
        </p:txBody>
      </p:sp>
      <p:sp>
        <p:nvSpPr>
          <p:cNvPr id="6" name="Content Placeholder 5">
            <a:extLst>
              <a:ext uri="{FF2B5EF4-FFF2-40B4-BE49-F238E27FC236}">
                <a16:creationId xmlns:a16="http://schemas.microsoft.com/office/drawing/2014/main" id="{8173E11D-06C0-49D6-923A-C419D908B3F1}"/>
              </a:ext>
            </a:extLst>
          </p:cNvPr>
          <p:cNvSpPr>
            <a:spLocks noGrp="1"/>
          </p:cNvSpPr>
          <p:nvPr>
            <p:ph idx="1"/>
          </p:nvPr>
        </p:nvSpPr>
        <p:spPr/>
        <p:txBody>
          <a:bodyPr/>
          <a:lstStyle/>
          <a:p>
            <a:r>
              <a:rPr lang="en-US" dirty="0"/>
              <a:t>We could directly implement localized approaches to analyze feed in a better way.</a:t>
            </a:r>
          </a:p>
          <a:p>
            <a:r>
              <a:rPr lang="en-US" dirty="0"/>
              <a:t>We could use segmentation along with classification and pretrain the model beforehand and implement  it on massive dataset and use it to predict on live feed.</a:t>
            </a:r>
          </a:p>
          <a:p>
            <a:endParaRPr lang="en-US" dirty="0"/>
          </a:p>
          <a:p>
            <a:pPr marL="0" indent="0">
              <a:buNone/>
            </a:pPr>
            <a:endParaRPr lang="en-US" dirty="0"/>
          </a:p>
        </p:txBody>
      </p:sp>
    </p:spTree>
    <p:extLst>
      <p:ext uri="{BB962C8B-B14F-4D97-AF65-F5344CB8AC3E}">
        <p14:creationId xmlns:p14="http://schemas.microsoft.com/office/powerpoint/2010/main" val="1541462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C959F-209E-4DF2-A03A-34A3DB44EE82}"/>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7280191B-D9B9-4E72-B0A5-8C0FFED07C38}"/>
              </a:ext>
            </a:extLst>
          </p:cNvPr>
          <p:cNvSpPr>
            <a:spLocks noGrp="1"/>
          </p:cNvSpPr>
          <p:nvPr>
            <p:ph idx="1"/>
          </p:nvPr>
        </p:nvSpPr>
        <p:spPr/>
        <p:txBody>
          <a:bodyPr/>
          <a:lstStyle/>
          <a:p>
            <a:r>
              <a:rPr lang="en-US" dirty="0"/>
              <a:t>Accuracy could have been improved by increasing training data size and fine-tuning model.</a:t>
            </a:r>
          </a:p>
          <a:p>
            <a:r>
              <a:rPr lang="en-US" dirty="0"/>
              <a:t>The project in its shape cannot be used in industry it requires classification part attached to improve prediction accuracy and aid doctors.</a:t>
            </a:r>
          </a:p>
          <a:p>
            <a:r>
              <a:rPr lang="en-US" dirty="0"/>
              <a:t>We could use better machines to handle the training load of massive datasets.</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989836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E9720-75A0-4BCE-81FA-84EDD3D4D51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2B573D4-C710-4DF6-85E9-739420915D4A}"/>
              </a:ext>
            </a:extLst>
          </p:cNvPr>
          <p:cNvSpPr>
            <a:spLocks noGrp="1"/>
          </p:cNvSpPr>
          <p:nvPr>
            <p:ph idx="1"/>
          </p:nvPr>
        </p:nvSpPr>
        <p:spPr/>
        <p:txBody>
          <a:bodyPr>
            <a:normAutofit fontScale="55000" lnSpcReduction="20000"/>
          </a:bodyPr>
          <a:lstStyle/>
          <a:p>
            <a:r>
              <a:rPr lang="en-US" dirty="0"/>
              <a:t>http://training.seer.cancer.gov/</a:t>
            </a:r>
          </a:p>
          <a:p>
            <a:r>
              <a:rPr lang="en-US" dirty="0"/>
              <a:t>https://www.hopkinsmedicine.org/gastroenterology_hepatology/clinical_services/basic_endoscopy/colonoscopy.html</a:t>
            </a:r>
          </a:p>
          <a:p>
            <a:r>
              <a:rPr lang="en-US" dirty="0"/>
              <a:t>https://www.nursingtimes.net/clinical-archive/gastroenterology/gastrointestinal-tract-5-anatomy-functions-large-intestine-23-09-2019/</a:t>
            </a:r>
          </a:p>
          <a:p>
            <a:r>
              <a:rPr lang="en-US" dirty="0"/>
              <a:t>https://www.researchgate.net/figure/The-a-conventional-colonoscope-and-b-its-distal-end-view-displaying-the-arrangement_fig1_3246225</a:t>
            </a:r>
          </a:p>
          <a:p>
            <a:r>
              <a:rPr lang="en-US" dirty="0"/>
              <a:t>https://www.researchgate.net/figure/Colonic-polyp-imaged-with-high-definition-white-light-A-narrow-band-imaging-B_fig1_273781494</a:t>
            </a:r>
          </a:p>
          <a:p>
            <a:r>
              <a:rPr lang="en-US" dirty="0"/>
              <a:t>https://scikit-image.org/docs/dev/auto_examples/segmentation/plot_segmentations.html</a:t>
            </a:r>
          </a:p>
          <a:p>
            <a:r>
              <a:rPr lang="en-US" dirty="0"/>
              <a:t>https://www.cancer.org/cancer/colon-rectal-cancer/about/key-statistics.html</a:t>
            </a:r>
          </a:p>
          <a:p>
            <a:r>
              <a:rPr lang="en-US" dirty="0"/>
              <a:t>https://towardsdatascience.com/unet-line-by-line-explanation-9b191c76baf5</a:t>
            </a:r>
          </a:p>
          <a:p>
            <a:r>
              <a:rPr lang="en-US" dirty="0"/>
              <a:t>https://www.google.com/search?q=VGG-19&amp;sxsrf=ALeKk03FO59UjJ2XBdUtkLN0GIEpE5X77Q:1619990654046&amp;source=lnms&amp;tbm=isch&amp;sa=X&amp;ved=2ahUKEwjpw-S796vwAhUEJTQIHfUFByMQ_AUoAXoECAEQAw&amp;biw=1536&amp;bih=792&amp;dpr=1.25#imgrc=gWpOWCUibA2HHM</a:t>
            </a:r>
          </a:p>
          <a:p>
            <a:r>
              <a:rPr lang="en-US" dirty="0">
                <a:hlinkClick r:id="rId2"/>
              </a:rPr>
              <a:t>Comparison of segmentation and </a:t>
            </a:r>
            <a:r>
              <a:rPr lang="en-US" dirty="0" err="1">
                <a:hlinkClick r:id="rId2"/>
              </a:rPr>
              <a:t>superpixel</a:t>
            </a:r>
            <a:r>
              <a:rPr lang="en-US" dirty="0">
                <a:hlinkClick r:id="rId2"/>
              </a:rPr>
              <a:t> algorithms — </a:t>
            </a:r>
            <a:r>
              <a:rPr lang="en-US" dirty="0" err="1">
                <a:hlinkClick r:id="rId2"/>
              </a:rPr>
              <a:t>skimage</a:t>
            </a:r>
            <a:r>
              <a:rPr lang="en-US" dirty="0">
                <a:hlinkClick r:id="rId2"/>
              </a:rPr>
              <a:t> v0.19.0.dev0 docs (scikit-image.org)</a:t>
            </a:r>
            <a:endParaRPr lang="en-US" dirty="0"/>
          </a:p>
          <a:p>
            <a:r>
              <a:rPr lang="en-US" dirty="0">
                <a:hlinkClick r:id="rId3"/>
              </a:rPr>
              <a:t>CVC-</a:t>
            </a:r>
            <a:r>
              <a:rPr lang="en-US" dirty="0" err="1">
                <a:hlinkClick r:id="rId3"/>
              </a:rPr>
              <a:t>ClinicDB.rar</a:t>
            </a:r>
            <a:r>
              <a:rPr lang="en-US" dirty="0">
                <a:hlinkClick r:id="rId3"/>
              </a:rPr>
              <a:t> (dropbox.com)</a:t>
            </a:r>
            <a:endParaRPr lang="en-US" dirty="0"/>
          </a:p>
          <a:p>
            <a:endParaRPr lang="en-US" dirty="0"/>
          </a:p>
          <a:p>
            <a:endParaRPr lang="en-US" dirty="0"/>
          </a:p>
        </p:txBody>
      </p:sp>
    </p:spTree>
    <p:extLst>
      <p:ext uri="{BB962C8B-B14F-4D97-AF65-F5344CB8AC3E}">
        <p14:creationId xmlns:p14="http://schemas.microsoft.com/office/powerpoint/2010/main" val="597318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2A27D-5DEB-4BEB-9A51-E28F81FB9AEA}"/>
              </a:ext>
            </a:extLst>
          </p:cNvPr>
          <p:cNvSpPr>
            <a:spLocks noGrp="1"/>
          </p:cNvSpPr>
          <p:nvPr>
            <p:ph type="title"/>
          </p:nvPr>
        </p:nvSpPr>
        <p:spPr>
          <a:xfrm>
            <a:off x="841247" y="581891"/>
            <a:ext cx="3771009" cy="3740727"/>
          </a:xfrm>
        </p:spPr>
        <p:txBody>
          <a:bodyPr vert="horz" lIns="91440" tIns="45720" rIns="91440" bIns="45720" rtlCol="0" anchor="b">
            <a:normAutofit/>
          </a:bodyPr>
          <a:lstStyle/>
          <a:p>
            <a:r>
              <a:rPr lang="en-US" sz="5400" kern="1200">
                <a:solidFill>
                  <a:schemeClr val="tx1"/>
                </a:solidFill>
                <a:latin typeface="+mj-lt"/>
                <a:ea typeface="+mj-ea"/>
                <a:cs typeface="+mj-cs"/>
              </a:rPr>
              <a:t>Anatomy of Colon</a:t>
            </a:r>
          </a:p>
        </p:txBody>
      </p:sp>
      <p:pic>
        <p:nvPicPr>
          <p:cNvPr id="5" name="Content Placeholder 4" descr="Diagram&#10;&#10;Description automatically generated">
            <a:extLst>
              <a:ext uri="{FF2B5EF4-FFF2-40B4-BE49-F238E27FC236}">
                <a16:creationId xmlns:a16="http://schemas.microsoft.com/office/drawing/2014/main" id="{78EFBF3F-9498-4211-99BD-A1ACE3F9EDC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377" r="1" b="1"/>
          <a:stretch/>
        </p:blipFill>
        <p:spPr>
          <a:xfrm>
            <a:off x="5003389" y="581891"/>
            <a:ext cx="6115537" cy="5564058"/>
          </a:xfrm>
          <a:prstGeom prst="rect">
            <a:avLst/>
          </a:prstGeom>
        </p:spPr>
      </p:pic>
    </p:spTree>
    <p:extLst>
      <p:ext uri="{BB962C8B-B14F-4D97-AF65-F5344CB8AC3E}">
        <p14:creationId xmlns:p14="http://schemas.microsoft.com/office/powerpoint/2010/main" val="1485587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702E7-A170-443D-9B64-BD7E8D734B66}"/>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dirty="0">
                <a:solidFill>
                  <a:schemeClr val="tx1"/>
                </a:solidFill>
                <a:latin typeface="+mj-lt"/>
                <a:ea typeface="+mj-ea"/>
                <a:cs typeface="+mj-cs"/>
              </a:rPr>
              <a:t>Colonoscope </a:t>
            </a:r>
          </a:p>
        </p:txBody>
      </p:sp>
      <p:pic>
        <p:nvPicPr>
          <p:cNvPr id="11" name="Content Placeholder 10" descr="Diagram&#10;&#10;Description automatically generated">
            <a:extLst>
              <a:ext uri="{FF2B5EF4-FFF2-40B4-BE49-F238E27FC236}">
                <a16:creationId xmlns:a16="http://schemas.microsoft.com/office/drawing/2014/main" id="{D1E0EF00-5C5C-4841-82B1-C3DC5387F1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8752" y="2909038"/>
            <a:ext cx="4794496" cy="2184512"/>
          </a:xfrm>
          <a:prstGeom prst="rect">
            <a:avLst/>
          </a:prstGeom>
        </p:spPr>
      </p:pic>
    </p:spTree>
    <p:extLst>
      <p:ext uri="{BB962C8B-B14F-4D97-AF65-F5344CB8AC3E}">
        <p14:creationId xmlns:p14="http://schemas.microsoft.com/office/powerpoint/2010/main" val="2790312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2351B-7CEC-4D47-8607-8DABCD7F7212}"/>
              </a:ext>
            </a:extLst>
          </p:cNvPr>
          <p:cNvSpPr>
            <a:spLocks noGrp="1"/>
          </p:cNvSpPr>
          <p:nvPr>
            <p:ph type="title"/>
          </p:nvPr>
        </p:nvSpPr>
        <p:spPr>
          <a:xfrm>
            <a:off x="648929" y="629266"/>
            <a:ext cx="3667039" cy="1676603"/>
          </a:xfrm>
        </p:spPr>
        <p:txBody>
          <a:bodyPr>
            <a:normAutofit/>
          </a:bodyPr>
          <a:lstStyle/>
          <a:p>
            <a:r>
              <a:rPr lang="en-US" sz="4800"/>
              <a:t>Colonoscopy Procedure</a:t>
            </a:r>
          </a:p>
        </p:txBody>
      </p:sp>
      <p:sp>
        <p:nvSpPr>
          <p:cNvPr id="9" name="Content Placeholder 8">
            <a:extLst>
              <a:ext uri="{FF2B5EF4-FFF2-40B4-BE49-F238E27FC236}">
                <a16:creationId xmlns:a16="http://schemas.microsoft.com/office/drawing/2014/main" id="{434ACCB9-EFAB-4466-BC58-E3050A61D5CF}"/>
              </a:ext>
            </a:extLst>
          </p:cNvPr>
          <p:cNvSpPr>
            <a:spLocks noGrp="1"/>
          </p:cNvSpPr>
          <p:nvPr>
            <p:ph idx="1"/>
          </p:nvPr>
        </p:nvSpPr>
        <p:spPr>
          <a:xfrm>
            <a:off x="648930" y="2438400"/>
            <a:ext cx="3667037" cy="3785419"/>
          </a:xfrm>
        </p:spPr>
        <p:txBody>
          <a:bodyPr>
            <a:normAutofit/>
          </a:bodyPr>
          <a:lstStyle/>
          <a:p>
            <a:r>
              <a:rPr lang="en-US" sz="1800" dirty="0"/>
              <a:t>The Colonoscope is inserted through rectum.</a:t>
            </a:r>
          </a:p>
          <a:p>
            <a:r>
              <a:rPr lang="en-US" sz="1800" dirty="0"/>
              <a:t>It takes around 30 minutes to complete colonoscopy.</a:t>
            </a:r>
          </a:p>
          <a:p>
            <a:r>
              <a:rPr lang="en-US" sz="1800" dirty="0"/>
              <a:t>The video camera provides a live feed.</a:t>
            </a:r>
          </a:p>
          <a:p>
            <a:r>
              <a:rPr lang="en-US" sz="1800" dirty="0"/>
              <a:t>The doctor inspects the feed for any abnormalities. </a:t>
            </a:r>
          </a:p>
        </p:txBody>
      </p:sp>
      <p:pic>
        <p:nvPicPr>
          <p:cNvPr id="5" name="Content Placeholder 4" descr="Diagram&#10;&#10;Description automatically generated">
            <a:extLst>
              <a:ext uri="{FF2B5EF4-FFF2-40B4-BE49-F238E27FC236}">
                <a16:creationId xmlns:a16="http://schemas.microsoft.com/office/drawing/2014/main" id="{782AE30E-CCB1-4685-918E-78467ABF2786}"/>
              </a:ext>
            </a:extLst>
          </p:cNvPr>
          <p:cNvPicPr>
            <a:picLocks noChangeAspect="1"/>
          </p:cNvPicPr>
          <p:nvPr/>
        </p:nvPicPr>
        <p:blipFill rotWithShape="1">
          <a:blip r:embed="rId2">
            <a:extLst>
              <a:ext uri="{28A0092B-C50C-407E-A947-70E740481C1C}">
                <a14:useLocalDpi xmlns:a14="http://schemas.microsoft.com/office/drawing/2010/main" val="0"/>
              </a:ext>
            </a:extLst>
          </a:blip>
          <a:srcRect l="493" r="-3" b="-3"/>
          <a:stretch/>
        </p:blipFill>
        <p:spPr>
          <a:xfrm>
            <a:off x="4636008" y="640082"/>
            <a:ext cx="6916329" cy="5577837"/>
          </a:xfrm>
          <a:prstGeom prst="rect">
            <a:avLst/>
          </a:prstGeom>
          <a:effectLst/>
        </p:spPr>
      </p:pic>
    </p:spTree>
    <p:extLst>
      <p:ext uri="{BB962C8B-B14F-4D97-AF65-F5344CB8AC3E}">
        <p14:creationId xmlns:p14="http://schemas.microsoft.com/office/powerpoint/2010/main" val="500928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A1FD4-B253-43B3-9214-20E41800C8F2}"/>
              </a:ext>
            </a:extLst>
          </p:cNvPr>
          <p:cNvSpPr>
            <a:spLocks noGrp="1"/>
          </p:cNvSpPr>
          <p:nvPr>
            <p:ph type="title"/>
          </p:nvPr>
        </p:nvSpPr>
        <p:spPr/>
        <p:txBody>
          <a:bodyPr/>
          <a:lstStyle/>
          <a:p>
            <a:r>
              <a:rPr lang="en-US" dirty="0"/>
              <a:t>Colon Cancer Information</a:t>
            </a:r>
          </a:p>
        </p:txBody>
      </p:sp>
      <p:sp>
        <p:nvSpPr>
          <p:cNvPr id="3" name="Content Placeholder 2">
            <a:extLst>
              <a:ext uri="{FF2B5EF4-FFF2-40B4-BE49-F238E27FC236}">
                <a16:creationId xmlns:a16="http://schemas.microsoft.com/office/drawing/2014/main" id="{52DBE2EB-6D72-48BD-897B-6DCE281834AC}"/>
              </a:ext>
            </a:extLst>
          </p:cNvPr>
          <p:cNvSpPr>
            <a:spLocks noGrp="1"/>
          </p:cNvSpPr>
          <p:nvPr>
            <p:ph idx="1"/>
          </p:nvPr>
        </p:nvSpPr>
        <p:spPr/>
        <p:txBody>
          <a:bodyPr/>
          <a:lstStyle/>
          <a:p>
            <a:r>
              <a:rPr lang="en-US" dirty="0"/>
              <a:t>Polyps develop into cancer.</a:t>
            </a:r>
          </a:p>
          <a:p>
            <a:r>
              <a:rPr lang="en-US" dirty="0"/>
              <a:t>Mostly type-2 and type-3 develop into cancer</a:t>
            </a:r>
          </a:p>
          <a:p>
            <a:r>
              <a:rPr lang="en-US" dirty="0"/>
              <a:t>It is the third most common cancer also third leading cause of cancer related deaths.</a:t>
            </a:r>
          </a:p>
          <a:p>
            <a:r>
              <a:rPr lang="en-US" dirty="0"/>
              <a:t>Easiest way to prevent colon cancer is to get Colonoscopy. </a:t>
            </a:r>
          </a:p>
        </p:txBody>
      </p:sp>
    </p:spTree>
    <p:extLst>
      <p:ext uri="{BB962C8B-B14F-4D97-AF65-F5344CB8AC3E}">
        <p14:creationId xmlns:p14="http://schemas.microsoft.com/office/powerpoint/2010/main" val="2816139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3B079-98E8-4AEE-BC40-0E13E16748A7}"/>
              </a:ext>
            </a:extLst>
          </p:cNvPr>
          <p:cNvSpPr>
            <a:spLocks noGrp="1"/>
          </p:cNvSpPr>
          <p:nvPr>
            <p:ph type="title"/>
          </p:nvPr>
        </p:nvSpPr>
        <p:spPr/>
        <p:txBody>
          <a:bodyPr/>
          <a:lstStyle/>
          <a:p>
            <a:r>
              <a:rPr lang="en-US" dirty="0"/>
              <a:t>Adenoma Detection rate-ADR</a:t>
            </a:r>
          </a:p>
        </p:txBody>
      </p:sp>
      <p:sp>
        <p:nvSpPr>
          <p:cNvPr id="3" name="Content Placeholder 2">
            <a:extLst>
              <a:ext uri="{FF2B5EF4-FFF2-40B4-BE49-F238E27FC236}">
                <a16:creationId xmlns:a16="http://schemas.microsoft.com/office/drawing/2014/main" id="{CAAC329F-3FD2-4015-B3E4-64462CD25B1A}"/>
              </a:ext>
            </a:extLst>
          </p:cNvPr>
          <p:cNvSpPr>
            <a:spLocks noGrp="1"/>
          </p:cNvSpPr>
          <p:nvPr>
            <p:ph idx="1"/>
          </p:nvPr>
        </p:nvSpPr>
        <p:spPr/>
        <p:txBody>
          <a:bodyPr/>
          <a:lstStyle/>
          <a:p>
            <a:r>
              <a:rPr lang="en-US" dirty="0"/>
              <a:t>An adenoma detection rate (ADR) is defined as the proportion of patients aged ≥50 years undergoing screening colonoscopy in which ≥1 adenomatous polyp is found.</a:t>
            </a:r>
          </a:p>
          <a:p>
            <a:r>
              <a:rPr lang="en-US" dirty="0"/>
              <a:t>The efficient way to improve ADR is to have Proper Bowel Prep, In addition to this we could make use of Machine Learning to segment and classify the live colonoscopy feed to detect polyps.  </a:t>
            </a:r>
          </a:p>
          <a:p>
            <a:r>
              <a:rPr lang="en-US" dirty="0"/>
              <a:t>The doctors also use imaging techniques to analyze feeds in an efficient manner.</a:t>
            </a:r>
          </a:p>
          <a:p>
            <a:r>
              <a:rPr lang="en-US" dirty="0"/>
              <a:t>To improve the ADR, it is  also important that the patient undergoes strict bowel prep, However we shall concentrate on ML part here.</a:t>
            </a:r>
          </a:p>
          <a:p>
            <a:endParaRPr lang="en-US" dirty="0"/>
          </a:p>
        </p:txBody>
      </p:sp>
    </p:spTree>
    <p:extLst>
      <p:ext uri="{BB962C8B-B14F-4D97-AF65-F5344CB8AC3E}">
        <p14:creationId xmlns:p14="http://schemas.microsoft.com/office/powerpoint/2010/main" val="3859118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21068-8635-43A1-937F-BE419D971820}"/>
              </a:ext>
            </a:extLst>
          </p:cNvPr>
          <p:cNvSpPr>
            <a:spLocks noGrp="1"/>
          </p:cNvSpPr>
          <p:nvPr>
            <p:ph type="title"/>
          </p:nvPr>
        </p:nvSpPr>
        <p:spPr>
          <a:xfrm>
            <a:off x="648929" y="629266"/>
            <a:ext cx="3667039" cy="1676603"/>
          </a:xfrm>
        </p:spPr>
        <p:txBody>
          <a:bodyPr>
            <a:normAutofit/>
          </a:bodyPr>
          <a:lstStyle/>
          <a:p>
            <a:r>
              <a:rPr lang="en-US" sz="3700"/>
              <a:t>Various Imaging techniques used to examine feed</a:t>
            </a:r>
          </a:p>
        </p:txBody>
      </p:sp>
      <p:sp>
        <p:nvSpPr>
          <p:cNvPr id="11" name="Content Placeholder 10">
            <a:extLst>
              <a:ext uri="{FF2B5EF4-FFF2-40B4-BE49-F238E27FC236}">
                <a16:creationId xmlns:a16="http://schemas.microsoft.com/office/drawing/2014/main" id="{DCC72502-3BD1-48C7-8769-9927B70C27D1}"/>
              </a:ext>
            </a:extLst>
          </p:cNvPr>
          <p:cNvSpPr>
            <a:spLocks noGrp="1"/>
          </p:cNvSpPr>
          <p:nvPr>
            <p:ph idx="1"/>
          </p:nvPr>
        </p:nvSpPr>
        <p:spPr>
          <a:xfrm>
            <a:off x="648930" y="2438400"/>
            <a:ext cx="3667037" cy="3785419"/>
          </a:xfrm>
        </p:spPr>
        <p:txBody>
          <a:bodyPr>
            <a:normAutofit/>
          </a:bodyPr>
          <a:lstStyle/>
          <a:p>
            <a:r>
              <a:rPr lang="en-US" sz="1800" dirty="0"/>
              <a:t>A-Narrow Band Imaging</a:t>
            </a:r>
          </a:p>
          <a:p>
            <a:r>
              <a:rPr lang="en-US" sz="1800" dirty="0"/>
              <a:t>B-</a:t>
            </a:r>
            <a:r>
              <a:rPr lang="en-US" sz="1800" dirty="0" err="1"/>
              <a:t>Fujinon</a:t>
            </a:r>
            <a:r>
              <a:rPr lang="en-US" sz="1800" dirty="0"/>
              <a:t> Intelligent Color Enhancement</a:t>
            </a:r>
          </a:p>
          <a:p>
            <a:r>
              <a:rPr lang="en-US" sz="1800" dirty="0"/>
              <a:t>C-</a:t>
            </a:r>
            <a:r>
              <a:rPr lang="en-US" sz="1800" dirty="0" err="1"/>
              <a:t>Iscan</a:t>
            </a:r>
            <a:endParaRPr lang="en-US" sz="1800" dirty="0"/>
          </a:p>
          <a:p>
            <a:r>
              <a:rPr lang="en-US" sz="1800" dirty="0"/>
              <a:t>D-Dye Less chromoendoscopy</a:t>
            </a:r>
          </a:p>
          <a:p>
            <a:pPr marL="0" indent="0">
              <a:buNone/>
            </a:pPr>
            <a:endParaRPr lang="en-US" sz="1800" dirty="0"/>
          </a:p>
          <a:p>
            <a:endParaRPr lang="en-US" sz="1800" dirty="0"/>
          </a:p>
        </p:txBody>
      </p:sp>
      <p:pic>
        <p:nvPicPr>
          <p:cNvPr id="7" name="Content Placeholder 6" descr="A picture containing different&#10;&#10;Description automatically generated">
            <a:extLst>
              <a:ext uri="{FF2B5EF4-FFF2-40B4-BE49-F238E27FC236}">
                <a16:creationId xmlns:a16="http://schemas.microsoft.com/office/drawing/2014/main" id="{01F1FCBF-6560-4B98-A5CE-2DD7C6F14AAC}"/>
              </a:ext>
            </a:extLst>
          </p:cNvPr>
          <p:cNvPicPr>
            <a:picLocks noChangeAspect="1"/>
          </p:cNvPicPr>
          <p:nvPr/>
        </p:nvPicPr>
        <p:blipFill rotWithShape="1">
          <a:blip r:embed="rId2">
            <a:extLst>
              <a:ext uri="{28A0092B-C50C-407E-A947-70E740481C1C}">
                <a14:useLocalDpi xmlns:a14="http://schemas.microsoft.com/office/drawing/2010/main" val="0"/>
              </a:ext>
            </a:extLst>
          </a:blip>
          <a:srcRect r="7954" b="4"/>
          <a:stretch/>
        </p:blipFill>
        <p:spPr>
          <a:xfrm>
            <a:off x="4636008" y="640082"/>
            <a:ext cx="6916329" cy="5577837"/>
          </a:xfrm>
          <a:prstGeom prst="rect">
            <a:avLst/>
          </a:prstGeom>
          <a:effectLst/>
        </p:spPr>
      </p:pic>
    </p:spTree>
    <p:extLst>
      <p:ext uri="{BB962C8B-B14F-4D97-AF65-F5344CB8AC3E}">
        <p14:creationId xmlns:p14="http://schemas.microsoft.com/office/powerpoint/2010/main" val="1209124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E80E3-2474-4C0B-82E8-AA5D3DFFAB2C}"/>
              </a:ext>
            </a:extLst>
          </p:cNvPr>
          <p:cNvSpPr>
            <a:spLocks noGrp="1"/>
          </p:cNvSpPr>
          <p:nvPr>
            <p:ph type="title"/>
          </p:nvPr>
        </p:nvSpPr>
        <p:spPr>
          <a:xfrm>
            <a:off x="841247" y="581891"/>
            <a:ext cx="3771009" cy="3740727"/>
          </a:xfrm>
        </p:spPr>
        <p:txBody>
          <a:bodyPr vert="horz" lIns="91440" tIns="45720" rIns="91440" bIns="45720" rtlCol="0" anchor="b">
            <a:normAutofit/>
          </a:bodyPr>
          <a:lstStyle/>
          <a:p>
            <a:r>
              <a:rPr lang="en-US" sz="5400" kern="1200">
                <a:solidFill>
                  <a:schemeClr val="tx1"/>
                </a:solidFill>
                <a:latin typeface="+mj-lt"/>
                <a:ea typeface="+mj-ea"/>
                <a:cs typeface="+mj-cs"/>
              </a:rPr>
              <a:t>Different Types of Polyps</a:t>
            </a:r>
          </a:p>
        </p:txBody>
      </p:sp>
      <p:pic>
        <p:nvPicPr>
          <p:cNvPr id="5" name="Content Placeholder 4" descr="Table&#10;&#10;Description automatically generated">
            <a:extLst>
              <a:ext uri="{FF2B5EF4-FFF2-40B4-BE49-F238E27FC236}">
                <a16:creationId xmlns:a16="http://schemas.microsoft.com/office/drawing/2014/main" id="{D5265508-4F16-43EA-AADC-95F79018E5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7627" y="890922"/>
            <a:ext cx="6847062" cy="4945995"/>
          </a:xfrm>
          <a:prstGeom prst="rect">
            <a:avLst/>
          </a:prstGeom>
        </p:spPr>
      </p:pic>
    </p:spTree>
    <p:extLst>
      <p:ext uri="{BB962C8B-B14F-4D97-AF65-F5344CB8AC3E}">
        <p14:creationId xmlns:p14="http://schemas.microsoft.com/office/powerpoint/2010/main" val="3602005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CC7BA-C446-4A54-B4BA-B4865B2C0C05}"/>
              </a:ext>
            </a:extLst>
          </p:cNvPr>
          <p:cNvSpPr>
            <a:spLocks noGrp="1"/>
          </p:cNvSpPr>
          <p:nvPr>
            <p:ph type="title"/>
          </p:nvPr>
        </p:nvSpPr>
        <p:spPr/>
        <p:txBody>
          <a:bodyPr/>
          <a:lstStyle/>
          <a:p>
            <a:r>
              <a:rPr lang="en-US" dirty="0"/>
              <a:t>Project-Overview</a:t>
            </a:r>
          </a:p>
        </p:txBody>
      </p:sp>
      <p:sp>
        <p:nvSpPr>
          <p:cNvPr id="3" name="Content Placeholder 2">
            <a:extLst>
              <a:ext uri="{FF2B5EF4-FFF2-40B4-BE49-F238E27FC236}">
                <a16:creationId xmlns:a16="http://schemas.microsoft.com/office/drawing/2014/main" id="{EB73868C-4EB2-40B6-9F9F-5AB3B5D18C8E}"/>
              </a:ext>
            </a:extLst>
          </p:cNvPr>
          <p:cNvSpPr>
            <a:spLocks noGrp="1"/>
          </p:cNvSpPr>
          <p:nvPr>
            <p:ph idx="1"/>
          </p:nvPr>
        </p:nvSpPr>
        <p:spPr/>
        <p:txBody>
          <a:bodyPr/>
          <a:lstStyle/>
          <a:p>
            <a:r>
              <a:rPr lang="en-US" dirty="0"/>
              <a:t>We performed image segmentation on Colonoscopy data.</a:t>
            </a:r>
          </a:p>
          <a:p>
            <a:r>
              <a:rPr lang="en-US" dirty="0"/>
              <a:t>We performed Localized image segmentation and super pixel algorithms.</a:t>
            </a:r>
          </a:p>
          <a:p>
            <a:r>
              <a:rPr lang="en-US" dirty="0"/>
              <a:t>We performed two deep learning approaches </a:t>
            </a:r>
            <a:r>
              <a:rPr lang="en-US" dirty="0" err="1"/>
              <a:t>Unet</a:t>
            </a:r>
            <a:r>
              <a:rPr lang="en-US" dirty="0"/>
              <a:t>, </a:t>
            </a:r>
            <a:r>
              <a:rPr lang="en-US" dirty="0" err="1"/>
              <a:t>Unet</a:t>
            </a:r>
            <a:r>
              <a:rPr lang="en-US" dirty="0"/>
              <a:t> with VGG-19.</a:t>
            </a:r>
          </a:p>
          <a:p>
            <a:r>
              <a:rPr lang="en-US" dirty="0"/>
              <a:t>We performed supervised machine learning in case of deep learning.</a:t>
            </a:r>
          </a:p>
          <a:p>
            <a:pPr marL="0" indent="0">
              <a:buNone/>
            </a:pPr>
            <a:endParaRPr lang="en-US" dirty="0"/>
          </a:p>
        </p:txBody>
      </p:sp>
    </p:spTree>
    <p:extLst>
      <p:ext uri="{BB962C8B-B14F-4D97-AF65-F5344CB8AC3E}">
        <p14:creationId xmlns:p14="http://schemas.microsoft.com/office/powerpoint/2010/main" val="256299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139</TotalTime>
  <Words>813</Words>
  <Application>Microsoft Office PowerPoint</Application>
  <PresentationFormat>Widescreen</PresentationFormat>
  <Paragraphs>75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Detecting Polyps From Colonoscopy images</vt:lpstr>
      <vt:lpstr>Anatomy of Colon</vt:lpstr>
      <vt:lpstr>Colonoscope </vt:lpstr>
      <vt:lpstr>Colonoscopy Procedure</vt:lpstr>
      <vt:lpstr>Colon Cancer Information</vt:lpstr>
      <vt:lpstr>Adenoma Detection rate-ADR</vt:lpstr>
      <vt:lpstr>Various Imaging techniques used to examine feed</vt:lpstr>
      <vt:lpstr>Different Types of Polyps</vt:lpstr>
      <vt:lpstr>Project-Overview</vt:lpstr>
      <vt:lpstr>Localized approach</vt:lpstr>
      <vt:lpstr>Localized approaches summary</vt:lpstr>
      <vt:lpstr>U-Net Approach</vt:lpstr>
      <vt:lpstr>U-Net Sample Output and Statistics</vt:lpstr>
      <vt:lpstr>U-Net with VGG-19</vt:lpstr>
      <vt:lpstr>U-Net with VGG-19 sample output and Statistics</vt:lpstr>
      <vt:lpstr>Technology Transfer </vt:lpstr>
      <vt:lpstr>Challenges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Karthikeya Sharma</dc:creator>
  <cp:lastModifiedBy>Karthikeya Sharma</cp:lastModifiedBy>
  <cp:revision>1</cp:revision>
  <dcterms:created xsi:type="dcterms:W3CDTF">2021-05-02T19:38:27Z</dcterms:created>
  <dcterms:modified xsi:type="dcterms:W3CDTF">2021-05-03T17:57:02Z</dcterms:modified>
</cp:coreProperties>
</file>