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1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125-1FB7-4A27-A824-7F59F12091D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3D56-9337-4AF3-850E-1ABA2E14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LONEWOLF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1</cp:revision>
  <dcterms:created xsi:type="dcterms:W3CDTF">2023-04-18T17:04:01Z</dcterms:created>
  <dcterms:modified xsi:type="dcterms:W3CDTF">2023-04-18T17:04:17Z</dcterms:modified>
</cp:coreProperties>
</file>