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7"/>
  </p:notesMasterIdLst>
  <p:sldIdLst>
    <p:sldId id="256" r:id="rId2"/>
    <p:sldId id="258" r:id="rId3"/>
    <p:sldId id="260" r:id="rId4"/>
    <p:sldId id="259" r:id="rId5"/>
    <p:sldId id="267" r:id="rId6"/>
  </p:sldIdLst>
  <p:sldSz cx="9144000" cy="5143500" type="screen16x9"/>
  <p:notesSz cx="6858000" cy="9144000"/>
  <p:embeddedFontLst>
    <p:embeddedFont>
      <p:font typeface="Anaheim" panose="020B0604020202020204" charset="0"/>
      <p:regular r:id="rId8"/>
      <p:bold r:id="rId9"/>
    </p:embeddedFont>
    <p:embeddedFont>
      <p:font typeface="Aptos Narrow" panose="020B0004020202020204" pitchFamily="34" charset="0"/>
      <p:regular r:id="rId10"/>
      <p:bold r:id="rId11"/>
      <p:italic r:id="rId12"/>
      <p:boldItalic r:id="rId13"/>
    </p:embeddedFont>
    <p:embeddedFont>
      <p:font typeface="Arial Black" panose="020B0A04020102020204" pitchFamily="34" charset="0"/>
      <p:bold r:id="rId14"/>
    </p:embeddedFont>
    <p:embeddedFont>
      <p:font typeface="Nunito Light" pitchFamily="2" charset="0"/>
      <p:regular r:id="rId15"/>
      <p:italic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7BB6C0-0C77-4B01-8C3C-DAB6E7952209}">
  <a:tblStyle styleId="{5C7BB6C0-0C77-4B01-8C3C-DAB6E79522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061C7A-E9D3-4096-AA50-3DC83CDD615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72300" y="1482800"/>
            <a:ext cx="7199400" cy="14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72300" y="3239202"/>
            <a:ext cx="7199400" cy="42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6825" y="1613"/>
            <a:ext cx="9163538" cy="5147081"/>
            <a:chOff x="-21325" y="-6819"/>
            <a:chExt cx="9163538" cy="514708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626712" y="4610687"/>
              <a:ext cx="6515501" cy="529575"/>
              <a:chOff x="2626712" y="4610687"/>
              <a:chExt cx="6515501" cy="52957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26712" y="4610687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840980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oogle Shape;16;p2"/>
            <p:cNvGrpSpPr/>
            <p:nvPr/>
          </p:nvGrpSpPr>
          <p:grpSpPr>
            <a:xfrm>
              <a:off x="-21325" y="-6819"/>
              <a:ext cx="6523526" cy="536050"/>
              <a:chOff x="-21325" y="-6819"/>
              <a:chExt cx="6523526" cy="536050"/>
            </a:xfrm>
          </p:grpSpPr>
          <p:pic>
            <p:nvPicPr>
              <p:cNvPr id="17" name="Google Shape;17;p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21325" y="-6819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3800" y="239786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" name="Google Shape;19;p2"/>
          <p:cNvGrpSpPr/>
          <p:nvPr/>
        </p:nvGrpSpPr>
        <p:grpSpPr>
          <a:xfrm>
            <a:off x="-6819" y="-7400"/>
            <a:ext cx="9157637" cy="5158300"/>
            <a:chOff x="0" y="0"/>
            <a:chExt cx="9157637" cy="5158300"/>
          </a:xfrm>
        </p:grpSpPr>
        <p:pic>
          <p:nvPicPr>
            <p:cNvPr id="20" name="Google Shape;20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06088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 rotWithShape="1">
          <a:blip r:embed="rId3">
            <a:alphaModFix/>
          </a:blip>
          <a:srcRect t="129" b="129"/>
          <a:stretch/>
        </p:blipFill>
        <p:spPr>
          <a:xfrm rot="-5400000">
            <a:off x="-145124" y="3582752"/>
            <a:ext cx="1716695" cy="130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088" y="-1365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28"/>
          <p:cNvGrpSpPr/>
          <p:nvPr/>
        </p:nvGrpSpPr>
        <p:grpSpPr>
          <a:xfrm>
            <a:off x="0" y="-13638"/>
            <a:ext cx="8878852" cy="4923618"/>
            <a:chOff x="0" y="-13638"/>
            <a:chExt cx="8878852" cy="4923618"/>
          </a:xfrm>
        </p:grpSpPr>
        <p:pic>
          <p:nvPicPr>
            <p:cNvPr id="284" name="Google Shape;284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5" name="Google Shape;285;p28"/>
            <p:cNvGrpSpPr/>
            <p:nvPr/>
          </p:nvGrpSpPr>
          <p:grpSpPr>
            <a:xfrm>
              <a:off x="0" y="-13638"/>
              <a:ext cx="6523526" cy="536050"/>
              <a:chOff x="0" y="-13638"/>
              <a:chExt cx="6523526" cy="536050"/>
            </a:xfrm>
          </p:grpSpPr>
          <p:pic>
            <p:nvPicPr>
              <p:cNvPr id="286" name="Google Shape;286;p2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-13638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7" name="Google Shape;287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65125" y="2329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3">
            <a:alphaModFix/>
          </a:blip>
          <a:srcRect l="73637" t="129" b="129"/>
          <a:stretch/>
        </p:blipFill>
        <p:spPr>
          <a:xfrm>
            <a:off x="8632789" y="38875"/>
            <a:ext cx="452574" cy="13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9"/>
          <p:cNvGrpSpPr/>
          <p:nvPr/>
        </p:nvGrpSpPr>
        <p:grpSpPr>
          <a:xfrm>
            <a:off x="-26" y="-20456"/>
            <a:ext cx="972776" cy="5162894"/>
            <a:chOff x="-26" y="-20456"/>
            <a:chExt cx="972776" cy="5162894"/>
          </a:xfrm>
        </p:grpSpPr>
        <p:pic>
          <p:nvPicPr>
            <p:cNvPr id="292" name="Google Shape;292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25" y="-20456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 flipH="1">
              <a:off x="-26" y="416966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4" name="Google Shape;294;p29"/>
          <p:cNvGrpSpPr/>
          <p:nvPr/>
        </p:nvGrpSpPr>
        <p:grpSpPr>
          <a:xfrm rot="10800000">
            <a:off x="5368113" y="4784100"/>
            <a:ext cx="3789523" cy="359400"/>
            <a:chOff x="-13638" y="0"/>
            <a:chExt cx="3789523" cy="359400"/>
          </a:xfrm>
        </p:grpSpPr>
        <p:pic>
          <p:nvPicPr>
            <p:cNvPr id="295" name="Google Shape;295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3638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1225" y="0"/>
            <a:ext cx="972775" cy="97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3"/>
          <p:cNvGrpSpPr/>
          <p:nvPr/>
        </p:nvGrpSpPr>
        <p:grpSpPr>
          <a:xfrm>
            <a:off x="4303195" y="4617494"/>
            <a:ext cx="4845850" cy="529600"/>
            <a:chOff x="4296376" y="4610675"/>
            <a:chExt cx="4845850" cy="529600"/>
          </a:xfrm>
        </p:grpSpPr>
        <p:pic>
          <p:nvPicPr>
            <p:cNvPr id="26" name="Google Shape;26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4296376" y="4610675"/>
              <a:ext cx="4845850" cy="52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5690275" y="1037350"/>
            <a:ext cx="1097400" cy="1097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2760600" cy="4064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/>
          </a:blip>
          <a:srcRect l="31651" t="130" b="18270"/>
          <a:stretch/>
        </p:blipFill>
        <p:spPr>
          <a:xfrm rot="10800000" flipH="1">
            <a:off x="8199274" y="11375"/>
            <a:ext cx="1173326" cy="107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713225" y="987538"/>
            <a:ext cx="4294800" cy="10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713225" y="2109663"/>
            <a:ext cx="4294800" cy="25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pic>
        <p:nvPicPr>
          <p:cNvPr id="61" name="Google Shape;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-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 rotWithShape="1">
          <a:blip r:embed="rId4">
            <a:alphaModFix/>
          </a:blip>
          <a:srcRect t="129" b="129"/>
          <a:stretch/>
        </p:blipFill>
        <p:spPr>
          <a:xfrm rot="-5400000">
            <a:off x="7509601" y="3503753"/>
            <a:ext cx="1716695" cy="13079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7"/>
          <p:cNvGrpSpPr/>
          <p:nvPr/>
        </p:nvGrpSpPr>
        <p:grpSpPr>
          <a:xfrm>
            <a:off x="0" y="0"/>
            <a:ext cx="5837899" cy="536050"/>
            <a:chOff x="0" y="0"/>
            <a:chExt cx="5837899" cy="536050"/>
          </a:xfrm>
        </p:grpSpPr>
        <p:pic>
          <p:nvPicPr>
            <p:cNvPr id="64" name="Google Shape;64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0"/>
              <a:ext cx="5837899" cy="53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5125" y="2466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22420"/>
          <a:stretch/>
        </p:blipFill>
        <p:spPr>
          <a:xfrm rot="5400000">
            <a:off x="-257665" y="461283"/>
            <a:ext cx="17680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90675" y="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8"/>
          <p:cNvGrpSpPr/>
          <p:nvPr/>
        </p:nvGrpSpPr>
        <p:grpSpPr>
          <a:xfrm>
            <a:off x="3881699" y="4752250"/>
            <a:ext cx="5260526" cy="388025"/>
            <a:chOff x="3881699" y="4752250"/>
            <a:chExt cx="5260526" cy="388025"/>
          </a:xfrm>
        </p:grpSpPr>
        <p:pic>
          <p:nvPicPr>
            <p:cNvPr id="72" name="Google Shape;72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-1" y="2100"/>
            <a:ext cx="9144001" cy="5141388"/>
            <a:chOff x="-1" y="2100"/>
            <a:chExt cx="9144001" cy="5141388"/>
          </a:xfrm>
        </p:grpSpPr>
        <p:pic>
          <p:nvPicPr>
            <p:cNvPr id="79" name="Google Shape;7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9"/>
          <p:cNvGrpSpPr/>
          <p:nvPr/>
        </p:nvGrpSpPr>
        <p:grpSpPr>
          <a:xfrm rot="10800000">
            <a:off x="0" y="2100"/>
            <a:ext cx="4881173" cy="365700"/>
            <a:chOff x="4261050" y="4610675"/>
            <a:chExt cx="4881173" cy="365700"/>
          </a:xfrm>
        </p:grpSpPr>
        <p:pic>
          <p:nvPicPr>
            <p:cNvPr id="82" name="Google Shape;82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2" hasCustomPrompt="1"/>
          </p:nvPr>
        </p:nvSpPr>
        <p:spPr>
          <a:xfrm>
            <a:off x="37592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3" hasCustomPrompt="1"/>
          </p:nvPr>
        </p:nvSpPr>
        <p:spPr>
          <a:xfrm>
            <a:off x="46900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4" hasCustomPrompt="1"/>
          </p:nvPr>
        </p:nvSpPr>
        <p:spPr>
          <a:xfrm>
            <a:off x="37591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5" hasCustomPrompt="1"/>
          </p:nvPr>
        </p:nvSpPr>
        <p:spPr>
          <a:xfrm>
            <a:off x="46899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 hasCustomPrompt="1"/>
          </p:nvPr>
        </p:nvSpPr>
        <p:spPr>
          <a:xfrm>
            <a:off x="37592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7" hasCustomPrompt="1"/>
          </p:nvPr>
        </p:nvSpPr>
        <p:spPr>
          <a:xfrm>
            <a:off x="46900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"/>
          </p:nvPr>
        </p:nvSpPr>
        <p:spPr>
          <a:xfrm>
            <a:off x="1280600" y="1699100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8"/>
          </p:nvPr>
        </p:nvSpPr>
        <p:spPr>
          <a:xfrm>
            <a:off x="1280600" y="2781762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9"/>
          </p:nvPr>
        </p:nvSpPr>
        <p:spPr>
          <a:xfrm>
            <a:off x="1280600" y="3864423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3"/>
          </p:nvPr>
        </p:nvSpPr>
        <p:spPr>
          <a:xfrm>
            <a:off x="5575300" y="1699096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4"/>
          </p:nvPr>
        </p:nvSpPr>
        <p:spPr>
          <a:xfrm>
            <a:off x="5575300" y="2781754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5"/>
          </p:nvPr>
        </p:nvSpPr>
        <p:spPr>
          <a:xfrm>
            <a:off x="5575300" y="3864413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19" name="Google Shape;11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13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122" name="Google Shape;122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74" r:id="rId10"/>
    <p:sldLayoutId id="214748367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>
            <a:spLocks noGrp="1"/>
          </p:cNvSpPr>
          <p:nvPr>
            <p:ph type="ctrTitle"/>
          </p:nvPr>
        </p:nvSpPr>
        <p:spPr>
          <a:xfrm>
            <a:off x="972300" y="1482800"/>
            <a:ext cx="7199400" cy="14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IMDB MOVIE </a:t>
            </a:r>
            <a:br>
              <a:rPr lang="en" dirty="0"/>
            </a:br>
            <a:r>
              <a:rPr lang="en" dirty="0"/>
              <a:t>PROJECT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9E541-1D80-6046-65FC-0D5F9B7D5E53}"/>
              </a:ext>
            </a:extLst>
          </p:cNvPr>
          <p:cNvSpPr txBox="1"/>
          <p:nvPr/>
        </p:nvSpPr>
        <p:spPr>
          <a:xfrm>
            <a:off x="5471532" y="3843454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By: Kanishka Shashi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6CD1A-7F73-29D1-F114-48E373066F3F}"/>
              </a:ext>
            </a:extLst>
          </p:cNvPr>
          <p:cNvSpPr txBox="1"/>
          <p:nvPr/>
        </p:nvSpPr>
        <p:spPr>
          <a:xfrm>
            <a:off x="669073" y="3373892"/>
            <a:ext cx="3672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ptos Narrow" panose="020B0004020202020204" pitchFamily="34" charset="0"/>
              </a:rPr>
              <a:t>Findings, Hypothesis and Analysis</a:t>
            </a:r>
            <a:endParaRPr lang="en-IN" sz="2800" dirty="0">
              <a:latin typeface="Aptos Narrow" panose="020B00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474673" y="3441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Hypothesis</a:t>
            </a:r>
            <a:endParaRPr dirty="0"/>
          </a:p>
        </p:txBody>
      </p:sp>
      <p:pic>
        <p:nvPicPr>
          <p:cNvPr id="335" name="Google Shape;3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41" y="4314216"/>
            <a:ext cx="1768000" cy="135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5722044-B77E-5829-1CC8-9E5D833F5ACF}"/>
              </a:ext>
            </a:extLst>
          </p:cNvPr>
          <p:cNvSpPr txBox="1"/>
          <p:nvPr/>
        </p:nvSpPr>
        <p:spPr>
          <a:xfrm>
            <a:off x="661639" y="948648"/>
            <a:ext cx="81924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Highest average voting year is 2012 and least voting year is 2016.</a:t>
            </a:r>
          </a:p>
          <a:p>
            <a:pPr marL="342900" indent="-342900">
              <a:buAutoNum type="arabicPeriod"/>
            </a:pPr>
            <a:r>
              <a:rPr lang="en-IN" dirty="0"/>
              <a:t>Described Top 10 lengthy movies of the time.</a:t>
            </a:r>
          </a:p>
          <a:p>
            <a:pPr marL="342900" indent="-342900">
              <a:buAutoNum type="arabicPeriod"/>
            </a:pPr>
            <a:r>
              <a:rPr lang="en-IN" dirty="0"/>
              <a:t>Highest Average Revenue year was 2009 and the lowest was 2016. </a:t>
            </a:r>
          </a:p>
        </p:txBody>
      </p:sp>
      <p:sp>
        <p:nvSpPr>
          <p:cNvPr id="313" name="Google Shape;313;p34"/>
          <p:cNvSpPr txBox="1">
            <a:spLocks/>
          </p:cNvSpPr>
          <p:nvPr/>
        </p:nvSpPr>
        <p:spPr>
          <a:xfrm>
            <a:off x="-838201" y="1778819"/>
            <a:ext cx="810136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IN" dirty="0"/>
              <a:t>Analysis and Findings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77B3BE-F351-C3B6-EC31-73545849DB93}"/>
              </a:ext>
            </a:extLst>
          </p:cNvPr>
          <p:cNvSpPr txBox="1"/>
          <p:nvPr/>
        </p:nvSpPr>
        <p:spPr>
          <a:xfrm>
            <a:off x="1300976" y="2381416"/>
            <a:ext cx="4653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rial Black" panose="020B0A04020102020204" pitchFamily="34" charset="0"/>
              </a:rPr>
              <a:t>Highest Average Voting Year </a:t>
            </a:r>
            <a:endParaRPr lang="en-IN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74DC4-4A15-1064-8E44-29107F102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468" y="2791982"/>
            <a:ext cx="3171394" cy="2277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9B9975-43F0-F3B7-06DE-C2DE1D7B5507}"/>
              </a:ext>
            </a:extLst>
          </p:cNvPr>
          <p:cNvSpPr txBox="1"/>
          <p:nvPr/>
        </p:nvSpPr>
        <p:spPr>
          <a:xfrm>
            <a:off x="5694556" y="2791982"/>
            <a:ext cx="3389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Average Voting Year was 2012 and least was 2016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7"/>
          <p:cNvPicPr preferRelativeResize="0"/>
          <p:nvPr/>
        </p:nvPicPr>
        <p:blipFill rotWithShape="1">
          <a:blip r:embed="rId3">
            <a:alphaModFix/>
          </a:blip>
          <a:srcRect t="129" b="129"/>
          <a:stretch/>
        </p:blipFill>
        <p:spPr>
          <a:xfrm rot="10800000">
            <a:off x="-139741" y="4114331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CAFA8C-9583-8DFB-71AB-D67AA94D66A6}"/>
              </a:ext>
            </a:extLst>
          </p:cNvPr>
          <p:cNvSpPr txBox="1"/>
          <p:nvPr/>
        </p:nvSpPr>
        <p:spPr>
          <a:xfrm>
            <a:off x="379141" y="185854"/>
            <a:ext cx="762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Arial Black" panose="020B0A04020102020204" pitchFamily="34" charset="0"/>
              </a:rPr>
              <a:t>Highest Average Revenue Year </a:t>
            </a:r>
            <a:endParaRPr lang="en-IN" sz="18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1C0988-5ECF-638B-C3A3-5364BEA91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861" y="647519"/>
            <a:ext cx="3106767" cy="2036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BFFC67-2B7C-64EC-2098-2EA95BD6505D}"/>
              </a:ext>
            </a:extLst>
          </p:cNvPr>
          <p:cNvSpPr txBox="1"/>
          <p:nvPr/>
        </p:nvSpPr>
        <p:spPr>
          <a:xfrm>
            <a:off x="5018049" y="104078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Highest Average Revenue Year was 2009 and least was 2016</a:t>
            </a: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AF2591-A706-CAD5-D44A-6B0960A4F18B}"/>
              </a:ext>
            </a:extLst>
          </p:cNvPr>
          <p:cNvSpPr txBox="1"/>
          <p:nvPr/>
        </p:nvSpPr>
        <p:spPr>
          <a:xfrm>
            <a:off x="475785" y="2683821"/>
            <a:ext cx="684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Arial Black" panose="020B0A04020102020204" pitchFamily="34" charset="0"/>
              </a:rPr>
              <a:t>Top 10 Lengthy Movies with Runtime (min)</a:t>
            </a:r>
            <a:endParaRPr lang="en-IN" sz="18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5CF686-2FB4-778E-F390-07FD575F0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230" y="3067924"/>
            <a:ext cx="4705814" cy="20454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295E77-E702-67BF-B2C2-45F4D666C90A}"/>
              </a:ext>
            </a:extLst>
          </p:cNvPr>
          <p:cNvSpPr txBox="1"/>
          <p:nvPr/>
        </p:nvSpPr>
        <p:spPr>
          <a:xfrm>
            <a:off x="5571893" y="3351965"/>
            <a:ext cx="36018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Grindhouse was the lengthiest movie and The Hobbit: An Unexpected Journey lengthy movie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>
            <a:spLocks noGrp="1"/>
          </p:cNvSpPr>
          <p:nvPr>
            <p:ph type="title"/>
          </p:nvPr>
        </p:nvSpPr>
        <p:spPr>
          <a:xfrm>
            <a:off x="163097" y="639336"/>
            <a:ext cx="6988551" cy="3848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Number of movies per year </a:t>
            </a:r>
            <a:endParaRPr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647E73-9755-3E93-6DC4-905AF8BB2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9" y="1342120"/>
            <a:ext cx="3296548" cy="24592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187FCA-D084-A7EE-EB42-EB93367A49AD}"/>
              </a:ext>
            </a:extLst>
          </p:cNvPr>
          <p:cNvSpPr txBox="1"/>
          <p:nvPr/>
        </p:nvSpPr>
        <p:spPr>
          <a:xfrm>
            <a:off x="163097" y="3980944"/>
            <a:ext cx="3560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number of movies produced was in 2016 and least in 2006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1EB5D-27C9-E293-E299-7F0594B2802C}"/>
              </a:ext>
            </a:extLst>
          </p:cNvPr>
          <p:cNvSpPr txBox="1"/>
          <p:nvPr/>
        </p:nvSpPr>
        <p:spPr>
          <a:xfrm>
            <a:off x="4572000" y="631902"/>
            <a:ext cx="412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 dirty="0">
                <a:latin typeface="Poppins" panose="00000500000000000000" pitchFamily="2" charset="0"/>
                <a:cs typeface="Poppins" panose="00000500000000000000" pitchFamily="2" charset="0"/>
              </a:rPr>
              <a:t>Top 10 Highest Rated Movie Titles</a:t>
            </a:r>
            <a:endParaRPr lang="en-IN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AFC1EF-09E7-0F0D-291A-7FBF8C19F593}"/>
              </a:ext>
            </a:extLst>
          </p:cNvPr>
          <p:cNvSpPr txBox="1"/>
          <p:nvPr/>
        </p:nvSpPr>
        <p:spPr>
          <a:xfrm>
            <a:off x="3984702" y="4088780"/>
            <a:ext cx="471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Top 10 Rated Movie Title was The Dark Knight</a:t>
            </a:r>
          </a:p>
          <a:p>
            <a:r>
              <a:rPr lang="en-US" dirty="0"/>
              <a:t>and least was Whiplash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FB3AF4-EA72-6DDF-98B8-E14BE19DC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702" y="1303882"/>
            <a:ext cx="4935305" cy="24592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4"/>
          <p:cNvSpPr txBox="1">
            <a:spLocks noGrp="1"/>
          </p:cNvSpPr>
          <p:nvPr>
            <p:ph type="title"/>
          </p:nvPr>
        </p:nvSpPr>
        <p:spPr>
          <a:xfrm>
            <a:off x="1196897" y="380113"/>
            <a:ext cx="6238361" cy="547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Top 10 Highest Revenue Movie Titles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879502-C21A-E480-0954-4383C049D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200" y="1182030"/>
            <a:ext cx="4718931" cy="24309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93AAF9-9343-9F85-8383-7699118C3B50}"/>
              </a:ext>
            </a:extLst>
          </p:cNvPr>
          <p:cNvSpPr txBox="1"/>
          <p:nvPr/>
        </p:nvSpPr>
        <p:spPr>
          <a:xfrm>
            <a:off x="2086107" y="3713221"/>
            <a:ext cx="4459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10 Highest Revenue Movie Titles was Star wars and the least was The Hunger Games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B9036-84C3-A5D6-6C6A-A68604F5B67D}"/>
              </a:ext>
            </a:extLst>
          </p:cNvPr>
          <p:cNvSpPr txBox="1"/>
          <p:nvPr/>
        </p:nvSpPr>
        <p:spPr>
          <a:xfrm>
            <a:off x="6965795" y="4578721"/>
            <a:ext cx="258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Thanks</a:t>
            </a:r>
            <a:endParaRPr lang="en-IN" sz="1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163</Words>
  <Application>Microsoft Office PowerPoint</Application>
  <PresentationFormat>On-screen Show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Poppins</vt:lpstr>
      <vt:lpstr>Nunito Light</vt:lpstr>
      <vt:lpstr>Arial Black</vt:lpstr>
      <vt:lpstr>Arial</vt:lpstr>
      <vt:lpstr>Aptos Narrow</vt:lpstr>
      <vt:lpstr>Anaheim</vt:lpstr>
      <vt:lpstr>Industrial Preliminary Project by Slidesgo</vt:lpstr>
      <vt:lpstr>IMDB MOVIE  PROJECT</vt:lpstr>
      <vt:lpstr> Hypothesis</vt:lpstr>
      <vt:lpstr>PowerPoint Presentation</vt:lpstr>
      <vt:lpstr>Number of movies per year </vt:lpstr>
      <vt:lpstr>Top 10 Highest Revenue Movie Titles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Kanishka Shashi</dc:creator>
  <cp:lastModifiedBy>Kanishka Shashi</cp:lastModifiedBy>
  <cp:revision>3</cp:revision>
  <dcterms:modified xsi:type="dcterms:W3CDTF">2025-01-31T04:39:56Z</dcterms:modified>
</cp:coreProperties>
</file>