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Roboto" panose="02000000000000000000" pitchFamily="2" charset="0"/>
      <p:regular r:id="rId11"/>
    </p:embeddedFont>
    <p:embeddedFont>
      <p:font typeface="Saira Medium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amma.app/?utm_source=made-with-gam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1872332"/>
            <a:ext cx="9445526" cy="3169964"/>
            <a:chOff x="0" y="0"/>
            <a:chExt cx="12594035" cy="42266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94035" cy="4226619"/>
            </a:xfrm>
            <a:custGeom>
              <a:avLst/>
              <a:gdLst/>
              <a:ahLst/>
              <a:cxnLst/>
              <a:rect l="l" t="t" r="r" b="b"/>
              <a:pathLst>
                <a:path w="12594035" h="4226619">
                  <a:moveTo>
                    <a:pt x="0" y="0"/>
                  </a:moveTo>
                  <a:lnTo>
                    <a:pt x="12594035" y="0"/>
                  </a:lnTo>
                  <a:lnTo>
                    <a:pt x="12594035" y="4226619"/>
                  </a:lnTo>
                  <a:lnTo>
                    <a:pt x="0" y="422661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594035" cy="424566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Internet Programming Laboratory: Frontend Development project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204221"/>
            <a:ext cx="9445526" cy="453629"/>
            <a:chOff x="0" y="0"/>
            <a:chExt cx="12594035" cy="60483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 dirty="0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Name: Kshatri Syam Sahil Singh | Roll No: 03 | Reg No: 12212269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823942"/>
            <a:ext cx="9445526" cy="453629"/>
            <a:chOff x="0" y="0"/>
            <a:chExt cx="12594035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594035" cy="604838"/>
            </a:xfrm>
            <a:custGeom>
              <a:avLst/>
              <a:gdLst/>
              <a:ahLst/>
              <a:cxnLst/>
              <a:rect l="l" t="t" r="r" b="b"/>
              <a:pathLst>
                <a:path w="12594035" h="604838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Course: Internet Programming Laboratory | Course Code: CSE326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6439496"/>
            <a:ext cx="9445526" cy="907256"/>
            <a:chOff x="0" y="0"/>
            <a:chExt cx="12594035" cy="1209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594035" cy="1209675"/>
            </a:xfrm>
            <a:custGeom>
              <a:avLst/>
              <a:gdLst/>
              <a:ahLst/>
              <a:cxnLst/>
              <a:rect l="l" t="t" r="r" b="b"/>
              <a:pathLst>
                <a:path w="12594035" h="120967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12594035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Showcasing key technologies and skills gained while developing a real website frontend.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0825234" y="1028700"/>
            <a:ext cx="6953243" cy="6953243"/>
          </a:xfrm>
          <a:custGeom>
            <a:avLst/>
            <a:gdLst/>
            <a:ahLst/>
            <a:cxnLst/>
            <a:rect l="l" t="t" r="r" b="b"/>
            <a:pathLst>
              <a:path w="6953243" h="6953243">
                <a:moveTo>
                  <a:pt x="0" y="0"/>
                </a:moveTo>
                <a:lnTo>
                  <a:pt x="6953243" y="0"/>
                </a:lnTo>
                <a:lnTo>
                  <a:pt x="6953243" y="6953243"/>
                </a:lnTo>
                <a:lnTo>
                  <a:pt x="0" y="6953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19783" y="1028700"/>
            <a:ext cx="9445526" cy="3216325"/>
            <a:chOff x="0" y="0"/>
            <a:chExt cx="12594035" cy="42884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94035" cy="4288433"/>
            </a:xfrm>
            <a:custGeom>
              <a:avLst/>
              <a:gdLst/>
              <a:ahLst/>
              <a:cxnLst/>
              <a:rect l="l" t="t" r="r" b="b"/>
              <a:pathLst>
                <a:path w="12594035" h="4288433">
                  <a:moveTo>
                    <a:pt x="0" y="0"/>
                  </a:moveTo>
                  <a:lnTo>
                    <a:pt x="12594035" y="0"/>
                  </a:lnTo>
                  <a:lnTo>
                    <a:pt x="12594035" y="4288433"/>
                  </a:lnTo>
                  <a:lnTo>
                    <a:pt x="0" y="42884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594035" cy="430748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Project Overview: ShapesNGo Website Frontend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950" y="5235476"/>
            <a:ext cx="666452" cy="666452"/>
            <a:chOff x="0" y="0"/>
            <a:chExt cx="888603" cy="88860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913632" y="5249764"/>
            <a:ext cx="3544044" cy="1066651"/>
            <a:chOff x="0" y="0"/>
            <a:chExt cx="4725392" cy="14222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725392" cy="1422201"/>
            </a:xfrm>
            <a:custGeom>
              <a:avLst/>
              <a:gdLst/>
              <a:ahLst/>
              <a:cxnLst/>
              <a:rect l="l" t="t" r="r" b="b"/>
              <a:pathLst>
                <a:path w="4725392" h="1422201">
                  <a:moveTo>
                    <a:pt x="0" y="0"/>
                  </a:moveTo>
                  <a:lnTo>
                    <a:pt x="4725392" y="0"/>
                  </a:lnTo>
                  <a:lnTo>
                    <a:pt x="4725392" y="1422201"/>
                  </a:lnTo>
                  <a:lnTo>
                    <a:pt x="0" y="14222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4725392" cy="14317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Project Scope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913632" y="5862786"/>
            <a:ext cx="3659684" cy="907256"/>
            <a:chOff x="0" y="0"/>
            <a:chExt cx="4879578" cy="1209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487957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Developed frontend of an active website: ShapesNGo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842546" y="5235476"/>
            <a:ext cx="666452" cy="666452"/>
            <a:chOff x="0" y="0"/>
            <a:chExt cx="888603" cy="888603"/>
          </a:xfrm>
        </p:grpSpPr>
        <p:sp>
          <p:nvSpPr>
            <p:cNvPr id="18" name="Freeform 18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778229" y="5249764"/>
            <a:ext cx="3544044" cy="1066651"/>
            <a:chOff x="0" y="0"/>
            <a:chExt cx="4725392" cy="142220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1422201"/>
            </a:xfrm>
            <a:custGeom>
              <a:avLst/>
              <a:gdLst/>
              <a:ahLst/>
              <a:cxnLst/>
              <a:rect l="l" t="t" r="r" b="b"/>
              <a:pathLst>
                <a:path w="4725392" h="1422201">
                  <a:moveTo>
                    <a:pt x="0" y="0"/>
                  </a:moveTo>
                  <a:lnTo>
                    <a:pt x="4725392" y="0"/>
                  </a:lnTo>
                  <a:lnTo>
                    <a:pt x="4725392" y="1422201"/>
                  </a:lnTo>
                  <a:lnTo>
                    <a:pt x="0" y="14222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"/>
              <a:ext cx="4725392" cy="1431726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Technologies Used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778229" y="5862786"/>
            <a:ext cx="3659684" cy="907256"/>
            <a:chOff x="0" y="0"/>
            <a:chExt cx="4879578" cy="1209675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487957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HTML, CSS, Bootstrap, JavaScript basics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950" y="7358211"/>
            <a:ext cx="666452" cy="666453"/>
            <a:chOff x="0" y="0"/>
            <a:chExt cx="888603" cy="888603"/>
          </a:xfrm>
        </p:grpSpPr>
        <p:sp>
          <p:nvSpPr>
            <p:cNvPr id="27" name="Freeform 27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913632" y="7372499"/>
            <a:ext cx="3901380" cy="839837"/>
            <a:chOff x="0" y="0"/>
            <a:chExt cx="5201840" cy="111978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201840" cy="1119783"/>
            </a:xfrm>
            <a:custGeom>
              <a:avLst/>
              <a:gdLst/>
              <a:ahLst/>
              <a:cxnLst/>
              <a:rect l="l" t="t" r="r" b="b"/>
              <a:pathLst>
                <a:path w="5201840" h="1119783">
                  <a:moveTo>
                    <a:pt x="0" y="0"/>
                  </a:moveTo>
                  <a:lnTo>
                    <a:pt x="5201840" y="0"/>
                  </a:lnTo>
                  <a:lnTo>
                    <a:pt x="5201840" y="1119783"/>
                  </a:lnTo>
                  <a:lnTo>
                    <a:pt x="0" y="11197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"/>
              <a:ext cx="5201840" cy="11293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Hosting &amp; Management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913632" y="7985521"/>
            <a:ext cx="8524131" cy="453629"/>
            <a:chOff x="0" y="0"/>
            <a:chExt cx="11365508" cy="60483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Utilized cPanel and Plesk for site management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11371167" y="2281244"/>
            <a:ext cx="5888133" cy="5937040"/>
          </a:xfrm>
          <a:custGeom>
            <a:avLst/>
            <a:gdLst/>
            <a:ahLst/>
            <a:cxnLst/>
            <a:rect l="l" t="t" r="r" b="b"/>
            <a:pathLst>
              <a:path w="5888133" h="5937040">
                <a:moveTo>
                  <a:pt x="0" y="0"/>
                </a:moveTo>
                <a:lnTo>
                  <a:pt x="5888133" y="0"/>
                </a:lnTo>
                <a:lnTo>
                  <a:pt x="5888133" y="5937040"/>
                </a:lnTo>
                <a:lnTo>
                  <a:pt x="0" y="593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7072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" r="-10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1028700" y="4472509"/>
            <a:ext cx="10356651" cy="1280591"/>
            <a:chOff x="0" y="0"/>
            <a:chExt cx="13808868" cy="17074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808869" cy="1707455"/>
            </a:xfrm>
            <a:custGeom>
              <a:avLst/>
              <a:gdLst/>
              <a:ahLst/>
              <a:cxnLst/>
              <a:rect l="l" t="t" r="r" b="b"/>
              <a:pathLst>
                <a:path w="13808869" h="1707455">
                  <a:moveTo>
                    <a:pt x="0" y="0"/>
                  </a:moveTo>
                  <a:lnTo>
                    <a:pt x="13808869" y="0"/>
                  </a:lnTo>
                  <a:lnTo>
                    <a:pt x="13808869" y="1707455"/>
                  </a:lnTo>
                  <a:lnTo>
                    <a:pt x="0" y="17074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3808868" cy="172650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 dirty="0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HTML: Structure and Semantics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7950" y="6158656"/>
            <a:ext cx="8038654" cy="2824906"/>
            <a:chOff x="0" y="0"/>
            <a:chExt cx="10718205" cy="3766542"/>
          </a:xfrm>
        </p:grpSpPr>
        <p:sp>
          <p:nvSpPr>
            <p:cNvPr id="10" name="Freeform 10"/>
            <p:cNvSpPr/>
            <p:nvPr/>
          </p:nvSpPr>
          <p:spPr>
            <a:xfrm>
              <a:off x="19050" y="19050"/>
              <a:ext cx="10680064" cy="3728466"/>
            </a:xfrm>
            <a:custGeom>
              <a:avLst/>
              <a:gdLst/>
              <a:ahLst/>
              <a:cxnLst/>
              <a:rect l="l" t="t" r="r" b="b"/>
              <a:pathLst>
                <a:path w="10680064" h="3728466">
                  <a:moveTo>
                    <a:pt x="0" y="340233"/>
                  </a:moveTo>
                  <a:cubicBezTo>
                    <a:pt x="0" y="152400"/>
                    <a:pt x="153289" y="0"/>
                    <a:pt x="342519" y="0"/>
                  </a:cubicBezTo>
                  <a:lnTo>
                    <a:pt x="10337546" y="0"/>
                  </a:lnTo>
                  <a:cubicBezTo>
                    <a:pt x="10526649" y="0"/>
                    <a:pt x="10680064" y="152400"/>
                    <a:pt x="10680064" y="340233"/>
                  </a:cubicBezTo>
                  <a:lnTo>
                    <a:pt x="10680064" y="3388233"/>
                  </a:lnTo>
                  <a:cubicBezTo>
                    <a:pt x="10680064" y="3576193"/>
                    <a:pt x="10526776" y="3728466"/>
                    <a:pt x="10337546" y="3728466"/>
                  </a:cubicBezTo>
                  <a:lnTo>
                    <a:pt x="342519" y="3728466"/>
                  </a:lnTo>
                  <a:cubicBezTo>
                    <a:pt x="153416" y="3728466"/>
                    <a:pt x="0" y="3576066"/>
                    <a:pt x="0" y="3388233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10718164" cy="3766566"/>
            </a:xfrm>
            <a:custGeom>
              <a:avLst/>
              <a:gdLst/>
              <a:ahLst/>
              <a:cxnLst/>
              <a:rect l="l" t="t" r="r" b="b"/>
              <a:pathLst>
                <a:path w="10718164" h="3766566">
                  <a:moveTo>
                    <a:pt x="0" y="359283"/>
                  </a:moveTo>
                  <a:cubicBezTo>
                    <a:pt x="0" y="160782"/>
                    <a:pt x="162052" y="0"/>
                    <a:pt x="361569" y="0"/>
                  </a:cubicBezTo>
                  <a:lnTo>
                    <a:pt x="10356596" y="0"/>
                  </a:lnTo>
                  <a:lnTo>
                    <a:pt x="10356596" y="19050"/>
                  </a:lnTo>
                  <a:lnTo>
                    <a:pt x="10356596" y="0"/>
                  </a:lnTo>
                  <a:cubicBezTo>
                    <a:pt x="10556113" y="0"/>
                    <a:pt x="10718164" y="160782"/>
                    <a:pt x="10718164" y="359283"/>
                  </a:cubicBezTo>
                  <a:lnTo>
                    <a:pt x="10699114" y="359283"/>
                  </a:lnTo>
                  <a:lnTo>
                    <a:pt x="10718164" y="359283"/>
                  </a:lnTo>
                  <a:lnTo>
                    <a:pt x="10718164" y="3407283"/>
                  </a:lnTo>
                  <a:lnTo>
                    <a:pt x="10699114" y="3407283"/>
                  </a:lnTo>
                  <a:lnTo>
                    <a:pt x="10718164" y="3407283"/>
                  </a:lnTo>
                  <a:cubicBezTo>
                    <a:pt x="10718164" y="3605784"/>
                    <a:pt x="10556113" y="3766566"/>
                    <a:pt x="10356596" y="3766566"/>
                  </a:cubicBezTo>
                  <a:lnTo>
                    <a:pt x="10356596" y="3747516"/>
                  </a:lnTo>
                  <a:lnTo>
                    <a:pt x="10356596" y="3766566"/>
                  </a:lnTo>
                  <a:lnTo>
                    <a:pt x="361569" y="3766566"/>
                  </a:lnTo>
                  <a:lnTo>
                    <a:pt x="361569" y="3747516"/>
                  </a:lnTo>
                  <a:lnTo>
                    <a:pt x="361569" y="3766566"/>
                  </a:lnTo>
                  <a:cubicBezTo>
                    <a:pt x="162052" y="3766566"/>
                    <a:pt x="0" y="3605784"/>
                    <a:pt x="0" y="3407283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3407283"/>
                  </a:lnTo>
                  <a:lnTo>
                    <a:pt x="19050" y="3407283"/>
                  </a:lnTo>
                  <a:lnTo>
                    <a:pt x="38100" y="3407283"/>
                  </a:lnTo>
                  <a:cubicBezTo>
                    <a:pt x="38100" y="3584575"/>
                    <a:pt x="182753" y="3728466"/>
                    <a:pt x="361569" y="3728466"/>
                  </a:cubicBezTo>
                  <a:lnTo>
                    <a:pt x="10356596" y="3728466"/>
                  </a:lnTo>
                  <a:cubicBezTo>
                    <a:pt x="10535412" y="3728466"/>
                    <a:pt x="10680064" y="3584575"/>
                    <a:pt x="10680064" y="3407283"/>
                  </a:cubicBezTo>
                  <a:lnTo>
                    <a:pt x="10680064" y="359283"/>
                  </a:lnTo>
                  <a:cubicBezTo>
                    <a:pt x="10680065" y="181991"/>
                    <a:pt x="10535412" y="38100"/>
                    <a:pt x="10356596" y="38100"/>
                  </a:cubicBezTo>
                  <a:lnTo>
                    <a:pt x="361569" y="38100"/>
                  </a:lnTo>
                  <a:lnTo>
                    <a:pt x="361569" y="19050"/>
                  </a:lnTo>
                  <a:lnTo>
                    <a:pt x="361569" y="38100"/>
                  </a:lnTo>
                  <a:cubicBezTo>
                    <a:pt x="182753" y="38100"/>
                    <a:pt x="38100" y="181991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4330" y="6485036"/>
            <a:ext cx="3544044" cy="442912"/>
            <a:chOff x="0" y="0"/>
            <a:chExt cx="4725392" cy="5905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Learning Outcomes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04330" y="7098060"/>
            <a:ext cx="7385894" cy="453629"/>
            <a:chOff x="0" y="0"/>
            <a:chExt cx="9847858" cy="60483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Created well-structured markup for pages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04330" y="7650808"/>
            <a:ext cx="7385894" cy="453629"/>
            <a:chOff x="0" y="0"/>
            <a:chExt cx="9847858" cy="60483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Used semantic tags to enhance accessibility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04330" y="8203555"/>
            <a:ext cx="7385894" cy="453629"/>
            <a:chOff x="0" y="0"/>
            <a:chExt cx="9847858" cy="60483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Linked pages to create seamless navigation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271546" y="6158656"/>
            <a:ext cx="8038654" cy="2824906"/>
            <a:chOff x="0" y="0"/>
            <a:chExt cx="10718205" cy="3766542"/>
          </a:xfrm>
        </p:grpSpPr>
        <p:sp>
          <p:nvSpPr>
            <p:cNvPr id="25" name="Freeform 25"/>
            <p:cNvSpPr/>
            <p:nvPr/>
          </p:nvSpPr>
          <p:spPr>
            <a:xfrm>
              <a:off x="19050" y="19050"/>
              <a:ext cx="10680064" cy="3728466"/>
            </a:xfrm>
            <a:custGeom>
              <a:avLst/>
              <a:gdLst/>
              <a:ahLst/>
              <a:cxnLst/>
              <a:rect l="l" t="t" r="r" b="b"/>
              <a:pathLst>
                <a:path w="10680064" h="3728466">
                  <a:moveTo>
                    <a:pt x="0" y="340233"/>
                  </a:moveTo>
                  <a:cubicBezTo>
                    <a:pt x="0" y="152400"/>
                    <a:pt x="153289" y="0"/>
                    <a:pt x="342519" y="0"/>
                  </a:cubicBezTo>
                  <a:lnTo>
                    <a:pt x="10337546" y="0"/>
                  </a:lnTo>
                  <a:cubicBezTo>
                    <a:pt x="10526649" y="0"/>
                    <a:pt x="10680064" y="152400"/>
                    <a:pt x="10680064" y="340233"/>
                  </a:cubicBezTo>
                  <a:lnTo>
                    <a:pt x="10680064" y="3388233"/>
                  </a:lnTo>
                  <a:cubicBezTo>
                    <a:pt x="10680064" y="3576193"/>
                    <a:pt x="10526776" y="3728466"/>
                    <a:pt x="10337546" y="3728466"/>
                  </a:cubicBezTo>
                  <a:lnTo>
                    <a:pt x="342519" y="3728466"/>
                  </a:lnTo>
                  <a:cubicBezTo>
                    <a:pt x="153416" y="3728466"/>
                    <a:pt x="0" y="3576066"/>
                    <a:pt x="0" y="3388233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10718164" cy="3766566"/>
            </a:xfrm>
            <a:custGeom>
              <a:avLst/>
              <a:gdLst/>
              <a:ahLst/>
              <a:cxnLst/>
              <a:rect l="l" t="t" r="r" b="b"/>
              <a:pathLst>
                <a:path w="10718164" h="3766566">
                  <a:moveTo>
                    <a:pt x="0" y="359283"/>
                  </a:moveTo>
                  <a:cubicBezTo>
                    <a:pt x="0" y="160782"/>
                    <a:pt x="162052" y="0"/>
                    <a:pt x="361569" y="0"/>
                  </a:cubicBezTo>
                  <a:lnTo>
                    <a:pt x="10356596" y="0"/>
                  </a:lnTo>
                  <a:lnTo>
                    <a:pt x="10356596" y="19050"/>
                  </a:lnTo>
                  <a:lnTo>
                    <a:pt x="10356596" y="0"/>
                  </a:lnTo>
                  <a:cubicBezTo>
                    <a:pt x="10556113" y="0"/>
                    <a:pt x="10718164" y="160782"/>
                    <a:pt x="10718164" y="359283"/>
                  </a:cubicBezTo>
                  <a:lnTo>
                    <a:pt x="10699114" y="359283"/>
                  </a:lnTo>
                  <a:lnTo>
                    <a:pt x="10718164" y="359283"/>
                  </a:lnTo>
                  <a:lnTo>
                    <a:pt x="10718164" y="3407283"/>
                  </a:lnTo>
                  <a:lnTo>
                    <a:pt x="10699114" y="3407283"/>
                  </a:lnTo>
                  <a:lnTo>
                    <a:pt x="10718164" y="3407283"/>
                  </a:lnTo>
                  <a:cubicBezTo>
                    <a:pt x="10718164" y="3605784"/>
                    <a:pt x="10556113" y="3766566"/>
                    <a:pt x="10356596" y="3766566"/>
                  </a:cubicBezTo>
                  <a:lnTo>
                    <a:pt x="10356596" y="3747516"/>
                  </a:lnTo>
                  <a:lnTo>
                    <a:pt x="10356596" y="3766566"/>
                  </a:lnTo>
                  <a:lnTo>
                    <a:pt x="361569" y="3766566"/>
                  </a:lnTo>
                  <a:lnTo>
                    <a:pt x="361569" y="3747516"/>
                  </a:lnTo>
                  <a:lnTo>
                    <a:pt x="361569" y="3766566"/>
                  </a:lnTo>
                  <a:cubicBezTo>
                    <a:pt x="162052" y="3766566"/>
                    <a:pt x="0" y="3605784"/>
                    <a:pt x="0" y="3407283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3407283"/>
                  </a:lnTo>
                  <a:lnTo>
                    <a:pt x="19050" y="3407283"/>
                  </a:lnTo>
                  <a:lnTo>
                    <a:pt x="38100" y="3407283"/>
                  </a:lnTo>
                  <a:cubicBezTo>
                    <a:pt x="38100" y="3584575"/>
                    <a:pt x="182753" y="3728466"/>
                    <a:pt x="361569" y="3728466"/>
                  </a:cubicBezTo>
                  <a:lnTo>
                    <a:pt x="10356596" y="3728466"/>
                  </a:lnTo>
                  <a:cubicBezTo>
                    <a:pt x="10535412" y="3728466"/>
                    <a:pt x="10680064" y="3584575"/>
                    <a:pt x="10680064" y="3407283"/>
                  </a:cubicBezTo>
                  <a:lnTo>
                    <a:pt x="10680064" y="359283"/>
                  </a:lnTo>
                  <a:cubicBezTo>
                    <a:pt x="10680065" y="181991"/>
                    <a:pt x="10535412" y="38100"/>
                    <a:pt x="10356596" y="38100"/>
                  </a:cubicBezTo>
                  <a:lnTo>
                    <a:pt x="361569" y="38100"/>
                  </a:lnTo>
                  <a:lnTo>
                    <a:pt x="361569" y="19050"/>
                  </a:lnTo>
                  <a:lnTo>
                    <a:pt x="361569" y="38100"/>
                  </a:lnTo>
                  <a:cubicBezTo>
                    <a:pt x="182753" y="38100"/>
                    <a:pt x="38100" y="181991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97926" y="6485036"/>
            <a:ext cx="4372421" cy="442912"/>
            <a:chOff x="0" y="0"/>
            <a:chExt cx="5829895" cy="59055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829895" cy="590550"/>
            </a:xfrm>
            <a:custGeom>
              <a:avLst/>
              <a:gdLst/>
              <a:ahLst/>
              <a:cxnLst/>
              <a:rect l="l" t="t" r="r" b="b"/>
              <a:pathLst>
                <a:path w="5829895" h="590550">
                  <a:moveTo>
                    <a:pt x="0" y="0"/>
                  </a:moveTo>
                  <a:lnTo>
                    <a:pt x="5829895" y="0"/>
                  </a:lnTo>
                  <a:lnTo>
                    <a:pt x="582989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9525"/>
              <a:ext cx="5829895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Implementation Highlights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597926" y="7098060"/>
            <a:ext cx="7385894" cy="453629"/>
            <a:chOff x="0" y="0"/>
            <a:chExt cx="9847858" cy="60483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Organized content with headers and sections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9597926" y="7650808"/>
            <a:ext cx="7385894" cy="453629"/>
            <a:chOff x="0" y="0"/>
            <a:chExt cx="9847858" cy="60483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Incorporated images and links properly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597926" y="8203555"/>
            <a:ext cx="7385894" cy="453629"/>
            <a:chOff x="0" y="0"/>
            <a:chExt cx="9847858" cy="604838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9847859" cy="604838"/>
            </a:xfrm>
            <a:custGeom>
              <a:avLst/>
              <a:gdLst/>
              <a:ahLst/>
              <a:cxnLst/>
              <a:rect l="l" t="t" r="r" b="b"/>
              <a:pathLst>
                <a:path w="9847859" h="604838">
                  <a:moveTo>
                    <a:pt x="0" y="0"/>
                  </a:moveTo>
                  <a:lnTo>
                    <a:pt x="9847859" y="0"/>
                  </a:lnTo>
                  <a:lnTo>
                    <a:pt x="98478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0" y="-95250"/>
              <a:ext cx="984785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Maintained clean and readable code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7" y="3153816"/>
            <a:ext cx="11766948" cy="1308944"/>
            <a:chOff x="0" y="0"/>
            <a:chExt cx="15689263" cy="17452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689264" cy="1745258"/>
            </a:xfrm>
            <a:custGeom>
              <a:avLst/>
              <a:gdLst/>
              <a:ahLst/>
              <a:cxnLst/>
              <a:rect l="l" t="t" r="r" b="b"/>
              <a:pathLst>
                <a:path w="15689264" h="1745258">
                  <a:moveTo>
                    <a:pt x="0" y="0"/>
                  </a:moveTo>
                  <a:lnTo>
                    <a:pt x="15689264" y="0"/>
                  </a:lnTo>
                  <a:lnTo>
                    <a:pt x="15689264" y="1745258"/>
                  </a:lnTo>
                  <a:lnTo>
                    <a:pt x="0" y="17452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5689263" cy="17643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CSS: Styling and Responsive Design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7" y="4876056"/>
            <a:ext cx="3639591" cy="953244"/>
            <a:chOff x="0" y="0"/>
            <a:chExt cx="4852788" cy="12709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52788" cy="1270992"/>
            </a:xfrm>
            <a:custGeom>
              <a:avLst/>
              <a:gdLst/>
              <a:ahLst/>
              <a:cxnLst/>
              <a:rect l="l" t="t" r="r" b="b"/>
              <a:pathLst>
                <a:path w="4852788" h="1270992">
                  <a:moveTo>
                    <a:pt x="0" y="0"/>
                  </a:moveTo>
                  <a:lnTo>
                    <a:pt x="4852788" y="0"/>
                  </a:lnTo>
                  <a:lnTo>
                    <a:pt x="4852788" y="1270992"/>
                  </a:lnTo>
                  <a:lnTo>
                    <a:pt x="0" y="12709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4852788" cy="128051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 dirty="0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Key Concepts Learned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474940"/>
            <a:ext cx="7805886" cy="453629"/>
            <a:chOff x="0" y="0"/>
            <a:chExt cx="10407848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Advanced selectors and properties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6027687"/>
            <a:ext cx="7805886" cy="453629"/>
            <a:chOff x="0" y="0"/>
            <a:chExt cx="1040784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Flexbox and grid for layout control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92238" y="6580435"/>
            <a:ext cx="7805886" cy="453629"/>
            <a:chOff x="0" y="0"/>
            <a:chExt cx="10407848" cy="60483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Responsive media queries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99401" y="4748510"/>
            <a:ext cx="3544044" cy="726430"/>
            <a:chOff x="0" y="0"/>
            <a:chExt cx="4725392" cy="9685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968573"/>
            </a:xfrm>
            <a:custGeom>
              <a:avLst/>
              <a:gdLst/>
              <a:ahLst/>
              <a:cxnLst/>
              <a:rect l="l" t="t" r="r" b="b"/>
              <a:pathLst>
                <a:path w="4725392" h="968573">
                  <a:moveTo>
                    <a:pt x="0" y="0"/>
                  </a:moveTo>
                  <a:lnTo>
                    <a:pt x="4725392" y="0"/>
                  </a:lnTo>
                  <a:lnTo>
                    <a:pt x="4725392" y="968573"/>
                  </a:lnTo>
                  <a:lnTo>
                    <a:pt x="0" y="96857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"/>
              <a:ext cx="4725392" cy="97809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Application in Project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499401" y="5474940"/>
            <a:ext cx="7805886" cy="453629"/>
            <a:chOff x="0" y="0"/>
            <a:chExt cx="10407848" cy="60483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Styled consistent headers, footers, buttons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499401" y="6027687"/>
            <a:ext cx="7805886" cy="453629"/>
            <a:chOff x="0" y="0"/>
            <a:chExt cx="10407848" cy="604838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Responsive design for mobile and desktop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499401" y="6580435"/>
            <a:ext cx="7805886" cy="453629"/>
            <a:chOff x="0" y="0"/>
            <a:chExt cx="10407848" cy="60483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Visual consistency using CSS classes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0" y="-6065300"/>
            <a:ext cx="18288000" cy="9313817"/>
          </a:xfrm>
          <a:custGeom>
            <a:avLst/>
            <a:gdLst/>
            <a:ahLst/>
            <a:cxnLst/>
            <a:rect l="l" t="t" r="r" b="b"/>
            <a:pathLst>
              <a:path w="18288000" h="9313817">
                <a:moveTo>
                  <a:pt x="0" y="0"/>
                </a:moveTo>
                <a:lnTo>
                  <a:pt x="18288000" y="0"/>
                </a:lnTo>
                <a:lnTo>
                  <a:pt x="18288000" y="9313817"/>
                </a:lnTo>
                <a:lnTo>
                  <a:pt x="0" y="9313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50237" y="2340322"/>
            <a:ext cx="9445526" cy="2551510"/>
            <a:chOff x="0" y="0"/>
            <a:chExt cx="12594035" cy="340201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94035" cy="3402013"/>
            </a:xfrm>
            <a:custGeom>
              <a:avLst/>
              <a:gdLst/>
              <a:ahLst/>
              <a:cxnLst/>
              <a:rect l="l" t="t" r="r" b="b"/>
              <a:pathLst>
                <a:path w="12594035" h="3402013">
                  <a:moveTo>
                    <a:pt x="0" y="0"/>
                  </a:moveTo>
                  <a:lnTo>
                    <a:pt x="12594035" y="0"/>
                  </a:lnTo>
                  <a:lnTo>
                    <a:pt x="12594035" y="3402013"/>
                  </a:lnTo>
                  <a:lnTo>
                    <a:pt x="0" y="34020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594035" cy="34210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Bootstrap Framework: Rapid UI Development</a:t>
              </a:r>
            </a:p>
          </p:txBody>
        </p:sp>
      </p:grpSp>
      <p:sp>
        <p:nvSpPr>
          <p:cNvPr id="8" name="Freeform 8" descr="preencoded.png"/>
          <p:cNvSpPr/>
          <p:nvPr/>
        </p:nvSpPr>
        <p:spPr>
          <a:xfrm>
            <a:off x="7850237" y="4537472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7850237" y="5529709"/>
            <a:ext cx="2864941" cy="613024"/>
            <a:chOff x="0" y="0"/>
            <a:chExt cx="3819922" cy="81736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19922" cy="817365"/>
            </a:xfrm>
            <a:custGeom>
              <a:avLst/>
              <a:gdLst/>
              <a:ahLst/>
              <a:cxnLst/>
              <a:rect l="l" t="t" r="r" b="b"/>
              <a:pathLst>
                <a:path w="3819922" h="817365">
                  <a:moveTo>
                    <a:pt x="0" y="0"/>
                  </a:moveTo>
                  <a:lnTo>
                    <a:pt x="3819922" y="0"/>
                  </a:lnTo>
                  <a:lnTo>
                    <a:pt x="3819922" y="817365"/>
                  </a:lnTo>
                  <a:lnTo>
                    <a:pt x="0" y="8173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3819922" cy="82689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Grid System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850237" y="6142732"/>
            <a:ext cx="2864941" cy="907256"/>
            <a:chOff x="0" y="0"/>
            <a:chExt cx="3819922" cy="12096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19922" cy="1209675"/>
            </a:xfrm>
            <a:custGeom>
              <a:avLst/>
              <a:gdLst/>
              <a:ahLst/>
              <a:cxnLst/>
              <a:rect l="l" t="t" r="r" b="b"/>
              <a:pathLst>
                <a:path w="3819922" h="1209675">
                  <a:moveTo>
                    <a:pt x="0" y="0"/>
                  </a:moveTo>
                  <a:lnTo>
                    <a:pt x="3819922" y="0"/>
                  </a:lnTo>
                  <a:lnTo>
                    <a:pt x="3819922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3819922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Used Bootstrap’s 12-column grid for layout</a:t>
              </a:r>
            </a:p>
          </p:txBody>
        </p:sp>
      </p:grpSp>
      <p:sp>
        <p:nvSpPr>
          <p:cNvPr id="15" name="Freeform 15" descr="preencoded.png"/>
          <p:cNvSpPr/>
          <p:nvPr/>
        </p:nvSpPr>
        <p:spPr>
          <a:xfrm>
            <a:off x="11140380" y="4537472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6" name="Group 16"/>
          <p:cNvGrpSpPr/>
          <p:nvPr/>
        </p:nvGrpSpPr>
        <p:grpSpPr>
          <a:xfrm>
            <a:off x="11140380" y="5529709"/>
            <a:ext cx="2865090" cy="885825"/>
            <a:chOff x="0" y="0"/>
            <a:chExt cx="3820120" cy="11811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20120" cy="1181100"/>
            </a:xfrm>
            <a:custGeom>
              <a:avLst/>
              <a:gdLst/>
              <a:ahLst/>
              <a:cxnLst/>
              <a:rect l="l" t="t" r="r" b="b"/>
              <a:pathLst>
                <a:path w="3820120" h="1181100">
                  <a:moveTo>
                    <a:pt x="0" y="0"/>
                  </a:moveTo>
                  <a:lnTo>
                    <a:pt x="3820120" y="0"/>
                  </a:lnTo>
                  <a:lnTo>
                    <a:pt x="3820120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3820120" cy="11906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Responsive Utilities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140380" y="6585645"/>
            <a:ext cx="2865090" cy="1360885"/>
            <a:chOff x="0" y="0"/>
            <a:chExt cx="3820120" cy="181451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820120" cy="1814513"/>
            </a:xfrm>
            <a:custGeom>
              <a:avLst/>
              <a:gdLst/>
              <a:ahLst/>
              <a:cxnLst/>
              <a:rect l="l" t="t" r="r" b="b"/>
              <a:pathLst>
                <a:path w="3820120" h="1814513">
                  <a:moveTo>
                    <a:pt x="0" y="0"/>
                  </a:moveTo>
                  <a:lnTo>
                    <a:pt x="3820120" y="0"/>
                  </a:lnTo>
                  <a:lnTo>
                    <a:pt x="3820120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95250"/>
              <a:ext cx="3820120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Implemented responsive visibility and alignment</a:t>
              </a:r>
            </a:p>
          </p:txBody>
        </p:sp>
      </p:grpSp>
      <p:sp>
        <p:nvSpPr>
          <p:cNvPr id="22" name="Freeform 22" descr="preencoded.png"/>
          <p:cNvSpPr/>
          <p:nvPr/>
        </p:nvSpPr>
        <p:spPr>
          <a:xfrm>
            <a:off x="14430672" y="4537472"/>
            <a:ext cx="708720" cy="708720"/>
          </a:xfrm>
          <a:custGeom>
            <a:avLst/>
            <a:gdLst/>
            <a:ahLst/>
            <a:cxnLst/>
            <a:rect l="l" t="t" r="r" b="b"/>
            <a:pathLst>
              <a:path w="708720" h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23" name="Group 23"/>
          <p:cNvGrpSpPr/>
          <p:nvPr/>
        </p:nvGrpSpPr>
        <p:grpSpPr>
          <a:xfrm>
            <a:off x="14430672" y="5529709"/>
            <a:ext cx="2864941" cy="1066652"/>
            <a:chOff x="0" y="0"/>
            <a:chExt cx="3819922" cy="142220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819922" cy="1422203"/>
            </a:xfrm>
            <a:custGeom>
              <a:avLst/>
              <a:gdLst/>
              <a:ahLst/>
              <a:cxnLst/>
              <a:rect l="l" t="t" r="r" b="b"/>
              <a:pathLst>
                <a:path w="3819922" h="1422203">
                  <a:moveTo>
                    <a:pt x="0" y="0"/>
                  </a:moveTo>
                  <a:lnTo>
                    <a:pt x="3819922" y="0"/>
                  </a:lnTo>
                  <a:lnTo>
                    <a:pt x="3819922" y="1422203"/>
                  </a:lnTo>
                  <a:lnTo>
                    <a:pt x="0" y="1422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"/>
              <a:ext cx="3819922" cy="143172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Predefined Components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430672" y="6585645"/>
            <a:ext cx="2864941" cy="1360885"/>
            <a:chOff x="0" y="0"/>
            <a:chExt cx="3819922" cy="181451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3819922" cy="1814513"/>
            </a:xfrm>
            <a:custGeom>
              <a:avLst/>
              <a:gdLst/>
              <a:ahLst/>
              <a:cxnLst/>
              <a:rect l="l" t="t" r="r" b="b"/>
              <a:pathLst>
                <a:path w="3819922" h="1814513">
                  <a:moveTo>
                    <a:pt x="0" y="0"/>
                  </a:moveTo>
                  <a:lnTo>
                    <a:pt x="3819922" y="0"/>
                  </a:lnTo>
                  <a:lnTo>
                    <a:pt x="3819922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95250"/>
              <a:ext cx="3819922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Buttons, navbars, cards customized efficiently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5400000">
            <a:off x="-2542783" y="1528524"/>
            <a:ext cx="11301259" cy="6215692"/>
          </a:xfrm>
          <a:custGeom>
            <a:avLst/>
            <a:gdLst/>
            <a:ahLst/>
            <a:cxnLst/>
            <a:rect l="l" t="t" r="r" b="b"/>
            <a:pathLst>
              <a:path w="11301259" h="6215692">
                <a:moveTo>
                  <a:pt x="0" y="0"/>
                </a:moveTo>
                <a:lnTo>
                  <a:pt x="11301259" y="0"/>
                </a:lnTo>
                <a:lnTo>
                  <a:pt x="11301259" y="6215693"/>
                </a:lnTo>
                <a:lnTo>
                  <a:pt x="0" y="62156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50237" y="2063949"/>
            <a:ext cx="9445526" cy="2124758"/>
            <a:chOff x="0" y="0"/>
            <a:chExt cx="12594035" cy="2833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594035" cy="2833010"/>
            </a:xfrm>
            <a:custGeom>
              <a:avLst/>
              <a:gdLst/>
              <a:ahLst/>
              <a:cxnLst/>
              <a:rect l="l" t="t" r="r" b="b"/>
              <a:pathLst>
                <a:path w="12594035" h="2833010">
                  <a:moveTo>
                    <a:pt x="0" y="0"/>
                  </a:moveTo>
                  <a:lnTo>
                    <a:pt x="12594035" y="0"/>
                  </a:lnTo>
                  <a:lnTo>
                    <a:pt x="12594035" y="2833010"/>
                  </a:lnTo>
                  <a:lnTo>
                    <a:pt x="0" y="2833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2594035" cy="285206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JavaScript Basics: Interactive Elements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835950" y="4565749"/>
            <a:ext cx="666453" cy="666452"/>
            <a:chOff x="0" y="0"/>
            <a:chExt cx="888603" cy="888603"/>
          </a:xfrm>
        </p:grpSpPr>
        <p:sp>
          <p:nvSpPr>
            <p:cNvPr id="9" name="Freeform 9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771632" y="4580036"/>
            <a:ext cx="3659684" cy="885825"/>
            <a:chOff x="0" y="0"/>
            <a:chExt cx="4879578" cy="11811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879579" cy="1181100"/>
            </a:xfrm>
            <a:custGeom>
              <a:avLst/>
              <a:gdLst/>
              <a:ahLst/>
              <a:cxnLst/>
              <a:rect l="l" t="t" r="r" b="b"/>
              <a:pathLst>
                <a:path w="4879579" h="1181100">
                  <a:moveTo>
                    <a:pt x="0" y="0"/>
                  </a:moveTo>
                  <a:lnTo>
                    <a:pt x="4879579" y="0"/>
                  </a:lnTo>
                  <a:lnTo>
                    <a:pt x="4879579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4879578" cy="11906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Fundamental Concepts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771632" y="5635973"/>
            <a:ext cx="3659684" cy="907256"/>
            <a:chOff x="0" y="0"/>
            <a:chExt cx="4879578" cy="1209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879579" cy="1209675"/>
            </a:xfrm>
            <a:custGeom>
              <a:avLst/>
              <a:gdLst/>
              <a:ahLst/>
              <a:cxnLst/>
              <a:rect l="l" t="t" r="r" b="b"/>
              <a:pathLst>
                <a:path w="4879579" h="1209675">
                  <a:moveTo>
                    <a:pt x="0" y="0"/>
                  </a:moveTo>
                  <a:lnTo>
                    <a:pt x="4879579" y="0"/>
                  </a:lnTo>
                  <a:lnTo>
                    <a:pt x="4879579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4879578" cy="13049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Learned DOM manipulation and event handling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00546" y="4565749"/>
            <a:ext cx="666452" cy="666452"/>
            <a:chOff x="0" y="0"/>
            <a:chExt cx="888603" cy="888603"/>
          </a:xfrm>
        </p:grpSpPr>
        <p:sp>
          <p:nvSpPr>
            <p:cNvPr id="18" name="Freeform 18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636229" y="4580036"/>
            <a:ext cx="3544044" cy="442912"/>
            <a:chOff x="0" y="0"/>
            <a:chExt cx="4725392" cy="5905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Practical Usage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3636229" y="5193060"/>
            <a:ext cx="3659684" cy="1360885"/>
            <a:chOff x="0" y="0"/>
            <a:chExt cx="4879578" cy="181451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79579" cy="1814513"/>
            </a:xfrm>
            <a:custGeom>
              <a:avLst/>
              <a:gdLst/>
              <a:ahLst/>
              <a:cxnLst/>
              <a:rect l="l" t="t" r="r" b="b"/>
              <a:pathLst>
                <a:path w="4879579" h="1814513">
                  <a:moveTo>
                    <a:pt x="0" y="0"/>
                  </a:moveTo>
                  <a:lnTo>
                    <a:pt x="4879579" y="0"/>
                  </a:lnTo>
                  <a:lnTo>
                    <a:pt x="4879579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4879578" cy="1909763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Implemented simple form validations and user interactions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835950" y="7142112"/>
            <a:ext cx="666453" cy="666452"/>
            <a:chOff x="0" y="0"/>
            <a:chExt cx="888603" cy="888603"/>
          </a:xfrm>
        </p:grpSpPr>
        <p:sp>
          <p:nvSpPr>
            <p:cNvPr id="27" name="Freeform 27"/>
            <p:cNvSpPr/>
            <p:nvPr/>
          </p:nvSpPr>
          <p:spPr>
            <a:xfrm>
              <a:off x="19050" y="19050"/>
              <a:ext cx="850519" cy="850519"/>
            </a:xfrm>
            <a:custGeom>
              <a:avLst/>
              <a:gdLst/>
              <a:ahLst/>
              <a:cxnLst/>
              <a:rect l="l" t="t" r="r" b="b"/>
              <a:pathLst>
                <a:path w="850519" h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0" y="0"/>
              <a:ext cx="888619" cy="888619"/>
            </a:xfrm>
            <a:custGeom>
              <a:avLst/>
              <a:gdLst/>
              <a:ahLst/>
              <a:cxnLst/>
              <a:rect l="l" t="t" r="r" b="b"/>
              <a:pathLst>
                <a:path w="888619" h="888619">
                  <a:moveTo>
                    <a:pt x="0" y="359283"/>
                  </a:moveTo>
                  <a:cubicBezTo>
                    <a:pt x="0" y="160909"/>
                    <a:pt x="160909" y="0"/>
                    <a:pt x="359283" y="0"/>
                  </a:cubicBezTo>
                  <a:lnTo>
                    <a:pt x="529336" y="0"/>
                  </a:lnTo>
                  <a:lnTo>
                    <a:pt x="529336" y="19050"/>
                  </a:lnTo>
                  <a:lnTo>
                    <a:pt x="529336" y="0"/>
                  </a:lnTo>
                  <a:cubicBezTo>
                    <a:pt x="727710" y="0"/>
                    <a:pt x="888619" y="160909"/>
                    <a:pt x="888619" y="359283"/>
                  </a:cubicBezTo>
                  <a:lnTo>
                    <a:pt x="888619" y="529336"/>
                  </a:lnTo>
                  <a:lnTo>
                    <a:pt x="869569" y="529336"/>
                  </a:lnTo>
                  <a:lnTo>
                    <a:pt x="888619" y="529336"/>
                  </a:lnTo>
                  <a:cubicBezTo>
                    <a:pt x="888619" y="727710"/>
                    <a:pt x="727710" y="888619"/>
                    <a:pt x="529336" y="888619"/>
                  </a:cubicBezTo>
                  <a:lnTo>
                    <a:pt x="529336" y="869569"/>
                  </a:lnTo>
                  <a:lnTo>
                    <a:pt x="529336" y="888619"/>
                  </a:lnTo>
                  <a:lnTo>
                    <a:pt x="359283" y="888619"/>
                  </a:lnTo>
                  <a:lnTo>
                    <a:pt x="359283" y="869569"/>
                  </a:lnTo>
                  <a:lnTo>
                    <a:pt x="359283" y="888619"/>
                  </a:lnTo>
                  <a:cubicBezTo>
                    <a:pt x="160909" y="888619"/>
                    <a:pt x="0" y="727710"/>
                    <a:pt x="0" y="529336"/>
                  </a:cubicBezTo>
                  <a:lnTo>
                    <a:pt x="0" y="359283"/>
                  </a:lnTo>
                  <a:lnTo>
                    <a:pt x="19050" y="359283"/>
                  </a:lnTo>
                  <a:lnTo>
                    <a:pt x="0" y="359283"/>
                  </a:lnTo>
                  <a:moveTo>
                    <a:pt x="38100" y="359283"/>
                  </a:moveTo>
                  <a:lnTo>
                    <a:pt x="38100" y="529336"/>
                  </a:lnTo>
                  <a:lnTo>
                    <a:pt x="19050" y="529336"/>
                  </a:lnTo>
                  <a:lnTo>
                    <a:pt x="38100" y="529336"/>
                  </a:lnTo>
                  <a:cubicBezTo>
                    <a:pt x="38100" y="706755"/>
                    <a:pt x="181864" y="850519"/>
                    <a:pt x="359283" y="850519"/>
                  </a:cubicBezTo>
                  <a:lnTo>
                    <a:pt x="529336" y="850519"/>
                  </a:lnTo>
                  <a:cubicBezTo>
                    <a:pt x="706755" y="850519"/>
                    <a:pt x="850519" y="706755"/>
                    <a:pt x="850519" y="529336"/>
                  </a:cubicBezTo>
                  <a:lnTo>
                    <a:pt x="850519" y="359283"/>
                  </a:lnTo>
                  <a:lnTo>
                    <a:pt x="869569" y="359283"/>
                  </a:lnTo>
                  <a:lnTo>
                    <a:pt x="850519" y="359283"/>
                  </a:lnTo>
                  <a:cubicBezTo>
                    <a:pt x="850519" y="181864"/>
                    <a:pt x="706755" y="38100"/>
                    <a:pt x="529336" y="38100"/>
                  </a:cubicBezTo>
                  <a:lnTo>
                    <a:pt x="359283" y="38100"/>
                  </a:lnTo>
                  <a:lnTo>
                    <a:pt x="359283" y="19050"/>
                  </a:lnTo>
                  <a:lnTo>
                    <a:pt x="359283" y="38100"/>
                  </a:lnTo>
                  <a:cubicBezTo>
                    <a:pt x="181864" y="38100"/>
                    <a:pt x="38100" y="181864"/>
                    <a:pt x="38100" y="359283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8771632" y="7156400"/>
            <a:ext cx="3544044" cy="442912"/>
            <a:chOff x="0" y="0"/>
            <a:chExt cx="4725392" cy="59055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Limitations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771632" y="7769424"/>
            <a:ext cx="8524131" cy="453629"/>
            <a:chOff x="0" y="0"/>
            <a:chExt cx="11365508" cy="60483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1365509" cy="604838"/>
            </a:xfrm>
            <a:custGeom>
              <a:avLst/>
              <a:gdLst/>
              <a:ahLst/>
              <a:cxnLst/>
              <a:rect l="l" t="t" r="r" b="b"/>
              <a:pathLst>
                <a:path w="11365509" h="604838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-95250"/>
              <a:ext cx="1136550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Explored basics; in-depth scripting still to develop</a:t>
              </a:r>
            </a:p>
          </p:txBody>
        </p:sp>
      </p:grpSp>
      <p:sp>
        <p:nvSpPr>
          <p:cNvPr id="35" name="Freeform 35"/>
          <p:cNvSpPr/>
          <p:nvPr/>
        </p:nvSpPr>
        <p:spPr>
          <a:xfrm rot="-5400000">
            <a:off x="-1719159" y="1719159"/>
            <a:ext cx="10287000" cy="6848682"/>
          </a:xfrm>
          <a:custGeom>
            <a:avLst/>
            <a:gdLst/>
            <a:ahLst/>
            <a:cxnLst/>
            <a:rect l="l" t="t" r="r" b="b"/>
            <a:pathLst>
              <a:path w="10287000" h="6848682">
                <a:moveTo>
                  <a:pt x="0" y="0"/>
                </a:moveTo>
                <a:lnTo>
                  <a:pt x="10287000" y="0"/>
                </a:lnTo>
                <a:lnTo>
                  <a:pt x="10287000" y="6848682"/>
                </a:lnTo>
                <a:lnTo>
                  <a:pt x="0" y="68486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2238" y="2614376"/>
            <a:ext cx="15372159" cy="2124758"/>
            <a:chOff x="0" y="0"/>
            <a:chExt cx="20496212" cy="28330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496212" cy="2833010"/>
            </a:xfrm>
            <a:custGeom>
              <a:avLst/>
              <a:gdLst/>
              <a:ahLst/>
              <a:cxnLst/>
              <a:rect l="l" t="t" r="r" b="b"/>
              <a:pathLst>
                <a:path w="20496212" h="2833010">
                  <a:moveTo>
                    <a:pt x="0" y="0"/>
                  </a:moveTo>
                  <a:lnTo>
                    <a:pt x="20496212" y="0"/>
                  </a:lnTo>
                  <a:lnTo>
                    <a:pt x="20496212" y="2833010"/>
                  </a:lnTo>
                  <a:lnTo>
                    <a:pt x="0" y="2833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496212" cy="285206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cPanel and Plesk: Web Hosting &amp; Management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2238" y="5024884"/>
            <a:ext cx="3544044" cy="442912"/>
            <a:chOff x="0" y="0"/>
            <a:chExt cx="4725392" cy="5905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cPanel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2238" y="5751314"/>
            <a:ext cx="7805886" cy="453629"/>
            <a:chOff x="0" y="0"/>
            <a:chExt cx="10407848" cy="60483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File management and site backups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2238" y="6304061"/>
            <a:ext cx="7805886" cy="453629"/>
            <a:chOff x="0" y="0"/>
            <a:chExt cx="10407848" cy="60483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Email account setup and database management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499401" y="5024884"/>
            <a:ext cx="3544044" cy="442912"/>
            <a:chOff x="0" y="0"/>
            <a:chExt cx="4725392" cy="5905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725392" cy="590550"/>
            </a:xfrm>
            <a:custGeom>
              <a:avLst/>
              <a:gdLst/>
              <a:ahLst/>
              <a:cxnLst/>
              <a:rect l="l" t="t" r="r" b="b"/>
              <a:pathLst>
                <a:path w="4725392" h="590550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Plesk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499401" y="5751314"/>
            <a:ext cx="7805886" cy="453629"/>
            <a:chOff x="0" y="0"/>
            <a:chExt cx="10407848" cy="60483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User-friendly interface for hosting control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499401" y="6304061"/>
            <a:ext cx="7805886" cy="453629"/>
            <a:chOff x="0" y="0"/>
            <a:chExt cx="10407848" cy="60483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407848" cy="604838"/>
            </a:xfrm>
            <a:custGeom>
              <a:avLst/>
              <a:gdLst/>
              <a:ahLst/>
              <a:cxnLst/>
              <a:rect l="l" t="t" r="r" b="b"/>
              <a:pathLst>
                <a:path w="10407848" h="604838">
                  <a:moveTo>
                    <a:pt x="0" y="0"/>
                  </a:moveTo>
                  <a:lnTo>
                    <a:pt x="10407848" y="0"/>
                  </a:lnTo>
                  <a:lnTo>
                    <a:pt x="1040784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95250"/>
              <a:ext cx="10407848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329902" lvl="1" indent="-164951" algn="l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SSL management and performance monitoring</a:t>
              </a:r>
            </a:p>
          </p:txBody>
        </p:sp>
      </p:grpSp>
      <p:sp>
        <p:nvSpPr>
          <p:cNvPr id="26" name="Freeform 26"/>
          <p:cNvSpPr/>
          <p:nvPr/>
        </p:nvSpPr>
        <p:spPr>
          <a:xfrm>
            <a:off x="0" y="-2509193"/>
            <a:ext cx="18486535" cy="5018386"/>
          </a:xfrm>
          <a:custGeom>
            <a:avLst/>
            <a:gdLst/>
            <a:ahLst/>
            <a:cxnLst/>
            <a:rect l="l" t="t" r="r" b="b"/>
            <a:pathLst>
              <a:path w="18486535" h="5018386">
                <a:moveTo>
                  <a:pt x="0" y="0"/>
                </a:moveTo>
                <a:lnTo>
                  <a:pt x="18486535" y="0"/>
                </a:lnTo>
                <a:lnTo>
                  <a:pt x="18486535" y="5018386"/>
                </a:lnTo>
                <a:lnTo>
                  <a:pt x="0" y="5018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preencoded.png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30303">
                <a:alpha val="56078"/>
              </a:srgbClr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reeform 5" descr="preencoded.png">
            <a:hlinkClick r:id="rId4" tooltip="https://gamma.app/?utm_source=made-with-gamma"/>
          </p:cNvPr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992238" y="1344514"/>
            <a:ext cx="9445526" cy="1771947"/>
            <a:chOff x="0" y="0"/>
            <a:chExt cx="12594035" cy="236259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594035" cy="2362597"/>
            </a:xfrm>
            <a:custGeom>
              <a:avLst/>
              <a:gdLst/>
              <a:ahLst/>
              <a:cxnLst/>
              <a:rect l="l" t="t" r="r" b="b"/>
              <a:pathLst>
                <a:path w="12594035" h="2362597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12594035" cy="238164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6937"/>
                </a:lnSpc>
              </a:pPr>
              <a:r>
                <a:rPr lang="en-US" sz="5562" b="1">
                  <a:solidFill>
                    <a:srgbClr val="FFFFF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Summary &amp; Future Learning Path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7950" y="3527375"/>
            <a:ext cx="241101" cy="1095226"/>
            <a:chOff x="0" y="0"/>
            <a:chExt cx="321468" cy="1460302"/>
          </a:xfrm>
        </p:grpSpPr>
        <p:sp>
          <p:nvSpPr>
            <p:cNvPr id="11" name="Freeform 11"/>
            <p:cNvSpPr/>
            <p:nvPr/>
          </p:nvSpPr>
          <p:spPr>
            <a:xfrm>
              <a:off x="19050" y="19050"/>
              <a:ext cx="283337" cy="1422273"/>
            </a:xfrm>
            <a:custGeom>
              <a:avLst/>
              <a:gdLst/>
              <a:ahLst/>
              <a:cxnLst/>
              <a:rect l="l" t="t" r="r" b="b"/>
              <a:pathLst>
                <a:path w="283337" h="1422273">
                  <a:moveTo>
                    <a:pt x="0" y="156591"/>
                  </a:moveTo>
                  <a:cubicBezTo>
                    <a:pt x="0" y="70104"/>
                    <a:pt x="63373" y="0"/>
                    <a:pt x="141732" y="0"/>
                  </a:cubicBezTo>
                  <a:cubicBezTo>
                    <a:pt x="220091" y="0"/>
                    <a:pt x="283337" y="70104"/>
                    <a:pt x="283337" y="156591"/>
                  </a:cubicBezTo>
                  <a:lnTo>
                    <a:pt x="283337" y="1265682"/>
                  </a:lnTo>
                  <a:cubicBezTo>
                    <a:pt x="283337" y="1352169"/>
                    <a:pt x="219964" y="1422273"/>
                    <a:pt x="141605" y="1422273"/>
                  </a:cubicBezTo>
                  <a:cubicBezTo>
                    <a:pt x="63246" y="1422273"/>
                    <a:pt x="0" y="1352169"/>
                    <a:pt x="0" y="1265682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321564" cy="1460373"/>
            </a:xfrm>
            <a:custGeom>
              <a:avLst/>
              <a:gdLst/>
              <a:ahLst/>
              <a:cxnLst/>
              <a:rect l="l" t="t" r="r" b="b"/>
              <a:pathLst>
                <a:path w="321564" h="1460373">
                  <a:moveTo>
                    <a:pt x="0" y="175641"/>
                  </a:moveTo>
                  <a:cubicBezTo>
                    <a:pt x="0" y="80391"/>
                    <a:pt x="70231" y="0"/>
                    <a:pt x="160782" y="0"/>
                  </a:cubicBezTo>
                  <a:cubicBezTo>
                    <a:pt x="166624" y="0"/>
                    <a:pt x="172085" y="2667"/>
                    <a:pt x="175641" y="7112"/>
                  </a:cubicBezTo>
                  <a:lnTo>
                    <a:pt x="160782" y="19050"/>
                  </a:lnTo>
                  <a:lnTo>
                    <a:pt x="160782" y="0"/>
                  </a:lnTo>
                  <a:lnTo>
                    <a:pt x="160782" y="19050"/>
                  </a:lnTo>
                  <a:lnTo>
                    <a:pt x="160782" y="0"/>
                  </a:lnTo>
                  <a:cubicBezTo>
                    <a:pt x="251333" y="0"/>
                    <a:pt x="321564" y="80391"/>
                    <a:pt x="321564" y="175641"/>
                  </a:cubicBezTo>
                  <a:lnTo>
                    <a:pt x="321564" y="1284732"/>
                  </a:lnTo>
                  <a:lnTo>
                    <a:pt x="302514" y="1284732"/>
                  </a:lnTo>
                  <a:lnTo>
                    <a:pt x="321564" y="1284732"/>
                  </a:lnTo>
                  <a:cubicBezTo>
                    <a:pt x="321564" y="1379855"/>
                    <a:pt x="251333" y="1460373"/>
                    <a:pt x="160782" y="1460373"/>
                  </a:cubicBezTo>
                  <a:lnTo>
                    <a:pt x="160782" y="1441323"/>
                  </a:lnTo>
                  <a:lnTo>
                    <a:pt x="160782" y="1422273"/>
                  </a:lnTo>
                  <a:lnTo>
                    <a:pt x="160782" y="1441323"/>
                  </a:lnTo>
                  <a:lnTo>
                    <a:pt x="160782" y="1460373"/>
                  </a:lnTo>
                  <a:cubicBezTo>
                    <a:pt x="70231" y="1460246"/>
                    <a:pt x="0" y="1379855"/>
                    <a:pt x="0" y="1284732"/>
                  </a:cubicBezTo>
                  <a:lnTo>
                    <a:pt x="0" y="175641"/>
                  </a:lnTo>
                  <a:lnTo>
                    <a:pt x="19050" y="175641"/>
                  </a:lnTo>
                  <a:lnTo>
                    <a:pt x="0" y="175641"/>
                  </a:lnTo>
                  <a:moveTo>
                    <a:pt x="38100" y="175641"/>
                  </a:moveTo>
                  <a:lnTo>
                    <a:pt x="38100" y="1284732"/>
                  </a:lnTo>
                  <a:lnTo>
                    <a:pt x="19050" y="1284732"/>
                  </a:lnTo>
                  <a:lnTo>
                    <a:pt x="38100" y="1284732"/>
                  </a:lnTo>
                  <a:cubicBezTo>
                    <a:pt x="38100" y="1362456"/>
                    <a:pt x="94742" y="1422273"/>
                    <a:pt x="160782" y="1422273"/>
                  </a:cubicBezTo>
                  <a:cubicBezTo>
                    <a:pt x="171323" y="1422273"/>
                    <a:pt x="179832" y="1430782"/>
                    <a:pt x="179832" y="1441323"/>
                  </a:cubicBezTo>
                  <a:cubicBezTo>
                    <a:pt x="179832" y="1451864"/>
                    <a:pt x="171323" y="1460373"/>
                    <a:pt x="160782" y="1460373"/>
                  </a:cubicBezTo>
                  <a:cubicBezTo>
                    <a:pt x="150241" y="1460373"/>
                    <a:pt x="141732" y="1451864"/>
                    <a:pt x="141732" y="1441323"/>
                  </a:cubicBezTo>
                  <a:cubicBezTo>
                    <a:pt x="141732" y="1430782"/>
                    <a:pt x="150241" y="1422273"/>
                    <a:pt x="160782" y="1422273"/>
                  </a:cubicBezTo>
                  <a:cubicBezTo>
                    <a:pt x="226822" y="1422273"/>
                    <a:pt x="283464" y="1362583"/>
                    <a:pt x="283464" y="1284732"/>
                  </a:cubicBezTo>
                  <a:lnTo>
                    <a:pt x="283464" y="175641"/>
                  </a:lnTo>
                  <a:lnTo>
                    <a:pt x="302514" y="175641"/>
                  </a:lnTo>
                  <a:lnTo>
                    <a:pt x="283464" y="175641"/>
                  </a:lnTo>
                  <a:cubicBezTo>
                    <a:pt x="283337" y="97790"/>
                    <a:pt x="226695" y="38100"/>
                    <a:pt x="160782" y="38100"/>
                  </a:cubicBezTo>
                  <a:cubicBezTo>
                    <a:pt x="154940" y="38100"/>
                    <a:pt x="149479" y="35433"/>
                    <a:pt x="145923" y="30988"/>
                  </a:cubicBezTo>
                  <a:lnTo>
                    <a:pt x="160782" y="19050"/>
                  </a:lnTo>
                  <a:lnTo>
                    <a:pt x="160782" y="38100"/>
                  </a:lnTo>
                  <a:cubicBezTo>
                    <a:pt x="94742" y="38100"/>
                    <a:pt x="38100" y="97790"/>
                    <a:pt x="38100" y="175641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29966" y="3541662"/>
            <a:ext cx="3544044" cy="839838"/>
            <a:chOff x="0" y="0"/>
            <a:chExt cx="4725392" cy="111978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725392" cy="1119784"/>
            </a:xfrm>
            <a:custGeom>
              <a:avLst/>
              <a:gdLst/>
              <a:ahLst/>
              <a:cxnLst/>
              <a:rect l="l" t="t" r="r" b="b"/>
              <a:pathLst>
                <a:path w="4725392" h="1119784">
                  <a:moveTo>
                    <a:pt x="0" y="0"/>
                  </a:moveTo>
                  <a:lnTo>
                    <a:pt x="4725392" y="0"/>
                  </a:lnTo>
                  <a:lnTo>
                    <a:pt x="4725392" y="1119784"/>
                  </a:lnTo>
                  <a:lnTo>
                    <a:pt x="0" y="11197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4725392" cy="112930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Master JavaScript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629966" y="4154686"/>
            <a:ext cx="8807798" cy="453629"/>
            <a:chOff x="0" y="0"/>
            <a:chExt cx="11743730" cy="604838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1743730" cy="604838"/>
            </a:xfrm>
            <a:custGeom>
              <a:avLst/>
              <a:gdLst/>
              <a:ahLst/>
              <a:cxnLst/>
              <a:rect l="l" t="t" r="r" b="b"/>
              <a:pathLst>
                <a:path w="11743730" h="604838">
                  <a:moveTo>
                    <a:pt x="0" y="0"/>
                  </a:moveTo>
                  <a:lnTo>
                    <a:pt x="11743730" y="0"/>
                  </a:lnTo>
                  <a:lnTo>
                    <a:pt x="1174373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0"/>
              <a:ext cx="11743730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Advance to complex interactivity and frameworks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403151" y="4877544"/>
            <a:ext cx="241101" cy="1095226"/>
            <a:chOff x="0" y="0"/>
            <a:chExt cx="321468" cy="1460302"/>
          </a:xfrm>
        </p:grpSpPr>
        <p:sp>
          <p:nvSpPr>
            <p:cNvPr id="20" name="Freeform 20"/>
            <p:cNvSpPr/>
            <p:nvPr/>
          </p:nvSpPr>
          <p:spPr>
            <a:xfrm>
              <a:off x="19050" y="19050"/>
              <a:ext cx="283337" cy="1422273"/>
            </a:xfrm>
            <a:custGeom>
              <a:avLst/>
              <a:gdLst/>
              <a:ahLst/>
              <a:cxnLst/>
              <a:rect l="l" t="t" r="r" b="b"/>
              <a:pathLst>
                <a:path w="283337" h="1422273">
                  <a:moveTo>
                    <a:pt x="0" y="156591"/>
                  </a:moveTo>
                  <a:cubicBezTo>
                    <a:pt x="0" y="70104"/>
                    <a:pt x="63373" y="0"/>
                    <a:pt x="141732" y="0"/>
                  </a:cubicBezTo>
                  <a:cubicBezTo>
                    <a:pt x="220091" y="0"/>
                    <a:pt x="283337" y="70104"/>
                    <a:pt x="283337" y="156591"/>
                  </a:cubicBezTo>
                  <a:lnTo>
                    <a:pt x="283337" y="1265682"/>
                  </a:lnTo>
                  <a:cubicBezTo>
                    <a:pt x="283337" y="1352169"/>
                    <a:pt x="219964" y="1422273"/>
                    <a:pt x="141605" y="1422273"/>
                  </a:cubicBezTo>
                  <a:cubicBezTo>
                    <a:pt x="63246" y="1422273"/>
                    <a:pt x="0" y="1352169"/>
                    <a:pt x="0" y="1265682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0"/>
              <a:ext cx="321564" cy="1460373"/>
            </a:xfrm>
            <a:custGeom>
              <a:avLst/>
              <a:gdLst/>
              <a:ahLst/>
              <a:cxnLst/>
              <a:rect l="l" t="t" r="r" b="b"/>
              <a:pathLst>
                <a:path w="321564" h="1460373">
                  <a:moveTo>
                    <a:pt x="0" y="175641"/>
                  </a:moveTo>
                  <a:cubicBezTo>
                    <a:pt x="0" y="80391"/>
                    <a:pt x="70231" y="0"/>
                    <a:pt x="160782" y="0"/>
                  </a:cubicBezTo>
                  <a:cubicBezTo>
                    <a:pt x="166624" y="0"/>
                    <a:pt x="172085" y="2667"/>
                    <a:pt x="175641" y="7112"/>
                  </a:cubicBezTo>
                  <a:lnTo>
                    <a:pt x="160782" y="19050"/>
                  </a:lnTo>
                  <a:lnTo>
                    <a:pt x="160782" y="0"/>
                  </a:lnTo>
                  <a:lnTo>
                    <a:pt x="160782" y="19050"/>
                  </a:lnTo>
                  <a:lnTo>
                    <a:pt x="160782" y="0"/>
                  </a:lnTo>
                  <a:cubicBezTo>
                    <a:pt x="251333" y="0"/>
                    <a:pt x="321564" y="80391"/>
                    <a:pt x="321564" y="175641"/>
                  </a:cubicBezTo>
                  <a:lnTo>
                    <a:pt x="321564" y="1284732"/>
                  </a:lnTo>
                  <a:lnTo>
                    <a:pt x="302514" y="1284732"/>
                  </a:lnTo>
                  <a:lnTo>
                    <a:pt x="321564" y="1284732"/>
                  </a:lnTo>
                  <a:cubicBezTo>
                    <a:pt x="321564" y="1379855"/>
                    <a:pt x="251333" y="1460373"/>
                    <a:pt x="160782" y="1460373"/>
                  </a:cubicBezTo>
                  <a:lnTo>
                    <a:pt x="160782" y="1441323"/>
                  </a:lnTo>
                  <a:lnTo>
                    <a:pt x="160782" y="1422273"/>
                  </a:lnTo>
                  <a:lnTo>
                    <a:pt x="160782" y="1441323"/>
                  </a:lnTo>
                  <a:lnTo>
                    <a:pt x="160782" y="1460373"/>
                  </a:lnTo>
                  <a:cubicBezTo>
                    <a:pt x="70231" y="1460246"/>
                    <a:pt x="0" y="1379855"/>
                    <a:pt x="0" y="1284732"/>
                  </a:cubicBezTo>
                  <a:lnTo>
                    <a:pt x="0" y="175641"/>
                  </a:lnTo>
                  <a:lnTo>
                    <a:pt x="19050" y="175641"/>
                  </a:lnTo>
                  <a:lnTo>
                    <a:pt x="0" y="175641"/>
                  </a:lnTo>
                  <a:moveTo>
                    <a:pt x="38100" y="175641"/>
                  </a:moveTo>
                  <a:lnTo>
                    <a:pt x="38100" y="1284732"/>
                  </a:lnTo>
                  <a:lnTo>
                    <a:pt x="19050" y="1284732"/>
                  </a:lnTo>
                  <a:lnTo>
                    <a:pt x="38100" y="1284732"/>
                  </a:lnTo>
                  <a:cubicBezTo>
                    <a:pt x="38100" y="1362456"/>
                    <a:pt x="94742" y="1422273"/>
                    <a:pt x="160782" y="1422273"/>
                  </a:cubicBezTo>
                  <a:cubicBezTo>
                    <a:pt x="171323" y="1422273"/>
                    <a:pt x="179832" y="1430782"/>
                    <a:pt x="179832" y="1441323"/>
                  </a:cubicBezTo>
                  <a:cubicBezTo>
                    <a:pt x="179832" y="1451864"/>
                    <a:pt x="171323" y="1460373"/>
                    <a:pt x="160782" y="1460373"/>
                  </a:cubicBezTo>
                  <a:cubicBezTo>
                    <a:pt x="150241" y="1460373"/>
                    <a:pt x="141732" y="1451864"/>
                    <a:pt x="141732" y="1441323"/>
                  </a:cubicBezTo>
                  <a:cubicBezTo>
                    <a:pt x="141732" y="1430782"/>
                    <a:pt x="150241" y="1422273"/>
                    <a:pt x="160782" y="1422273"/>
                  </a:cubicBezTo>
                  <a:cubicBezTo>
                    <a:pt x="226822" y="1422273"/>
                    <a:pt x="283464" y="1362583"/>
                    <a:pt x="283464" y="1284732"/>
                  </a:cubicBezTo>
                  <a:lnTo>
                    <a:pt x="283464" y="175641"/>
                  </a:lnTo>
                  <a:lnTo>
                    <a:pt x="302514" y="175641"/>
                  </a:lnTo>
                  <a:lnTo>
                    <a:pt x="283464" y="175641"/>
                  </a:lnTo>
                  <a:cubicBezTo>
                    <a:pt x="283337" y="97790"/>
                    <a:pt x="226695" y="38100"/>
                    <a:pt x="160782" y="38100"/>
                  </a:cubicBezTo>
                  <a:cubicBezTo>
                    <a:pt x="154940" y="38100"/>
                    <a:pt x="149479" y="35433"/>
                    <a:pt x="145923" y="30988"/>
                  </a:cubicBezTo>
                  <a:lnTo>
                    <a:pt x="160782" y="19050"/>
                  </a:lnTo>
                  <a:lnTo>
                    <a:pt x="160782" y="38100"/>
                  </a:lnTo>
                  <a:cubicBezTo>
                    <a:pt x="94742" y="38100"/>
                    <a:pt x="38100" y="97790"/>
                    <a:pt x="38100" y="175641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055167" y="4891831"/>
            <a:ext cx="4669631" cy="1164431"/>
            <a:chOff x="0" y="0"/>
            <a:chExt cx="6226175" cy="15525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226175" cy="1552575"/>
            </a:xfrm>
            <a:custGeom>
              <a:avLst/>
              <a:gdLst/>
              <a:ahLst/>
              <a:cxnLst/>
              <a:rect l="l" t="t" r="r" b="b"/>
              <a:pathLst>
                <a:path w="6226175" h="1552575">
                  <a:moveTo>
                    <a:pt x="0" y="0"/>
                  </a:moveTo>
                  <a:lnTo>
                    <a:pt x="6226175" y="0"/>
                  </a:lnTo>
                  <a:lnTo>
                    <a:pt x="6226175" y="1552575"/>
                  </a:lnTo>
                  <a:lnTo>
                    <a:pt x="0" y="15525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9525"/>
              <a:ext cx="6226175" cy="15621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Deepen Backend Knowledge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2055168" y="5504855"/>
            <a:ext cx="8382595" cy="453629"/>
            <a:chOff x="0" y="0"/>
            <a:chExt cx="11176793" cy="60483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1176793" cy="604838"/>
            </a:xfrm>
            <a:custGeom>
              <a:avLst/>
              <a:gdLst/>
              <a:ahLst/>
              <a:cxnLst/>
              <a:rect l="l" t="t" r="r" b="b"/>
              <a:pathLst>
                <a:path w="11176793" h="604838">
                  <a:moveTo>
                    <a:pt x="0" y="0"/>
                  </a:moveTo>
                  <a:lnTo>
                    <a:pt x="11176793" y="0"/>
                  </a:lnTo>
                  <a:lnTo>
                    <a:pt x="111767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95250"/>
              <a:ext cx="11176793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Explore server-side programming and databases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828502" y="6227712"/>
            <a:ext cx="241101" cy="1095226"/>
            <a:chOff x="0" y="0"/>
            <a:chExt cx="321468" cy="1460302"/>
          </a:xfrm>
        </p:grpSpPr>
        <p:sp>
          <p:nvSpPr>
            <p:cNvPr id="29" name="Freeform 29"/>
            <p:cNvSpPr/>
            <p:nvPr/>
          </p:nvSpPr>
          <p:spPr>
            <a:xfrm>
              <a:off x="19050" y="19050"/>
              <a:ext cx="283337" cy="1422273"/>
            </a:xfrm>
            <a:custGeom>
              <a:avLst/>
              <a:gdLst/>
              <a:ahLst/>
              <a:cxnLst/>
              <a:rect l="l" t="t" r="r" b="b"/>
              <a:pathLst>
                <a:path w="283337" h="1422273">
                  <a:moveTo>
                    <a:pt x="0" y="156591"/>
                  </a:moveTo>
                  <a:cubicBezTo>
                    <a:pt x="0" y="70104"/>
                    <a:pt x="63373" y="0"/>
                    <a:pt x="141732" y="0"/>
                  </a:cubicBezTo>
                  <a:cubicBezTo>
                    <a:pt x="220091" y="0"/>
                    <a:pt x="283337" y="70104"/>
                    <a:pt x="283337" y="156591"/>
                  </a:cubicBezTo>
                  <a:lnTo>
                    <a:pt x="283337" y="1265682"/>
                  </a:lnTo>
                  <a:cubicBezTo>
                    <a:pt x="283337" y="1352169"/>
                    <a:pt x="219964" y="1422273"/>
                    <a:pt x="141605" y="1422273"/>
                  </a:cubicBezTo>
                  <a:cubicBezTo>
                    <a:pt x="63246" y="1422273"/>
                    <a:pt x="0" y="1352169"/>
                    <a:pt x="0" y="1265682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321564" cy="1460373"/>
            </a:xfrm>
            <a:custGeom>
              <a:avLst/>
              <a:gdLst/>
              <a:ahLst/>
              <a:cxnLst/>
              <a:rect l="l" t="t" r="r" b="b"/>
              <a:pathLst>
                <a:path w="321564" h="1460373">
                  <a:moveTo>
                    <a:pt x="0" y="175641"/>
                  </a:moveTo>
                  <a:cubicBezTo>
                    <a:pt x="0" y="80391"/>
                    <a:pt x="70231" y="0"/>
                    <a:pt x="160782" y="0"/>
                  </a:cubicBezTo>
                  <a:cubicBezTo>
                    <a:pt x="166624" y="0"/>
                    <a:pt x="172085" y="2667"/>
                    <a:pt x="175641" y="7112"/>
                  </a:cubicBezTo>
                  <a:lnTo>
                    <a:pt x="160782" y="19050"/>
                  </a:lnTo>
                  <a:lnTo>
                    <a:pt x="160782" y="0"/>
                  </a:lnTo>
                  <a:lnTo>
                    <a:pt x="160782" y="19050"/>
                  </a:lnTo>
                  <a:lnTo>
                    <a:pt x="160782" y="0"/>
                  </a:lnTo>
                  <a:cubicBezTo>
                    <a:pt x="251333" y="0"/>
                    <a:pt x="321564" y="80391"/>
                    <a:pt x="321564" y="175641"/>
                  </a:cubicBezTo>
                  <a:lnTo>
                    <a:pt x="321564" y="1284732"/>
                  </a:lnTo>
                  <a:lnTo>
                    <a:pt x="302514" y="1284732"/>
                  </a:lnTo>
                  <a:lnTo>
                    <a:pt x="321564" y="1284732"/>
                  </a:lnTo>
                  <a:cubicBezTo>
                    <a:pt x="321564" y="1379855"/>
                    <a:pt x="251333" y="1460373"/>
                    <a:pt x="160782" y="1460373"/>
                  </a:cubicBezTo>
                  <a:lnTo>
                    <a:pt x="160782" y="1441323"/>
                  </a:lnTo>
                  <a:lnTo>
                    <a:pt x="160782" y="1422273"/>
                  </a:lnTo>
                  <a:lnTo>
                    <a:pt x="160782" y="1441323"/>
                  </a:lnTo>
                  <a:lnTo>
                    <a:pt x="160782" y="1460373"/>
                  </a:lnTo>
                  <a:cubicBezTo>
                    <a:pt x="70231" y="1460246"/>
                    <a:pt x="0" y="1379855"/>
                    <a:pt x="0" y="1284732"/>
                  </a:cubicBezTo>
                  <a:lnTo>
                    <a:pt x="0" y="175641"/>
                  </a:lnTo>
                  <a:lnTo>
                    <a:pt x="19050" y="175641"/>
                  </a:lnTo>
                  <a:lnTo>
                    <a:pt x="0" y="175641"/>
                  </a:lnTo>
                  <a:moveTo>
                    <a:pt x="38100" y="175641"/>
                  </a:moveTo>
                  <a:lnTo>
                    <a:pt x="38100" y="1284732"/>
                  </a:lnTo>
                  <a:lnTo>
                    <a:pt x="19050" y="1284732"/>
                  </a:lnTo>
                  <a:lnTo>
                    <a:pt x="38100" y="1284732"/>
                  </a:lnTo>
                  <a:cubicBezTo>
                    <a:pt x="38100" y="1362456"/>
                    <a:pt x="94742" y="1422273"/>
                    <a:pt x="160782" y="1422273"/>
                  </a:cubicBezTo>
                  <a:cubicBezTo>
                    <a:pt x="171323" y="1422273"/>
                    <a:pt x="179832" y="1430782"/>
                    <a:pt x="179832" y="1441323"/>
                  </a:cubicBezTo>
                  <a:cubicBezTo>
                    <a:pt x="179832" y="1451864"/>
                    <a:pt x="171323" y="1460373"/>
                    <a:pt x="160782" y="1460373"/>
                  </a:cubicBezTo>
                  <a:cubicBezTo>
                    <a:pt x="150241" y="1460373"/>
                    <a:pt x="141732" y="1451864"/>
                    <a:pt x="141732" y="1441323"/>
                  </a:cubicBezTo>
                  <a:cubicBezTo>
                    <a:pt x="141732" y="1430782"/>
                    <a:pt x="150241" y="1422273"/>
                    <a:pt x="160782" y="1422273"/>
                  </a:cubicBezTo>
                  <a:cubicBezTo>
                    <a:pt x="226822" y="1422273"/>
                    <a:pt x="283464" y="1362583"/>
                    <a:pt x="283464" y="1284732"/>
                  </a:cubicBezTo>
                  <a:lnTo>
                    <a:pt x="283464" y="175641"/>
                  </a:lnTo>
                  <a:lnTo>
                    <a:pt x="302514" y="175641"/>
                  </a:lnTo>
                  <a:lnTo>
                    <a:pt x="283464" y="175641"/>
                  </a:lnTo>
                  <a:cubicBezTo>
                    <a:pt x="283337" y="97790"/>
                    <a:pt x="226695" y="38100"/>
                    <a:pt x="160782" y="38100"/>
                  </a:cubicBezTo>
                  <a:cubicBezTo>
                    <a:pt x="154940" y="38100"/>
                    <a:pt x="149479" y="35433"/>
                    <a:pt x="145923" y="30988"/>
                  </a:cubicBezTo>
                  <a:lnTo>
                    <a:pt x="160782" y="19050"/>
                  </a:lnTo>
                  <a:lnTo>
                    <a:pt x="160782" y="38100"/>
                  </a:lnTo>
                  <a:cubicBezTo>
                    <a:pt x="94742" y="38100"/>
                    <a:pt x="38100" y="97790"/>
                    <a:pt x="38100" y="175641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2480519" y="6242000"/>
            <a:ext cx="3979664" cy="1066653"/>
            <a:chOff x="0" y="0"/>
            <a:chExt cx="5306218" cy="142220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5306218" cy="1422203"/>
            </a:xfrm>
            <a:custGeom>
              <a:avLst/>
              <a:gdLst/>
              <a:ahLst/>
              <a:cxnLst/>
              <a:rect l="l" t="t" r="r" b="b"/>
              <a:pathLst>
                <a:path w="5306218" h="1422203">
                  <a:moveTo>
                    <a:pt x="0" y="0"/>
                  </a:moveTo>
                  <a:lnTo>
                    <a:pt x="5306218" y="0"/>
                  </a:lnTo>
                  <a:lnTo>
                    <a:pt x="5306218" y="1422203"/>
                  </a:lnTo>
                  <a:lnTo>
                    <a:pt x="0" y="1422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-9525"/>
              <a:ext cx="5306218" cy="14317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Build Full-Stack Projects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2480519" y="6855024"/>
            <a:ext cx="7957245" cy="453629"/>
            <a:chOff x="0" y="0"/>
            <a:chExt cx="10609660" cy="60483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0609660" cy="604838"/>
            </a:xfrm>
            <a:custGeom>
              <a:avLst/>
              <a:gdLst/>
              <a:ahLst/>
              <a:cxnLst/>
              <a:rect l="l" t="t" r="r" b="b"/>
              <a:pathLst>
                <a:path w="10609660" h="604838">
                  <a:moveTo>
                    <a:pt x="0" y="0"/>
                  </a:moveTo>
                  <a:lnTo>
                    <a:pt x="10609660" y="0"/>
                  </a:lnTo>
                  <a:lnTo>
                    <a:pt x="1060966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-95250"/>
              <a:ext cx="10609660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Integrate frontend and backend for complete solutions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253854" y="7577881"/>
            <a:ext cx="241101" cy="1095226"/>
            <a:chOff x="0" y="0"/>
            <a:chExt cx="321468" cy="1460302"/>
          </a:xfrm>
        </p:grpSpPr>
        <p:sp>
          <p:nvSpPr>
            <p:cNvPr id="38" name="Freeform 38"/>
            <p:cNvSpPr/>
            <p:nvPr/>
          </p:nvSpPr>
          <p:spPr>
            <a:xfrm>
              <a:off x="19050" y="19050"/>
              <a:ext cx="283337" cy="1422273"/>
            </a:xfrm>
            <a:custGeom>
              <a:avLst/>
              <a:gdLst/>
              <a:ahLst/>
              <a:cxnLst/>
              <a:rect l="l" t="t" r="r" b="b"/>
              <a:pathLst>
                <a:path w="283337" h="1422273">
                  <a:moveTo>
                    <a:pt x="0" y="156591"/>
                  </a:moveTo>
                  <a:cubicBezTo>
                    <a:pt x="0" y="70104"/>
                    <a:pt x="63373" y="0"/>
                    <a:pt x="141732" y="0"/>
                  </a:cubicBezTo>
                  <a:cubicBezTo>
                    <a:pt x="220091" y="0"/>
                    <a:pt x="283337" y="70104"/>
                    <a:pt x="283337" y="156591"/>
                  </a:cubicBezTo>
                  <a:lnTo>
                    <a:pt x="283337" y="1265682"/>
                  </a:lnTo>
                  <a:cubicBezTo>
                    <a:pt x="283337" y="1352169"/>
                    <a:pt x="219964" y="1422273"/>
                    <a:pt x="141605" y="1422273"/>
                  </a:cubicBezTo>
                  <a:cubicBezTo>
                    <a:pt x="63246" y="1422273"/>
                    <a:pt x="0" y="1352169"/>
                    <a:pt x="0" y="1265682"/>
                  </a:cubicBezTo>
                  <a:close/>
                </a:path>
              </a:pathLst>
            </a:custGeom>
            <a:solidFill>
              <a:srgbClr val="03030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0" y="0"/>
              <a:ext cx="321564" cy="1460373"/>
            </a:xfrm>
            <a:custGeom>
              <a:avLst/>
              <a:gdLst/>
              <a:ahLst/>
              <a:cxnLst/>
              <a:rect l="l" t="t" r="r" b="b"/>
              <a:pathLst>
                <a:path w="321564" h="1460373">
                  <a:moveTo>
                    <a:pt x="0" y="175641"/>
                  </a:moveTo>
                  <a:cubicBezTo>
                    <a:pt x="0" y="80391"/>
                    <a:pt x="70231" y="0"/>
                    <a:pt x="160782" y="0"/>
                  </a:cubicBezTo>
                  <a:cubicBezTo>
                    <a:pt x="166624" y="0"/>
                    <a:pt x="172085" y="2667"/>
                    <a:pt x="175641" y="7112"/>
                  </a:cubicBezTo>
                  <a:lnTo>
                    <a:pt x="160782" y="19050"/>
                  </a:lnTo>
                  <a:lnTo>
                    <a:pt x="160782" y="0"/>
                  </a:lnTo>
                  <a:lnTo>
                    <a:pt x="160782" y="19050"/>
                  </a:lnTo>
                  <a:lnTo>
                    <a:pt x="160782" y="0"/>
                  </a:lnTo>
                  <a:cubicBezTo>
                    <a:pt x="251333" y="0"/>
                    <a:pt x="321564" y="80391"/>
                    <a:pt x="321564" y="175641"/>
                  </a:cubicBezTo>
                  <a:lnTo>
                    <a:pt x="321564" y="1284732"/>
                  </a:lnTo>
                  <a:lnTo>
                    <a:pt x="302514" y="1284732"/>
                  </a:lnTo>
                  <a:lnTo>
                    <a:pt x="321564" y="1284732"/>
                  </a:lnTo>
                  <a:cubicBezTo>
                    <a:pt x="321564" y="1379855"/>
                    <a:pt x="251333" y="1460373"/>
                    <a:pt x="160782" y="1460373"/>
                  </a:cubicBezTo>
                  <a:lnTo>
                    <a:pt x="160782" y="1441323"/>
                  </a:lnTo>
                  <a:lnTo>
                    <a:pt x="160782" y="1422273"/>
                  </a:lnTo>
                  <a:lnTo>
                    <a:pt x="160782" y="1441323"/>
                  </a:lnTo>
                  <a:lnTo>
                    <a:pt x="160782" y="1460373"/>
                  </a:lnTo>
                  <a:cubicBezTo>
                    <a:pt x="70231" y="1460246"/>
                    <a:pt x="0" y="1379855"/>
                    <a:pt x="0" y="1284732"/>
                  </a:cubicBezTo>
                  <a:lnTo>
                    <a:pt x="0" y="175641"/>
                  </a:lnTo>
                  <a:lnTo>
                    <a:pt x="19050" y="175641"/>
                  </a:lnTo>
                  <a:lnTo>
                    <a:pt x="0" y="175641"/>
                  </a:lnTo>
                  <a:moveTo>
                    <a:pt x="38100" y="175641"/>
                  </a:moveTo>
                  <a:lnTo>
                    <a:pt x="38100" y="1284732"/>
                  </a:lnTo>
                  <a:lnTo>
                    <a:pt x="19050" y="1284732"/>
                  </a:lnTo>
                  <a:lnTo>
                    <a:pt x="38100" y="1284732"/>
                  </a:lnTo>
                  <a:cubicBezTo>
                    <a:pt x="38100" y="1362456"/>
                    <a:pt x="94742" y="1422273"/>
                    <a:pt x="160782" y="1422273"/>
                  </a:cubicBezTo>
                  <a:cubicBezTo>
                    <a:pt x="171323" y="1422273"/>
                    <a:pt x="179832" y="1430782"/>
                    <a:pt x="179832" y="1441323"/>
                  </a:cubicBezTo>
                  <a:cubicBezTo>
                    <a:pt x="179832" y="1451864"/>
                    <a:pt x="171323" y="1460373"/>
                    <a:pt x="160782" y="1460373"/>
                  </a:cubicBezTo>
                  <a:cubicBezTo>
                    <a:pt x="150241" y="1460373"/>
                    <a:pt x="141732" y="1451864"/>
                    <a:pt x="141732" y="1441323"/>
                  </a:cubicBezTo>
                  <a:cubicBezTo>
                    <a:pt x="141732" y="1430782"/>
                    <a:pt x="150241" y="1422273"/>
                    <a:pt x="160782" y="1422273"/>
                  </a:cubicBezTo>
                  <a:cubicBezTo>
                    <a:pt x="226822" y="1422273"/>
                    <a:pt x="283464" y="1362583"/>
                    <a:pt x="283464" y="1284732"/>
                  </a:cubicBezTo>
                  <a:lnTo>
                    <a:pt x="283464" y="175641"/>
                  </a:lnTo>
                  <a:lnTo>
                    <a:pt x="302514" y="175641"/>
                  </a:lnTo>
                  <a:lnTo>
                    <a:pt x="283464" y="175641"/>
                  </a:lnTo>
                  <a:cubicBezTo>
                    <a:pt x="283337" y="97790"/>
                    <a:pt x="226695" y="38100"/>
                    <a:pt x="160782" y="38100"/>
                  </a:cubicBezTo>
                  <a:cubicBezTo>
                    <a:pt x="154940" y="38100"/>
                    <a:pt x="149479" y="35433"/>
                    <a:pt x="145923" y="30988"/>
                  </a:cubicBezTo>
                  <a:lnTo>
                    <a:pt x="160782" y="19050"/>
                  </a:lnTo>
                  <a:lnTo>
                    <a:pt x="160782" y="38100"/>
                  </a:lnTo>
                  <a:cubicBezTo>
                    <a:pt x="94742" y="38100"/>
                    <a:pt x="38100" y="97790"/>
                    <a:pt x="38100" y="175641"/>
                  </a:cubicBezTo>
                  <a:close/>
                </a:path>
              </a:pathLst>
            </a:custGeom>
            <a:solidFill>
              <a:srgbClr val="FC8337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905869" y="7592169"/>
            <a:ext cx="4459932" cy="1066653"/>
            <a:chOff x="0" y="0"/>
            <a:chExt cx="5946577" cy="1422203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946577" cy="1422203"/>
            </a:xfrm>
            <a:custGeom>
              <a:avLst/>
              <a:gdLst/>
              <a:ahLst/>
              <a:cxnLst/>
              <a:rect l="l" t="t" r="r" b="b"/>
              <a:pathLst>
                <a:path w="5946577" h="1422203">
                  <a:moveTo>
                    <a:pt x="0" y="0"/>
                  </a:moveTo>
                  <a:lnTo>
                    <a:pt x="5946577" y="0"/>
                  </a:lnTo>
                  <a:lnTo>
                    <a:pt x="5946577" y="1422203"/>
                  </a:lnTo>
                  <a:lnTo>
                    <a:pt x="0" y="1422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-9525"/>
              <a:ext cx="5946577" cy="143172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437"/>
                </a:lnSpc>
              </a:pPr>
              <a:r>
                <a:rPr lang="en-US" sz="2750" b="1">
                  <a:solidFill>
                    <a:srgbClr val="E5E0DF"/>
                  </a:solidFill>
                  <a:latin typeface="Saira Medium"/>
                  <a:ea typeface="Saira Medium"/>
                  <a:cs typeface="Saira Medium"/>
                  <a:sym typeface="Saira Medium"/>
                </a:rPr>
                <a:t>Enhance Deployment Skills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2905869" y="8205192"/>
            <a:ext cx="7531894" cy="453629"/>
            <a:chOff x="0" y="0"/>
            <a:chExt cx="10042525" cy="60483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0042525" cy="604838"/>
            </a:xfrm>
            <a:custGeom>
              <a:avLst/>
              <a:gdLst/>
              <a:ahLst/>
              <a:cxnLst/>
              <a:rect l="l" t="t" r="r" b="b"/>
              <a:pathLst>
                <a:path w="10042525" h="604838">
                  <a:moveTo>
                    <a:pt x="0" y="0"/>
                  </a:moveTo>
                  <a:lnTo>
                    <a:pt x="10042525" y="0"/>
                  </a:lnTo>
                  <a:lnTo>
                    <a:pt x="1004252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-95250"/>
              <a:ext cx="10042525" cy="70008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E5E0DF"/>
                  </a:solidFill>
                  <a:latin typeface="Roboto"/>
                  <a:ea typeface="Roboto"/>
                  <a:cs typeface="Roboto"/>
                  <a:sym typeface="Roboto"/>
                </a:rPr>
                <a:t>Learn CI/CD pipelines and cloud hosting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325</Words>
  <Application>Microsoft Office PowerPoint</Application>
  <PresentationFormat>Custom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Calibri</vt:lpstr>
      <vt:lpstr>Saira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sahil 2  ppt</dc:title>
  <dc:creator>Kshatri Sahil</dc:creator>
  <cp:lastModifiedBy>Kshatri Sahil</cp:lastModifiedBy>
  <cp:revision>2</cp:revision>
  <dcterms:created xsi:type="dcterms:W3CDTF">2006-08-16T00:00:00Z</dcterms:created>
  <dcterms:modified xsi:type="dcterms:W3CDTF">2025-04-25T04:11:30Z</dcterms:modified>
  <dc:identifier>DAGlkfV7KFU</dc:identifier>
</cp:coreProperties>
</file>