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7" r:id="rId4"/>
    <p:sldId id="258" r:id="rId5"/>
    <p:sldId id="259" r:id="rId6"/>
    <p:sldId id="260" r:id="rId7"/>
    <p:sldId id="261" r:id="rId8"/>
    <p:sldId id="262" r:id="rId9"/>
    <p:sldId id="263" r:id="rId10"/>
    <p:sldId id="266" r:id="rId11"/>
    <p:sldId id="267" r:id="rId12"/>
    <p:sldId id="268" r:id="rId13"/>
    <p:sldId id="269" r:id="rId14"/>
    <p:sldId id="270" r:id="rId15"/>
    <p:sldId id="271" r:id="rId16"/>
    <p:sldId id="273"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4242"/>
    <a:srgbClr val="1C3D84"/>
    <a:srgbClr val="0927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5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2A4F6-2EDF-42FD-A291-ED9B1E8472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470B2A-B072-44B8-B5C7-27EE6DB1BC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7AD2EA-6A4D-4CD4-9B0A-748A5A836218}"/>
              </a:ext>
            </a:extLst>
          </p:cNvPr>
          <p:cNvSpPr>
            <a:spLocks noGrp="1"/>
          </p:cNvSpPr>
          <p:nvPr>
            <p:ph type="dt" sz="half" idx="10"/>
          </p:nvPr>
        </p:nvSpPr>
        <p:spPr/>
        <p:txBody>
          <a:bodyPr/>
          <a:lstStyle/>
          <a:p>
            <a:fld id="{DB3CAAAC-820B-43FA-9427-E9E73EE97568}" type="datetimeFigureOut">
              <a:rPr lang="en-US" smtClean="0"/>
              <a:t>11/9/2024</a:t>
            </a:fld>
            <a:endParaRPr lang="en-US"/>
          </a:p>
        </p:txBody>
      </p:sp>
      <p:sp>
        <p:nvSpPr>
          <p:cNvPr id="5" name="Footer Placeholder 4">
            <a:extLst>
              <a:ext uri="{FF2B5EF4-FFF2-40B4-BE49-F238E27FC236}">
                <a16:creationId xmlns:a16="http://schemas.microsoft.com/office/drawing/2014/main" id="{DF22CE64-E0F6-4E67-9C6C-BFB831EA95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DB926F-5A48-48DC-9DB6-182B477FE9BF}"/>
              </a:ext>
            </a:extLst>
          </p:cNvPr>
          <p:cNvSpPr>
            <a:spLocks noGrp="1"/>
          </p:cNvSpPr>
          <p:nvPr>
            <p:ph type="sldNum" sz="quarter" idx="12"/>
          </p:nvPr>
        </p:nvSpPr>
        <p:spPr/>
        <p:txBody>
          <a:bodyPr/>
          <a:lstStyle/>
          <a:p>
            <a:fld id="{FF5F8C71-9F25-48B0-8EC8-5D698D2A966D}" type="slidenum">
              <a:rPr lang="en-US" smtClean="0"/>
              <a:t>‹#›</a:t>
            </a:fld>
            <a:endParaRPr lang="en-US"/>
          </a:p>
        </p:txBody>
      </p:sp>
    </p:spTree>
    <p:extLst>
      <p:ext uri="{BB962C8B-B14F-4D97-AF65-F5344CB8AC3E}">
        <p14:creationId xmlns:p14="http://schemas.microsoft.com/office/powerpoint/2010/main" val="124013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38C24-69DB-4E7A-AD3C-1372596D6D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ECA14E-5114-4C3E-AE8B-74E5A2A266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60E81F-5ADD-4B16-8C88-A0015A8EBDC2}"/>
              </a:ext>
            </a:extLst>
          </p:cNvPr>
          <p:cNvSpPr>
            <a:spLocks noGrp="1"/>
          </p:cNvSpPr>
          <p:nvPr>
            <p:ph type="dt" sz="half" idx="10"/>
          </p:nvPr>
        </p:nvSpPr>
        <p:spPr/>
        <p:txBody>
          <a:bodyPr/>
          <a:lstStyle/>
          <a:p>
            <a:fld id="{DB3CAAAC-820B-43FA-9427-E9E73EE97568}" type="datetimeFigureOut">
              <a:rPr lang="en-US" smtClean="0"/>
              <a:t>11/9/2024</a:t>
            </a:fld>
            <a:endParaRPr lang="en-US"/>
          </a:p>
        </p:txBody>
      </p:sp>
      <p:sp>
        <p:nvSpPr>
          <p:cNvPr id="5" name="Footer Placeholder 4">
            <a:extLst>
              <a:ext uri="{FF2B5EF4-FFF2-40B4-BE49-F238E27FC236}">
                <a16:creationId xmlns:a16="http://schemas.microsoft.com/office/drawing/2014/main" id="{37A9A3B8-FAFE-4F27-8CCB-1FCD8084F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04B37-A28F-4FD2-A291-A63857FF9A31}"/>
              </a:ext>
            </a:extLst>
          </p:cNvPr>
          <p:cNvSpPr>
            <a:spLocks noGrp="1"/>
          </p:cNvSpPr>
          <p:nvPr>
            <p:ph type="sldNum" sz="quarter" idx="12"/>
          </p:nvPr>
        </p:nvSpPr>
        <p:spPr/>
        <p:txBody>
          <a:bodyPr/>
          <a:lstStyle/>
          <a:p>
            <a:fld id="{FF5F8C71-9F25-48B0-8EC8-5D698D2A966D}" type="slidenum">
              <a:rPr lang="en-US" smtClean="0"/>
              <a:t>‹#›</a:t>
            </a:fld>
            <a:endParaRPr lang="en-US"/>
          </a:p>
        </p:txBody>
      </p:sp>
    </p:spTree>
    <p:extLst>
      <p:ext uri="{BB962C8B-B14F-4D97-AF65-F5344CB8AC3E}">
        <p14:creationId xmlns:p14="http://schemas.microsoft.com/office/powerpoint/2010/main" val="192532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78799E-8405-41C6-9087-6B3CBFA227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8A7B13-9C1F-4935-9440-D1B66EFD78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24D1F1-12C4-4366-B50E-BA3D6A99CA7D}"/>
              </a:ext>
            </a:extLst>
          </p:cNvPr>
          <p:cNvSpPr>
            <a:spLocks noGrp="1"/>
          </p:cNvSpPr>
          <p:nvPr>
            <p:ph type="dt" sz="half" idx="10"/>
          </p:nvPr>
        </p:nvSpPr>
        <p:spPr/>
        <p:txBody>
          <a:bodyPr/>
          <a:lstStyle/>
          <a:p>
            <a:fld id="{DB3CAAAC-820B-43FA-9427-E9E73EE97568}" type="datetimeFigureOut">
              <a:rPr lang="en-US" smtClean="0"/>
              <a:t>11/9/2024</a:t>
            </a:fld>
            <a:endParaRPr lang="en-US"/>
          </a:p>
        </p:txBody>
      </p:sp>
      <p:sp>
        <p:nvSpPr>
          <p:cNvPr id="5" name="Footer Placeholder 4">
            <a:extLst>
              <a:ext uri="{FF2B5EF4-FFF2-40B4-BE49-F238E27FC236}">
                <a16:creationId xmlns:a16="http://schemas.microsoft.com/office/drawing/2014/main" id="{94E1F77B-2A91-4DA0-8952-8830971EB3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C4128-35F2-4E9D-8907-B3B440DDD09F}"/>
              </a:ext>
            </a:extLst>
          </p:cNvPr>
          <p:cNvSpPr>
            <a:spLocks noGrp="1"/>
          </p:cNvSpPr>
          <p:nvPr>
            <p:ph type="sldNum" sz="quarter" idx="12"/>
          </p:nvPr>
        </p:nvSpPr>
        <p:spPr/>
        <p:txBody>
          <a:bodyPr/>
          <a:lstStyle/>
          <a:p>
            <a:fld id="{FF5F8C71-9F25-48B0-8EC8-5D698D2A966D}" type="slidenum">
              <a:rPr lang="en-US" smtClean="0"/>
              <a:t>‹#›</a:t>
            </a:fld>
            <a:endParaRPr lang="en-US"/>
          </a:p>
        </p:txBody>
      </p:sp>
    </p:spTree>
    <p:extLst>
      <p:ext uri="{BB962C8B-B14F-4D97-AF65-F5344CB8AC3E}">
        <p14:creationId xmlns:p14="http://schemas.microsoft.com/office/powerpoint/2010/main" val="3760619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B0C33-0E1A-4B7F-BF87-01DFB89B86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BD20D4-08FD-4897-8A92-8375B0F859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0B528-4395-47F7-BD7C-4F4AE551E434}"/>
              </a:ext>
            </a:extLst>
          </p:cNvPr>
          <p:cNvSpPr>
            <a:spLocks noGrp="1"/>
          </p:cNvSpPr>
          <p:nvPr>
            <p:ph type="dt" sz="half" idx="10"/>
          </p:nvPr>
        </p:nvSpPr>
        <p:spPr/>
        <p:txBody>
          <a:bodyPr/>
          <a:lstStyle/>
          <a:p>
            <a:fld id="{DB3CAAAC-820B-43FA-9427-E9E73EE97568}" type="datetimeFigureOut">
              <a:rPr lang="en-US" smtClean="0"/>
              <a:t>11/9/2024</a:t>
            </a:fld>
            <a:endParaRPr lang="en-US"/>
          </a:p>
        </p:txBody>
      </p:sp>
      <p:sp>
        <p:nvSpPr>
          <p:cNvPr id="5" name="Footer Placeholder 4">
            <a:extLst>
              <a:ext uri="{FF2B5EF4-FFF2-40B4-BE49-F238E27FC236}">
                <a16:creationId xmlns:a16="http://schemas.microsoft.com/office/drawing/2014/main" id="{E18FB20D-4A54-4230-9238-8294656EA2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39874D-526D-4C6B-A79B-3159D0809F51}"/>
              </a:ext>
            </a:extLst>
          </p:cNvPr>
          <p:cNvSpPr>
            <a:spLocks noGrp="1"/>
          </p:cNvSpPr>
          <p:nvPr>
            <p:ph type="sldNum" sz="quarter" idx="12"/>
          </p:nvPr>
        </p:nvSpPr>
        <p:spPr/>
        <p:txBody>
          <a:bodyPr/>
          <a:lstStyle/>
          <a:p>
            <a:fld id="{FF5F8C71-9F25-48B0-8EC8-5D698D2A966D}" type="slidenum">
              <a:rPr lang="en-US" smtClean="0"/>
              <a:t>‹#›</a:t>
            </a:fld>
            <a:endParaRPr lang="en-US"/>
          </a:p>
        </p:txBody>
      </p:sp>
    </p:spTree>
    <p:extLst>
      <p:ext uri="{BB962C8B-B14F-4D97-AF65-F5344CB8AC3E}">
        <p14:creationId xmlns:p14="http://schemas.microsoft.com/office/powerpoint/2010/main" val="2137869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A0C5-3436-40B1-BAFB-EEA6DA7FBE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4BE5A8-5C94-4222-B5B5-4BA73CF30F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D341AE-A983-4878-A20C-AB363F54A891}"/>
              </a:ext>
            </a:extLst>
          </p:cNvPr>
          <p:cNvSpPr>
            <a:spLocks noGrp="1"/>
          </p:cNvSpPr>
          <p:nvPr>
            <p:ph type="dt" sz="half" idx="10"/>
          </p:nvPr>
        </p:nvSpPr>
        <p:spPr/>
        <p:txBody>
          <a:bodyPr/>
          <a:lstStyle/>
          <a:p>
            <a:fld id="{DB3CAAAC-820B-43FA-9427-E9E73EE97568}" type="datetimeFigureOut">
              <a:rPr lang="en-US" smtClean="0"/>
              <a:t>11/9/2024</a:t>
            </a:fld>
            <a:endParaRPr lang="en-US"/>
          </a:p>
        </p:txBody>
      </p:sp>
      <p:sp>
        <p:nvSpPr>
          <p:cNvPr id="5" name="Footer Placeholder 4">
            <a:extLst>
              <a:ext uri="{FF2B5EF4-FFF2-40B4-BE49-F238E27FC236}">
                <a16:creationId xmlns:a16="http://schemas.microsoft.com/office/drawing/2014/main" id="{993136B0-F94C-4EDE-8A9E-2731C7975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208FA7-991B-420D-993A-EABBA0356478}"/>
              </a:ext>
            </a:extLst>
          </p:cNvPr>
          <p:cNvSpPr>
            <a:spLocks noGrp="1"/>
          </p:cNvSpPr>
          <p:nvPr>
            <p:ph type="sldNum" sz="quarter" idx="12"/>
          </p:nvPr>
        </p:nvSpPr>
        <p:spPr/>
        <p:txBody>
          <a:bodyPr/>
          <a:lstStyle/>
          <a:p>
            <a:fld id="{FF5F8C71-9F25-48B0-8EC8-5D698D2A966D}" type="slidenum">
              <a:rPr lang="en-US" smtClean="0"/>
              <a:t>‹#›</a:t>
            </a:fld>
            <a:endParaRPr lang="en-US"/>
          </a:p>
        </p:txBody>
      </p:sp>
    </p:spTree>
    <p:extLst>
      <p:ext uri="{BB962C8B-B14F-4D97-AF65-F5344CB8AC3E}">
        <p14:creationId xmlns:p14="http://schemas.microsoft.com/office/powerpoint/2010/main" val="258603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40485-DD9F-4363-B3FC-CE3DABBB05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8353D4-9D62-4822-8B7A-511F02FE56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FA790B-DE5F-40EC-92DF-25BCB391ED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7FAE6F-E999-4970-A2B7-612D83AD7C85}"/>
              </a:ext>
            </a:extLst>
          </p:cNvPr>
          <p:cNvSpPr>
            <a:spLocks noGrp="1"/>
          </p:cNvSpPr>
          <p:nvPr>
            <p:ph type="dt" sz="half" idx="10"/>
          </p:nvPr>
        </p:nvSpPr>
        <p:spPr/>
        <p:txBody>
          <a:bodyPr/>
          <a:lstStyle/>
          <a:p>
            <a:fld id="{DB3CAAAC-820B-43FA-9427-E9E73EE97568}" type="datetimeFigureOut">
              <a:rPr lang="en-US" smtClean="0"/>
              <a:t>11/9/2024</a:t>
            </a:fld>
            <a:endParaRPr lang="en-US"/>
          </a:p>
        </p:txBody>
      </p:sp>
      <p:sp>
        <p:nvSpPr>
          <p:cNvPr id="6" name="Footer Placeholder 5">
            <a:extLst>
              <a:ext uri="{FF2B5EF4-FFF2-40B4-BE49-F238E27FC236}">
                <a16:creationId xmlns:a16="http://schemas.microsoft.com/office/drawing/2014/main" id="{46B255B5-E882-4722-8F5E-9A6BACC0CC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7EE26E-804B-42CF-80F0-D04D6976B9ED}"/>
              </a:ext>
            </a:extLst>
          </p:cNvPr>
          <p:cNvSpPr>
            <a:spLocks noGrp="1"/>
          </p:cNvSpPr>
          <p:nvPr>
            <p:ph type="sldNum" sz="quarter" idx="12"/>
          </p:nvPr>
        </p:nvSpPr>
        <p:spPr/>
        <p:txBody>
          <a:bodyPr/>
          <a:lstStyle/>
          <a:p>
            <a:fld id="{FF5F8C71-9F25-48B0-8EC8-5D698D2A966D}" type="slidenum">
              <a:rPr lang="en-US" smtClean="0"/>
              <a:t>‹#›</a:t>
            </a:fld>
            <a:endParaRPr lang="en-US"/>
          </a:p>
        </p:txBody>
      </p:sp>
    </p:spTree>
    <p:extLst>
      <p:ext uri="{BB962C8B-B14F-4D97-AF65-F5344CB8AC3E}">
        <p14:creationId xmlns:p14="http://schemas.microsoft.com/office/powerpoint/2010/main" val="1502559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3D93-CAE0-42AD-B113-0852AF3A3D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92FCEB-9F0A-41B4-BD10-9AE12EFCC2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A03CAD-A038-4562-B74E-B9179B67A3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FCF57C-C901-405A-B368-2334B44E2F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E2F459-B3BE-4800-AD04-7220816489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E139B7-6329-47EE-B225-DB2F8C8BF564}"/>
              </a:ext>
            </a:extLst>
          </p:cNvPr>
          <p:cNvSpPr>
            <a:spLocks noGrp="1"/>
          </p:cNvSpPr>
          <p:nvPr>
            <p:ph type="dt" sz="half" idx="10"/>
          </p:nvPr>
        </p:nvSpPr>
        <p:spPr/>
        <p:txBody>
          <a:bodyPr/>
          <a:lstStyle/>
          <a:p>
            <a:fld id="{DB3CAAAC-820B-43FA-9427-E9E73EE97568}" type="datetimeFigureOut">
              <a:rPr lang="en-US" smtClean="0"/>
              <a:t>11/9/2024</a:t>
            </a:fld>
            <a:endParaRPr lang="en-US"/>
          </a:p>
        </p:txBody>
      </p:sp>
      <p:sp>
        <p:nvSpPr>
          <p:cNvPr id="8" name="Footer Placeholder 7">
            <a:extLst>
              <a:ext uri="{FF2B5EF4-FFF2-40B4-BE49-F238E27FC236}">
                <a16:creationId xmlns:a16="http://schemas.microsoft.com/office/drawing/2014/main" id="{D3BA15EF-0A4E-444A-B9EB-1410F2B533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F7073A-776C-413D-8707-E3E61B3DE915}"/>
              </a:ext>
            </a:extLst>
          </p:cNvPr>
          <p:cNvSpPr>
            <a:spLocks noGrp="1"/>
          </p:cNvSpPr>
          <p:nvPr>
            <p:ph type="sldNum" sz="quarter" idx="12"/>
          </p:nvPr>
        </p:nvSpPr>
        <p:spPr/>
        <p:txBody>
          <a:bodyPr/>
          <a:lstStyle/>
          <a:p>
            <a:fld id="{FF5F8C71-9F25-48B0-8EC8-5D698D2A966D}" type="slidenum">
              <a:rPr lang="en-US" smtClean="0"/>
              <a:t>‹#›</a:t>
            </a:fld>
            <a:endParaRPr lang="en-US"/>
          </a:p>
        </p:txBody>
      </p:sp>
    </p:spTree>
    <p:extLst>
      <p:ext uri="{BB962C8B-B14F-4D97-AF65-F5344CB8AC3E}">
        <p14:creationId xmlns:p14="http://schemas.microsoft.com/office/powerpoint/2010/main" val="2846106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DE8FA-C027-4256-A5A1-3086B2C0E2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EA2044-796C-4FE9-BBF6-98F0E7DADC63}"/>
              </a:ext>
            </a:extLst>
          </p:cNvPr>
          <p:cNvSpPr>
            <a:spLocks noGrp="1"/>
          </p:cNvSpPr>
          <p:nvPr>
            <p:ph type="dt" sz="half" idx="10"/>
          </p:nvPr>
        </p:nvSpPr>
        <p:spPr/>
        <p:txBody>
          <a:bodyPr/>
          <a:lstStyle/>
          <a:p>
            <a:fld id="{DB3CAAAC-820B-43FA-9427-E9E73EE97568}" type="datetimeFigureOut">
              <a:rPr lang="en-US" smtClean="0"/>
              <a:t>11/9/2024</a:t>
            </a:fld>
            <a:endParaRPr lang="en-US"/>
          </a:p>
        </p:txBody>
      </p:sp>
      <p:sp>
        <p:nvSpPr>
          <p:cNvPr id="4" name="Footer Placeholder 3">
            <a:extLst>
              <a:ext uri="{FF2B5EF4-FFF2-40B4-BE49-F238E27FC236}">
                <a16:creationId xmlns:a16="http://schemas.microsoft.com/office/drawing/2014/main" id="{F6070FEA-C994-4308-8996-4225BAF513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08B23E-8AAE-459B-9921-5EBFBF48345E}"/>
              </a:ext>
            </a:extLst>
          </p:cNvPr>
          <p:cNvSpPr>
            <a:spLocks noGrp="1"/>
          </p:cNvSpPr>
          <p:nvPr>
            <p:ph type="sldNum" sz="quarter" idx="12"/>
          </p:nvPr>
        </p:nvSpPr>
        <p:spPr/>
        <p:txBody>
          <a:bodyPr/>
          <a:lstStyle/>
          <a:p>
            <a:fld id="{FF5F8C71-9F25-48B0-8EC8-5D698D2A966D}" type="slidenum">
              <a:rPr lang="en-US" smtClean="0"/>
              <a:t>‹#›</a:t>
            </a:fld>
            <a:endParaRPr lang="en-US"/>
          </a:p>
        </p:txBody>
      </p:sp>
    </p:spTree>
    <p:extLst>
      <p:ext uri="{BB962C8B-B14F-4D97-AF65-F5344CB8AC3E}">
        <p14:creationId xmlns:p14="http://schemas.microsoft.com/office/powerpoint/2010/main" val="3295387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4EAD71-8A96-4632-94EE-AECAAD143030}"/>
              </a:ext>
            </a:extLst>
          </p:cNvPr>
          <p:cNvSpPr>
            <a:spLocks noGrp="1"/>
          </p:cNvSpPr>
          <p:nvPr>
            <p:ph type="dt" sz="half" idx="10"/>
          </p:nvPr>
        </p:nvSpPr>
        <p:spPr/>
        <p:txBody>
          <a:bodyPr/>
          <a:lstStyle/>
          <a:p>
            <a:fld id="{DB3CAAAC-820B-43FA-9427-E9E73EE97568}" type="datetimeFigureOut">
              <a:rPr lang="en-US" smtClean="0"/>
              <a:t>11/9/2024</a:t>
            </a:fld>
            <a:endParaRPr lang="en-US"/>
          </a:p>
        </p:txBody>
      </p:sp>
      <p:sp>
        <p:nvSpPr>
          <p:cNvPr id="3" name="Footer Placeholder 2">
            <a:extLst>
              <a:ext uri="{FF2B5EF4-FFF2-40B4-BE49-F238E27FC236}">
                <a16:creationId xmlns:a16="http://schemas.microsoft.com/office/drawing/2014/main" id="{88B91ADB-8450-483F-9A21-E77820D2FE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675FCB-045E-4E6E-85FE-17E3BB3AF949}"/>
              </a:ext>
            </a:extLst>
          </p:cNvPr>
          <p:cNvSpPr>
            <a:spLocks noGrp="1"/>
          </p:cNvSpPr>
          <p:nvPr>
            <p:ph type="sldNum" sz="quarter" idx="12"/>
          </p:nvPr>
        </p:nvSpPr>
        <p:spPr/>
        <p:txBody>
          <a:bodyPr/>
          <a:lstStyle/>
          <a:p>
            <a:fld id="{FF5F8C71-9F25-48B0-8EC8-5D698D2A966D}" type="slidenum">
              <a:rPr lang="en-US" smtClean="0"/>
              <a:t>‹#›</a:t>
            </a:fld>
            <a:endParaRPr lang="en-US"/>
          </a:p>
        </p:txBody>
      </p:sp>
    </p:spTree>
    <p:extLst>
      <p:ext uri="{BB962C8B-B14F-4D97-AF65-F5344CB8AC3E}">
        <p14:creationId xmlns:p14="http://schemas.microsoft.com/office/powerpoint/2010/main" val="2392496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EAFDE-72AC-42CB-9EDF-023A44053F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77144B-0487-454B-8D2D-FC73AA6161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5D1493-4A41-4C06-96AA-18B31E430A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F87884-C8D4-4D42-883F-094A652BEF91}"/>
              </a:ext>
            </a:extLst>
          </p:cNvPr>
          <p:cNvSpPr>
            <a:spLocks noGrp="1"/>
          </p:cNvSpPr>
          <p:nvPr>
            <p:ph type="dt" sz="half" idx="10"/>
          </p:nvPr>
        </p:nvSpPr>
        <p:spPr/>
        <p:txBody>
          <a:bodyPr/>
          <a:lstStyle/>
          <a:p>
            <a:fld id="{DB3CAAAC-820B-43FA-9427-E9E73EE97568}" type="datetimeFigureOut">
              <a:rPr lang="en-US" smtClean="0"/>
              <a:t>11/9/2024</a:t>
            </a:fld>
            <a:endParaRPr lang="en-US"/>
          </a:p>
        </p:txBody>
      </p:sp>
      <p:sp>
        <p:nvSpPr>
          <p:cNvPr id="6" name="Footer Placeholder 5">
            <a:extLst>
              <a:ext uri="{FF2B5EF4-FFF2-40B4-BE49-F238E27FC236}">
                <a16:creationId xmlns:a16="http://schemas.microsoft.com/office/drawing/2014/main" id="{CF4AB2EE-A2DD-423F-B6FD-C3B2ABBEAE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943DB9-EB39-4727-82AC-D457B49B5E95}"/>
              </a:ext>
            </a:extLst>
          </p:cNvPr>
          <p:cNvSpPr>
            <a:spLocks noGrp="1"/>
          </p:cNvSpPr>
          <p:nvPr>
            <p:ph type="sldNum" sz="quarter" idx="12"/>
          </p:nvPr>
        </p:nvSpPr>
        <p:spPr/>
        <p:txBody>
          <a:bodyPr/>
          <a:lstStyle/>
          <a:p>
            <a:fld id="{FF5F8C71-9F25-48B0-8EC8-5D698D2A966D}" type="slidenum">
              <a:rPr lang="en-US" smtClean="0"/>
              <a:t>‹#›</a:t>
            </a:fld>
            <a:endParaRPr lang="en-US"/>
          </a:p>
        </p:txBody>
      </p:sp>
    </p:spTree>
    <p:extLst>
      <p:ext uri="{BB962C8B-B14F-4D97-AF65-F5344CB8AC3E}">
        <p14:creationId xmlns:p14="http://schemas.microsoft.com/office/powerpoint/2010/main" val="134111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DB893-DD61-45A2-943D-89E12DE575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2D2476-E66A-4FBB-A73E-87449DDFC9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A56449-1729-43C7-A068-A398A5DC92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76DDB2-6D2F-4B10-BD2C-64940933098B}"/>
              </a:ext>
            </a:extLst>
          </p:cNvPr>
          <p:cNvSpPr>
            <a:spLocks noGrp="1"/>
          </p:cNvSpPr>
          <p:nvPr>
            <p:ph type="dt" sz="half" idx="10"/>
          </p:nvPr>
        </p:nvSpPr>
        <p:spPr/>
        <p:txBody>
          <a:bodyPr/>
          <a:lstStyle/>
          <a:p>
            <a:fld id="{DB3CAAAC-820B-43FA-9427-E9E73EE97568}" type="datetimeFigureOut">
              <a:rPr lang="en-US" smtClean="0"/>
              <a:t>11/9/2024</a:t>
            </a:fld>
            <a:endParaRPr lang="en-US"/>
          </a:p>
        </p:txBody>
      </p:sp>
      <p:sp>
        <p:nvSpPr>
          <p:cNvPr id="6" name="Footer Placeholder 5">
            <a:extLst>
              <a:ext uri="{FF2B5EF4-FFF2-40B4-BE49-F238E27FC236}">
                <a16:creationId xmlns:a16="http://schemas.microsoft.com/office/drawing/2014/main" id="{F31F3BD1-833B-4E1A-960C-EF94EA5B1B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A5B47-D570-411A-91C0-2230380B7A48}"/>
              </a:ext>
            </a:extLst>
          </p:cNvPr>
          <p:cNvSpPr>
            <a:spLocks noGrp="1"/>
          </p:cNvSpPr>
          <p:nvPr>
            <p:ph type="sldNum" sz="quarter" idx="12"/>
          </p:nvPr>
        </p:nvSpPr>
        <p:spPr/>
        <p:txBody>
          <a:bodyPr/>
          <a:lstStyle/>
          <a:p>
            <a:fld id="{FF5F8C71-9F25-48B0-8EC8-5D698D2A966D}" type="slidenum">
              <a:rPr lang="en-US" smtClean="0"/>
              <a:t>‹#›</a:t>
            </a:fld>
            <a:endParaRPr lang="en-US"/>
          </a:p>
        </p:txBody>
      </p:sp>
    </p:spTree>
    <p:extLst>
      <p:ext uri="{BB962C8B-B14F-4D97-AF65-F5344CB8AC3E}">
        <p14:creationId xmlns:p14="http://schemas.microsoft.com/office/powerpoint/2010/main" val="4265536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7EC57-6775-4C8E-99FA-0C3F4422F4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970422-3F7B-4339-A208-1B4582C782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81FB07-D2F0-45EE-AEB4-3226032A23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3CAAAC-820B-43FA-9427-E9E73EE97568}" type="datetimeFigureOut">
              <a:rPr lang="en-US" smtClean="0"/>
              <a:t>11/9/2024</a:t>
            </a:fld>
            <a:endParaRPr lang="en-US"/>
          </a:p>
        </p:txBody>
      </p:sp>
      <p:sp>
        <p:nvSpPr>
          <p:cNvPr id="5" name="Footer Placeholder 4">
            <a:extLst>
              <a:ext uri="{FF2B5EF4-FFF2-40B4-BE49-F238E27FC236}">
                <a16:creationId xmlns:a16="http://schemas.microsoft.com/office/drawing/2014/main" id="{4925A2E0-F902-43C6-A58A-051D56D7D8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4916B5-27D6-4229-A3DD-3BF0AC6342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F8C71-9F25-48B0-8EC8-5D698D2A966D}" type="slidenum">
              <a:rPr lang="en-US" smtClean="0"/>
              <a:t>‹#›</a:t>
            </a:fld>
            <a:endParaRPr lang="en-US"/>
          </a:p>
        </p:txBody>
      </p:sp>
    </p:spTree>
    <p:extLst>
      <p:ext uri="{BB962C8B-B14F-4D97-AF65-F5344CB8AC3E}">
        <p14:creationId xmlns:p14="http://schemas.microsoft.com/office/powerpoint/2010/main" val="1236812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ph.umich.edu/pursuit/2020posts/why-sleep-is-so-important-to-your-health.html"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ph.umich.edu/pursuit/2020posts/why-sleep-is-so-important-to-your-health.html"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sph.umich.edu/pursuit/2020posts/why-sleep-is-so-important-to-your-health.html"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3.png"/><Relationship Id="rId9" Type="http://schemas.microsoft.com/office/2007/relationships/hdphoto" Target="../media/hdphoto4.wdp"/></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4.wdp"/><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5" Type="http://schemas.microsoft.com/office/2007/relationships/hdphoto" Target="../media/hdphoto3.wdp"/><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A6706-5FB7-4C4D-977E-51318782340F}"/>
              </a:ext>
            </a:extLst>
          </p:cNvPr>
          <p:cNvSpPr>
            <a:spLocks noGrp="1"/>
          </p:cNvSpPr>
          <p:nvPr>
            <p:ph type="ctrTitle"/>
          </p:nvPr>
        </p:nvSpPr>
        <p:spPr>
          <a:xfrm>
            <a:off x="439782" y="2623548"/>
            <a:ext cx="5817327" cy="2133599"/>
          </a:xfrm>
        </p:spPr>
        <p:txBody>
          <a:bodyPr>
            <a:noAutofit/>
          </a:bodyPr>
          <a:lstStyle/>
          <a:p>
            <a:pPr algn="l"/>
            <a:r>
              <a:rPr lang="en-US" sz="4800" dirty="0">
                <a:solidFill>
                  <a:schemeClr val="bg1">
                    <a:lumMod val="85000"/>
                  </a:schemeClr>
                </a:solidFill>
                <a:latin typeface="Adobe Gothic Std B" panose="020B0800000000000000" pitchFamily="34" charset="-128"/>
                <a:ea typeface="Adobe Gothic Std B" panose="020B0800000000000000" pitchFamily="34" charset="-128"/>
              </a:rPr>
              <a:t>Analysis On University Students Sleeping Patterns</a:t>
            </a:r>
          </a:p>
        </p:txBody>
      </p:sp>
      <p:sp>
        <p:nvSpPr>
          <p:cNvPr id="15" name="Title 1">
            <a:extLst>
              <a:ext uri="{FF2B5EF4-FFF2-40B4-BE49-F238E27FC236}">
                <a16:creationId xmlns:a16="http://schemas.microsoft.com/office/drawing/2014/main" id="{7D7E31CC-92D1-417D-BA64-BD7D4DD6D9C2}"/>
              </a:ext>
            </a:extLst>
          </p:cNvPr>
          <p:cNvSpPr txBox="1">
            <a:spLocks/>
          </p:cNvSpPr>
          <p:nvPr/>
        </p:nvSpPr>
        <p:spPr>
          <a:xfrm>
            <a:off x="12161882" y="368300"/>
            <a:ext cx="5817327" cy="73124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solidFill>
                  <a:schemeClr val="bg1">
                    <a:lumMod val="85000"/>
                  </a:schemeClr>
                </a:solidFill>
                <a:latin typeface="Adobe Gothic Std B" panose="020B0800000000000000" pitchFamily="34" charset="-128"/>
                <a:ea typeface="Adobe Gothic Std B" panose="020B0800000000000000" pitchFamily="34" charset="-128"/>
              </a:rPr>
              <a:t>Why this topic?</a:t>
            </a:r>
          </a:p>
        </p:txBody>
      </p:sp>
      <p:grpSp>
        <p:nvGrpSpPr>
          <p:cNvPr id="12" name="Group 11">
            <a:extLst>
              <a:ext uri="{FF2B5EF4-FFF2-40B4-BE49-F238E27FC236}">
                <a16:creationId xmlns:a16="http://schemas.microsoft.com/office/drawing/2014/main" id="{4F7F79EF-D93B-45B4-A1E4-25559A35D171}"/>
              </a:ext>
            </a:extLst>
          </p:cNvPr>
          <p:cNvGrpSpPr/>
          <p:nvPr/>
        </p:nvGrpSpPr>
        <p:grpSpPr>
          <a:xfrm>
            <a:off x="5988805" y="256730"/>
            <a:ext cx="7552369" cy="5130971"/>
            <a:chOff x="5988805" y="256730"/>
            <a:chExt cx="7552369" cy="5130971"/>
          </a:xfrm>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p:grpSpPr>
        <p:sp>
          <p:nvSpPr>
            <p:cNvPr id="6" name="Rectangle: Rounded Corners 5">
              <a:extLst>
                <a:ext uri="{FF2B5EF4-FFF2-40B4-BE49-F238E27FC236}">
                  <a16:creationId xmlns:a16="http://schemas.microsoft.com/office/drawing/2014/main" id="{5E811C2E-32CA-420A-9EBE-1208C2B2D278}"/>
                </a:ext>
              </a:extLst>
            </p:cNvPr>
            <p:cNvSpPr/>
            <p:nvPr/>
          </p:nvSpPr>
          <p:spPr>
            <a:xfrm rot="19709965">
              <a:off x="6949182" y="873528"/>
              <a:ext cx="5960354" cy="113646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7199DFA-3223-4C58-A282-9FC681CAD1B8}"/>
                </a:ext>
              </a:extLst>
            </p:cNvPr>
            <p:cNvSpPr/>
            <p:nvPr/>
          </p:nvSpPr>
          <p:spPr>
            <a:xfrm rot="19709965">
              <a:off x="6091864" y="2400716"/>
              <a:ext cx="7280719" cy="113646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9AD39DD-ED95-4560-B4DB-8D5D7397D680}"/>
                </a:ext>
              </a:extLst>
            </p:cNvPr>
            <p:cNvSpPr/>
            <p:nvPr/>
          </p:nvSpPr>
          <p:spPr>
            <a:xfrm rot="19709965">
              <a:off x="8052876" y="3278405"/>
              <a:ext cx="5094780" cy="113646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CB885A64-97B8-4555-8E71-A6D25E249393}"/>
                </a:ext>
              </a:extLst>
            </p:cNvPr>
            <p:cNvSpPr/>
            <p:nvPr/>
          </p:nvSpPr>
          <p:spPr>
            <a:xfrm rot="19709965">
              <a:off x="5988805" y="256730"/>
              <a:ext cx="5292597" cy="113646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B9F42051-CD6C-48B8-AD99-C69488E4E26D}"/>
                </a:ext>
              </a:extLst>
            </p:cNvPr>
            <p:cNvSpPr/>
            <p:nvPr/>
          </p:nvSpPr>
          <p:spPr>
            <a:xfrm rot="19709965">
              <a:off x="9323731" y="4251232"/>
              <a:ext cx="4217443" cy="113646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45091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10180CF-EA81-408A-856E-9EE7152E2157}"/>
              </a:ext>
            </a:extLst>
          </p:cNvPr>
          <p:cNvSpPr txBox="1">
            <a:spLocks/>
          </p:cNvSpPr>
          <p:nvPr/>
        </p:nvSpPr>
        <p:spPr>
          <a:xfrm>
            <a:off x="0" y="0"/>
            <a:ext cx="3193141" cy="100148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solidFill>
                  <a:schemeClr val="bg1">
                    <a:lumMod val="85000"/>
                  </a:schemeClr>
                </a:solidFill>
                <a:latin typeface="Adobe Gothic Std B" panose="020B0800000000000000" pitchFamily="34" charset="-128"/>
                <a:ea typeface="Adobe Gothic Std B" panose="020B0800000000000000" pitchFamily="34" charset="-128"/>
              </a:rPr>
              <a:t>VISUALIZATIONS OF THE DATASET</a:t>
            </a:r>
          </a:p>
        </p:txBody>
      </p:sp>
      <p:cxnSp>
        <p:nvCxnSpPr>
          <p:cNvPr id="6" name="Straight Connector 5">
            <a:extLst>
              <a:ext uri="{FF2B5EF4-FFF2-40B4-BE49-F238E27FC236}">
                <a16:creationId xmlns:a16="http://schemas.microsoft.com/office/drawing/2014/main" id="{F095C4FB-DA2B-4828-9758-E5D78380B340}"/>
              </a:ext>
            </a:extLst>
          </p:cNvPr>
          <p:cNvCxnSpPr>
            <a:cxnSpLocks/>
          </p:cNvCxnSpPr>
          <p:nvPr/>
        </p:nvCxnSpPr>
        <p:spPr>
          <a:xfrm>
            <a:off x="0" y="1204687"/>
            <a:ext cx="124685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FBEB7F6-43CD-48D9-8F20-06909D132EB2}"/>
              </a:ext>
            </a:extLst>
          </p:cNvPr>
          <p:cNvCxnSpPr>
            <a:cxnSpLocks/>
            <a:stCxn id="10" idx="2"/>
          </p:cNvCxnSpPr>
          <p:nvPr/>
        </p:nvCxnSpPr>
        <p:spPr>
          <a:xfrm flipH="1" flipV="1">
            <a:off x="14516" y="1201141"/>
            <a:ext cx="609598" cy="3542"/>
          </a:xfrm>
          <a:prstGeom prst="line">
            <a:avLst/>
          </a:prstGeom>
          <a:ln w="38100">
            <a:solidFill>
              <a:srgbClr val="92D050"/>
            </a:solidFill>
          </a:ln>
        </p:spPr>
        <p:style>
          <a:lnRef idx="1">
            <a:schemeClr val="accent6"/>
          </a:lnRef>
          <a:fillRef idx="0">
            <a:schemeClr val="accent6"/>
          </a:fillRef>
          <a:effectRef idx="0">
            <a:schemeClr val="accent6"/>
          </a:effectRef>
          <a:fontRef idx="minor">
            <a:schemeClr val="tx1"/>
          </a:fontRef>
        </p:style>
      </p:cxnSp>
      <p:sp>
        <p:nvSpPr>
          <p:cNvPr id="10" name="Oval 9">
            <a:extLst>
              <a:ext uri="{FF2B5EF4-FFF2-40B4-BE49-F238E27FC236}">
                <a16:creationId xmlns:a16="http://schemas.microsoft.com/office/drawing/2014/main" id="{983F238D-6C11-414F-8698-EEBDCFADC8D0}"/>
              </a:ext>
            </a:extLst>
          </p:cNvPr>
          <p:cNvSpPr/>
          <p:nvPr/>
        </p:nvSpPr>
        <p:spPr>
          <a:xfrm>
            <a:off x="624114" y="1103084"/>
            <a:ext cx="217714" cy="20319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B42521A-A289-4CDA-8B8B-AD91B0CF66BF}"/>
              </a:ext>
            </a:extLst>
          </p:cNvPr>
          <p:cNvSpPr/>
          <p:nvPr/>
        </p:nvSpPr>
        <p:spPr>
          <a:xfrm>
            <a:off x="3199653" y="1103084"/>
            <a:ext cx="217714" cy="203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54D68BF-9100-4AFF-8ECC-4B047F29B032}"/>
              </a:ext>
            </a:extLst>
          </p:cNvPr>
          <p:cNvSpPr/>
          <p:nvPr/>
        </p:nvSpPr>
        <p:spPr>
          <a:xfrm>
            <a:off x="5666335" y="1098794"/>
            <a:ext cx="217714" cy="203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30CE495-CDCF-41FA-A360-3088216E62D7}"/>
              </a:ext>
            </a:extLst>
          </p:cNvPr>
          <p:cNvSpPr/>
          <p:nvPr/>
        </p:nvSpPr>
        <p:spPr>
          <a:xfrm>
            <a:off x="8133017" y="1098794"/>
            <a:ext cx="217714" cy="203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33BD9F5-F027-42A4-8FCB-428ABC324B4D}"/>
              </a:ext>
            </a:extLst>
          </p:cNvPr>
          <p:cNvSpPr/>
          <p:nvPr/>
        </p:nvSpPr>
        <p:spPr>
          <a:xfrm>
            <a:off x="10708556" y="1098794"/>
            <a:ext cx="217714" cy="203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56B608BE-508C-48CC-A489-7F021F599A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645" y="1792069"/>
            <a:ext cx="9192024" cy="5084074"/>
          </a:xfrm>
          <a:prstGeom prst="rect">
            <a:avLst/>
          </a:prstGeom>
        </p:spPr>
      </p:pic>
      <p:pic>
        <p:nvPicPr>
          <p:cNvPr id="19" name="Picture 18">
            <a:extLst>
              <a:ext uri="{FF2B5EF4-FFF2-40B4-BE49-F238E27FC236}">
                <a16:creationId xmlns:a16="http://schemas.microsoft.com/office/drawing/2014/main" id="{677A7D25-9AD8-4C31-8EBD-C17450BD33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0666" y="1418989"/>
            <a:ext cx="9065298" cy="5439011"/>
          </a:xfrm>
          <a:prstGeom prst="rect">
            <a:avLst/>
          </a:prstGeom>
        </p:spPr>
      </p:pic>
      <p:sp>
        <p:nvSpPr>
          <p:cNvPr id="18" name="Oval 17">
            <a:extLst>
              <a:ext uri="{FF2B5EF4-FFF2-40B4-BE49-F238E27FC236}">
                <a16:creationId xmlns:a16="http://schemas.microsoft.com/office/drawing/2014/main" id="{B4BDE04E-F1EC-4AC8-A6AD-1D7DEB739F99}"/>
              </a:ext>
            </a:extLst>
          </p:cNvPr>
          <p:cNvSpPr/>
          <p:nvPr/>
        </p:nvSpPr>
        <p:spPr>
          <a:xfrm>
            <a:off x="12468518" y="1098794"/>
            <a:ext cx="217714" cy="203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9218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10180CF-EA81-408A-856E-9EE7152E2157}"/>
              </a:ext>
            </a:extLst>
          </p:cNvPr>
          <p:cNvSpPr txBox="1">
            <a:spLocks/>
          </p:cNvSpPr>
          <p:nvPr/>
        </p:nvSpPr>
        <p:spPr>
          <a:xfrm>
            <a:off x="0" y="0"/>
            <a:ext cx="3193141" cy="100148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solidFill>
                  <a:schemeClr val="bg1">
                    <a:lumMod val="85000"/>
                  </a:schemeClr>
                </a:solidFill>
                <a:latin typeface="Adobe Gothic Std B" panose="020B0800000000000000" pitchFamily="34" charset="-128"/>
                <a:ea typeface="Adobe Gothic Std B" panose="020B0800000000000000" pitchFamily="34" charset="-128"/>
              </a:rPr>
              <a:t>VISUALIZATIONS OF THE DATASET</a:t>
            </a:r>
          </a:p>
        </p:txBody>
      </p:sp>
      <p:pic>
        <p:nvPicPr>
          <p:cNvPr id="16" name="Picture 15">
            <a:extLst>
              <a:ext uri="{FF2B5EF4-FFF2-40B4-BE49-F238E27FC236}">
                <a16:creationId xmlns:a16="http://schemas.microsoft.com/office/drawing/2014/main" id="{56B608BE-508C-48CC-A489-7F021F599A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8966" y="1792069"/>
            <a:ext cx="9192024" cy="5084074"/>
          </a:xfrm>
          <a:prstGeom prst="rect">
            <a:avLst/>
          </a:prstGeom>
        </p:spPr>
      </p:pic>
      <p:pic>
        <p:nvPicPr>
          <p:cNvPr id="19" name="Picture 18">
            <a:extLst>
              <a:ext uri="{FF2B5EF4-FFF2-40B4-BE49-F238E27FC236}">
                <a16:creationId xmlns:a16="http://schemas.microsoft.com/office/drawing/2014/main" id="{677A7D25-9AD8-4C31-8EBD-C17450BD33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1571" y="1418989"/>
            <a:ext cx="9065298" cy="5439011"/>
          </a:xfrm>
          <a:prstGeom prst="rect">
            <a:avLst/>
          </a:prstGeom>
        </p:spPr>
      </p:pic>
      <p:pic>
        <p:nvPicPr>
          <p:cNvPr id="3" name="Picture 2">
            <a:extLst>
              <a:ext uri="{FF2B5EF4-FFF2-40B4-BE49-F238E27FC236}">
                <a16:creationId xmlns:a16="http://schemas.microsoft.com/office/drawing/2014/main" id="{8C272031-D3D2-49DB-A313-95780B6CEE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0102" y="1518972"/>
            <a:ext cx="9192024" cy="5084074"/>
          </a:xfrm>
          <a:prstGeom prst="rect">
            <a:avLst/>
          </a:prstGeom>
        </p:spPr>
      </p:pic>
      <p:cxnSp>
        <p:nvCxnSpPr>
          <p:cNvPr id="24" name="Straight Connector 23">
            <a:extLst>
              <a:ext uri="{FF2B5EF4-FFF2-40B4-BE49-F238E27FC236}">
                <a16:creationId xmlns:a16="http://schemas.microsoft.com/office/drawing/2014/main" id="{5D22AE51-607D-4C6D-B6D8-E9AD0E26C6A7}"/>
              </a:ext>
            </a:extLst>
          </p:cNvPr>
          <p:cNvCxnSpPr>
            <a:cxnSpLocks/>
          </p:cNvCxnSpPr>
          <p:nvPr/>
        </p:nvCxnSpPr>
        <p:spPr>
          <a:xfrm>
            <a:off x="0" y="1204687"/>
            <a:ext cx="124685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58A762D-7AF1-4881-B8CF-C640530242F6}"/>
              </a:ext>
            </a:extLst>
          </p:cNvPr>
          <p:cNvCxnSpPr>
            <a:cxnSpLocks/>
            <a:stCxn id="27" idx="2"/>
          </p:cNvCxnSpPr>
          <p:nvPr/>
        </p:nvCxnSpPr>
        <p:spPr>
          <a:xfrm flipH="1" flipV="1">
            <a:off x="14517" y="1201141"/>
            <a:ext cx="3185136" cy="3542"/>
          </a:xfrm>
          <a:prstGeom prst="line">
            <a:avLst/>
          </a:prstGeom>
          <a:ln w="38100">
            <a:solidFill>
              <a:srgbClr val="92D050"/>
            </a:solidFill>
          </a:ln>
        </p:spPr>
        <p:style>
          <a:lnRef idx="1">
            <a:schemeClr val="accent6"/>
          </a:lnRef>
          <a:fillRef idx="0">
            <a:schemeClr val="accent6"/>
          </a:fillRef>
          <a:effectRef idx="0">
            <a:schemeClr val="accent6"/>
          </a:effectRef>
          <a:fontRef idx="minor">
            <a:schemeClr val="tx1"/>
          </a:fontRef>
        </p:style>
      </p:cxnSp>
      <p:sp>
        <p:nvSpPr>
          <p:cNvPr id="26" name="Oval 25">
            <a:extLst>
              <a:ext uri="{FF2B5EF4-FFF2-40B4-BE49-F238E27FC236}">
                <a16:creationId xmlns:a16="http://schemas.microsoft.com/office/drawing/2014/main" id="{E9049A9C-4A5A-4D2B-B83A-945ED883CD6D}"/>
              </a:ext>
            </a:extLst>
          </p:cNvPr>
          <p:cNvSpPr/>
          <p:nvPr/>
        </p:nvSpPr>
        <p:spPr>
          <a:xfrm>
            <a:off x="624114" y="1103084"/>
            <a:ext cx="217714" cy="2031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74F4AA6-622E-4281-B531-106E2E055617}"/>
              </a:ext>
            </a:extLst>
          </p:cNvPr>
          <p:cNvSpPr/>
          <p:nvPr/>
        </p:nvSpPr>
        <p:spPr>
          <a:xfrm>
            <a:off x="3199653" y="1103084"/>
            <a:ext cx="217714" cy="20319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F3C4547-019F-4826-B046-BD90D91944F8}"/>
              </a:ext>
            </a:extLst>
          </p:cNvPr>
          <p:cNvSpPr/>
          <p:nvPr/>
        </p:nvSpPr>
        <p:spPr>
          <a:xfrm>
            <a:off x="5666335" y="1098794"/>
            <a:ext cx="217714" cy="203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AC83C0B-1453-484C-905F-4316C8CBFEDD}"/>
              </a:ext>
            </a:extLst>
          </p:cNvPr>
          <p:cNvSpPr/>
          <p:nvPr/>
        </p:nvSpPr>
        <p:spPr>
          <a:xfrm>
            <a:off x="8133017" y="1098794"/>
            <a:ext cx="217714" cy="203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F4E2C74-B95B-4792-9189-CE7ABACED56B}"/>
              </a:ext>
            </a:extLst>
          </p:cNvPr>
          <p:cNvSpPr/>
          <p:nvPr/>
        </p:nvSpPr>
        <p:spPr>
          <a:xfrm>
            <a:off x="10708556" y="1098794"/>
            <a:ext cx="217714" cy="203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7CAEE17-27F9-4D73-B0BF-8AAB44DC043D}"/>
              </a:ext>
            </a:extLst>
          </p:cNvPr>
          <p:cNvSpPr/>
          <p:nvPr/>
        </p:nvSpPr>
        <p:spPr>
          <a:xfrm>
            <a:off x="12468518" y="1098794"/>
            <a:ext cx="217714" cy="203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78780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10180CF-EA81-408A-856E-9EE7152E2157}"/>
              </a:ext>
            </a:extLst>
          </p:cNvPr>
          <p:cNvSpPr txBox="1">
            <a:spLocks/>
          </p:cNvSpPr>
          <p:nvPr/>
        </p:nvSpPr>
        <p:spPr>
          <a:xfrm>
            <a:off x="0" y="0"/>
            <a:ext cx="3193141" cy="100148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solidFill>
                  <a:schemeClr val="bg1">
                    <a:lumMod val="85000"/>
                  </a:schemeClr>
                </a:solidFill>
                <a:latin typeface="Adobe Gothic Std B" panose="020B0800000000000000" pitchFamily="34" charset="-128"/>
                <a:ea typeface="Adobe Gothic Std B" panose="020B0800000000000000" pitchFamily="34" charset="-128"/>
              </a:rPr>
              <a:t>VISUALIZATIONS OF THE DATASET</a:t>
            </a:r>
          </a:p>
        </p:txBody>
      </p:sp>
      <p:pic>
        <p:nvPicPr>
          <p:cNvPr id="19" name="Picture 18">
            <a:extLst>
              <a:ext uri="{FF2B5EF4-FFF2-40B4-BE49-F238E27FC236}">
                <a16:creationId xmlns:a16="http://schemas.microsoft.com/office/drawing/2014/main" id="{677A7D25-9AD8-4C31-8EBD-C17450BD3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9537" y="1418989"/>
            <a:ext cx="9065298" cy="5439011"/>
          </a:xfrm>
          <a:prstGeom prst="rect">
            <a:avLst/>
          </a:prstGeom>
        </p:spPr>
      </p:pic>
      <p:pic>
        <p:nvPicPr>
          <p:cNvPr id="21" name="Picture 20">
            <a:extLst>
              <a:ext uri="{FF2B5EF4-FFF2-40B4-BE49-F238E27FC236}">
                <a16:creationId xmlns:a16="http://schemas.microsoft.com/office/drawing/2014/main" id="{A5460A2F-31CF-4B3A-84F0-F07591C3AF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161" y="1518972"/>
            <a:ext cx="9192024" cy="5084074"/>
          </a:xfrm>
          <a:prstGeom prst="rect">
            <a:avLst/>
          </a:prstGeom>
        </p:spPr>
      </p:pic>
      <p:pic>
        <p:nvPicPr>
          <p:cNvPr id="32" name="Picture 31">
            <a:extLst>
              <a:ext uri="{FF2B5EF4-FFF2-40B4-BE49-F238E27FC236}">
                <a16:creationId xmlns:a16="http://schemas.microsoft.com/office/drawing/2014/main" id="{B651DC4B-7566-4676-8775-0C4764029A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9431" y="1505190"/>
            <a:ext cx="9086868" cy="5084074"/>
          </a:xfrm>
          <a:prstGeom prst="rect">
            <a:avLst/>
          </a:prstGeom>
        </p:spPr>
      </p:pic>
      <p:cxnSp>
        <p:nvCxnSpPr>
          <p:cNvPr id="34" name="Straight Connector 33">
            <a:extLst>
              <a:ext uri="{FF2B5EF4-FFF2-40B4-BE49-F238E27FC236}">
                <a16:creationId xmlns:a16="http://schemas.microsoft.com/office/drawing/2014/main" id="{638A124A-C090-4EDC-AB3F-FB34A6D67BE6}"/>
              </a:ext>
            </a:extLst>
          </p:cNvPr>
          <p:cNvCxnSpPr>
            <a:cxnSpLocks/>
          </p:cNvCxnSpPr>
          <p:nvPr/>
        </p:nvCxnSpPr>
        <p:spPr>
          <a:xfrm>
            <a:off x="0" y="1204687"/>
            <a:ext cx="124685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CAAA9A-53F2-4098-AF56-1890552C46C9}"/>
              </a:ext>
            </a:extLst>
          </p:cNvPr>
          <p:cNvCxnSpPr>
            <a:cxnSpLocks/>
            <a:stCxn id="38" idx="2"/>
          </p:cNvCxnSpPr>
          <p:nvPr/>
        </p:nvCxnSpPr>
        <p:spPr>
          <a:xfrm flipH="1">
            <a:off x="14517" y="1200393"/>
            <a:ext cx="5651818" cy="748"/>
          </a:xfrm>
          <a:prstGeom prst="line">
            <a:avLst/>
          </a:prstGeom>
          <a:ln w="38100">
            <a:solidFill>
              <a:srgbClr val="92D050"/>
            </a:solidFill>
          </a:ln>
        </p:spPr>
        <p:style>
          <a:lnRef idx="1">
            <a:schemeClr val="accent6"/>
          </a:lnRef>
          <a:fillRef idx="0">
            <a:schemeClr val="accent6"/>
          </a:fillRef>
          <a:effectRef idx="0">
            <a:schemeClr val="accent6"/>
          </a:effectRef>
          <a:fontRef idx="minor">
            <a:schemeClr val="tx1"/>
          </a:fontRef>
        </p:style>
      </p:cxnSp>
      <p:sp>
        <p:nvSpPr>
          <p:cNvPr id="36" name="Oval 35">
            <a:extLst>
              <a:ext uri="{FF2B5EF4-FFF2-40B4-BE49-F238E27FC236}">
                <a16:creationId xmlns:a16="http://schemas.microsoft.com/office/drawing/2014/main" id="{20A55A03-86BB-4C51-979F-E8AA06289636}"/>
              </a:ext>
            </a:extLst>
          </p:cNvPr>
          <p:cNvSpPr/>
          <p:nvPr/>
        </p:nvSpPr>
        <p:spPr>
          <a:xfrm>
            <a:off x="624114" y="1103084"/>
            <a:ext cx="217714" cy="2031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77A56A5-BE86-44E7-A554-F2A24B32D048}"/>
              </a:ext>
            </a:extLst>
          </p:cNvPr>
          <p:cNvSpPr/>
          <p:nvPr/>
        </p:nvSpPr>
        <p:spPr>
          <a:xfrm>
            <a:off x="3199653" y="1103084"/>
            <a:ext cx="217714" cy="2031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6B30E85-7846-4169-97C9-D65AD1459B73}"/>
              </a:ext>
            </a:extLst>
          </p:cNvPr>
          <p:cNvSpPr/>
          <p:nvPr/>
        </p:nvSpPr>
        <p:spPr>
          <a:xfrm>
            <a:off x="5666335" y="1098794"/>
            <a:ext cx="217714" cy="20319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23038FB-813C-4BF4-84DE-B17F5D3B3766}"/>
              </a:ext>
            </a:extLst>
          </p:cNvPr>
          <p:cNvSpPr/>
          <p:nvPr/>
        </p:nvSpPr>
        <p:spPr>
          <a:xfrm>
            <a:off x="8133017" y="1098794"/>
            <a:ext cx="217714" cy="203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84B616B3-C052-470A-9BF0-1FBA1C7050C7}"/>
              </a:ext>
            </a:extLst>
          </p:cNvPr>
          <p:cNvSpPr/>
          <p:nvPr/>
        </p:nvSpPr>
        <p:spPr>
          <a:xfrm>
            <a:off x="10708556" y="1098794"/>
            <a:ext cx="217714" cy="203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779EF45-DB2A-4821-8B3A-E1C36492F00C}"/>
              </a:ext>
            </a:extLst>
          </p:cNvPr>
          <p:cNvSpPr/>
          <p:nvPr/>
        </p:nvSpPr>
        <p:spPr>
          <a:xfrm>
            <a:off x="12468518" y="1098794"/>
            <a:ext cx="217714" cy="203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29732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10180CF-EA81-408A-856E-9EE7152E2157}"/>
              </a:ext>
            </a:extLst>
          </p:cNvPr>
          <p:cNvSpPr txBox="1">
            <a:spLocks/>
          </p:cNvSpPr>
          <p:nvPr/>
        </p:nvSpPr>
        <p:spPr>
          <a:xfrm>
            <a:off x="0" y="0"/>
            <a:ext cx="3193141" cy="100148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solidFill>
                  <a:schemeClr val="bg1">
                    <a:lumMod val="85000"/>
                  </a:schemeClr>
                </a:solidFill>
                <a:latin typeface="Adobe Gothic Std B" panose="020B0800000000000000" pitchFamily="34" charset="-128"/>
                <a:ea typeface="Adobe Gothic Std B" panose="020B0800000000000000" pitchFamily="34" charset="-128"/>
              </a:rPr>
              <a:t>VISUALIZATIONS OF THE DATASET</a:t>
            </a:r>
          </a:p>
        </p:txBody>
      </p:sp>
      <p:pic>
        <p:nvPicPr>
          <p:cNvPr id="21" name="Picture 20">
            <a:extLst>
              <a:ext uri="{FF2B5EF4-FFF2-40B4-BE49-F238E27FC236}">
                <a16:creationId xmlns:a16="http://schemas.microsoft.com/office/drawing/2014/main" id="{A5460A2F-31CF-4B3A-84F0-F07591C3AF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6616" y="1518972"/>
            <a:ext cx="9192024" cy="5084074"/>
          </a:xfrm>
          <a:prstGeom prst="rect">
            <a:avLst/>
          </a:prstGeom>
        </p:spPr>
      </p:pic>
      <p:pic>
        <p:nvPicPr>
          <p:cNvPr id="32" name="Picture 31">
            <a:extLst>
              <a:ext uri="{FF2B5EF4-FFF2-40B4-BE49-F238E27FC236}">
                <a16:creationId xmlns:a16="http://schemas.microsoft.com/office/drawing/2014/main" id="{B651DC4B-7566-4676-8775-0C4764029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4491" y="1505190"/>
            <a:ext cx="9086868" cy="5084074"/>
          </a:xfrm>
          <a:prstGeom prst="rect">
            <a:avLst/>
          </a:prstGeom>
        </p:spPr>
      </p:pic>
      <p:pic>
        <p:nvPicPr>
          <p:cNvPr id="22" name="Picture 21">
            <a:extLst>
              <a:ext uri="{FF2B5EF4-FFF2-40B4-BE49-F238E27FC236}">
                <a16:creationId xmlns:a16="http://schemas.microsoft.com/office/drawing/2014/main" id="{2DE28F0A-979A-4DD7-BFB5-5FA14337D7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8934" y="1458463"/>
            <a:ext cx="9086868" cy="5084074"/>
          </a:xfrm>
          <a:prstGeom prst="rect">
            <a:avLst/>
          </a:prstGeom>
        </p:spPr>
      </p:pic>
      <p:cxnSp>
        <p:nvCxnSpPr>
          <p:cNvPr id="24" name="Straight Connector 23">
            <a:extLst>
              <a:ext uri="{FF2B5EF4-FFF2-40B4-BE49-F238E27FC236}">
                <a16:creationId xmlns:a16="http://schemas.microsoft.com/office/drawing/2014/main" id="{C008D731-405D-4939-AD39-F490C2A3C01D}"/>
              </a:ext>
            </a:extLst>
          </p:cNvPr>
          <p:cNvCxnSpPr>
            <a:cxnSpLocks/>
          </p:cNvCxnSpPr>
          <p:nvPr/>
        </p:nvCxnSpPr>
        <p:spPr>
          <a:xfrm>
            <a:off x="0" y="1204687"/>
            <a:ext cx="124685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99E66C-A2F7-4DB4-9E16-A0EFA90D47D9}"/>
              </a:ext>
            </a:extLst>
          </p:cNvPr>
          <p:cNvCxnSpPr>
            <a:cxnSpLocks/>
            <a:stCxn id="29" idx="2"/>
          </p:cNvCxnSpPr>
          <p:nvPr/>
        </p:nvCxnSpPr>
        <p:spPr>
          <a:xfrm flipH="1">
            <a:off x="14517" y="1200393"/>
            <a:ext cx="8118500" cy="748"/>
          </a:xfrm>
          <a:prstGeom prst="line">
            <a:avLst/>
          </a:prstGeom>
          <a:ln w="38100">
            <a:solidFill>
              <a:srgbClr val="92D050"/>
            </a:solidFill>
          </a:ln>
        </p:spPr>
        <p:style>
          <a:lnRef idx="1">
            <a:schemeClr val="accent6"/>
          </a:lnRef>
          <a:fillRef idx="0">
            <a:schemeClr val="accent6"/>
          </a:fillRef>
          <a:effectRef idx="0">
            <a:schemeClr val="accent6"/>
          </a:effectRef>
          <a:fontRef idx="minor">
            <a:schemeClr val="tx1"/>
          </a:fontRef>
        </p:style>
      </p:cxnSp>
      <p:sp>
        <p:nvSpPr>
          <p:cNvPr id="26" name="Oval 25">
            <a:extLst>
              <a:ext uri="{FF2B5EF4-FFF2-40B4-BE49-F238E27FC236}">
                <a16:creationId xmlns:a16="http://schemas.microsoft.com/office/drawing/2014/main" id="{87764B3B-D9F6-496E-8B80-7532BA5DDE61}"/>
              </a:ext>
            </a:extLst>
          </p:cNvPr>
          <p:cNvSpPr/>
          <p:nvPr/>
        </p:nvSpPr>
        <p:spPr>
          <a:xfrm>
            <a:off x="624114" y="1103084"/>
            <a:ext cx="217714" cy="2031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F2AD62D-4AD6-4039-9346-94D450D38737}"/>
              </a:ext>
            </a:extLst>
          </p:cNvPr>
          <p:cNvSpPr/>
          <p:nvPr/>
        </p:nvSpPr>
        <p:spPr>
          <a:xfrm>
            <a:off x="3199653" y="1103084"/>
            <a:ext cx="217714" cy="2031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0CB3580B-ACA7-4EB4-AB37-F8FD5FB80D20}"/>
              </a:ext>
            </a:extLst>
          </p:cNvPr>
          <p:cNvSpPr/>
          <p:nvPr/>
        </p:nvSpPr>
        <p:spPr>
          <a:xfrm>
            <a:off x="5666335" y="1098794"/>
            <a:ext cx="217714" cy="2031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74243CE-84E8-41C8-8E8C-4B275A0F2181}"/>
              </a:ext>
            </a:extLst>
          </p:cNvPr>
          <p:cNvSpPr/>
          <p:nvPr/>
        </p:nvSpPr>
        <p:spPr>
          <a:xfrm>
            <a:off x="8133017" y="1098794"/>
            <a:ext cx="217714" cy="20319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6D7E2DC-0D11-4EE3-8047-6D31FC54EC13}"/>
              </a:ext>
            </a:extLst>
          </p:cNvPr>
          <p:cNvSpPr/>
          <p:nvPr/>
        </p:nvSpPr>
        <p:spPr>
          <a:xfrm>
            <a:off x="10708556" y="1098794"/>
            <a:ext cx="217714" cy="203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5AB6C23-71A2-43DD-8EF8-BFC6169FB61A}"/>
              </a:ext>
            </a:extLst>
          </p:cNvPr>
          <p:cNvSpPr/>
          <p:nvPr/>
        </p:nvSpPr>
        <p:spPr>
          <a:xfrm>
            <a:off x="12468518" y="1098794"/>
            <a:ext cx="217714" cy="203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47875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10180CF-EA81-408A-856E-9EE7152E2157}"/>
              </a:ext>
            </a:extLst>
          </p:cNvPr>
          <p:cNvSpPr txBox="1">
            <a:spLocks/>
          </p:cNvSpPr>
          <p:nvPr/>
        </p:nvSpPr>
        <p:spPr>
          <a:xfrm>
            <a:off x="0" y="0"/>
            <a:ext cx="3193141" cy="100148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solidFill>
                  <a:schemeClr val="bg1">
                    <a:lumMod val="85000"/>
                  </a:schemeClr>
                </a:solidFill>
                <a:latin typeface="Adobe Gothic Std B" panose="020B0800000000000000" pitchFamily="34" charset="-128"/>
                <a:ea typeface="Adobe Gothic Std B" panose="020B0800000000000000" pitchFamily="34" charset="-128"/>
              </a:rPr>
              <a:t>VISUALIZATIONS OF THE DATASET</a:t>
            </a:r>
          </a:p>
        </p:txBody>
      </p:sp>
      <p:pic>
        <p:nvPicPr>
          <p:cNvPr id="32" name="Picture 31">
            <a:extLst>
              <a:ext uri="{FF2B5EF4-FFF2-40B4-BE49-F238E27FC236}">
                <a16:creationId xmlns:a16="http://schemas.microsoft.com/office/drawing/2014/main" id="{B651DC4B-7566-4676-8775-0C4764029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33191" y="1505190"/>
            <a:ext cx="9086868" cy="5084074"/>
          </a:xfrm>
          <a:prstGeom prst="rect">
            <a:avLst/>
          </a:prstGeom>
        </p:spPr>
      </p:pic>
      <p:pic>
        <p:nvPicPr>
          <p:cNvPr id="19" name="Picture 18">
            <a:extLst>
              <a:ext uri="{FF2B5EF4-FFF2-40B4-BE49-F238E27FC236}">
                <a16:creationId xmlns:a16="http://schemas.microsoft.com/office/drawing/2014/main" id="{FDC29365-4562-440E-8B2E-F055882857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8266" y="1458463"/>
            <a:ext cx="9086868" cy="5084074"/>
          </a:xfrm>
          <a:prstGeom prst="rect">
            <a:avLst/>
          </a:prstGeom>
        </p:spPr>
      </p:pic>
      <p:pic>
        <p:nvPicPr>
          <p:cNvPr id="9" name="Picture 8">
            <a:extLst>
              <a:ext uri="{FF2B5EF4-FFF2-40B4-BE49-F238E27FC236}">
                <a16:creationId xmlns:a16="http://schemas.microsoft.com/office/drawing/2014/main" id="{E82C4508-9EB8-4F1A-AAD7-AE72C754E4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1344" y="1462753"/>
            <a:ext cx="9086868" cy="5084074"/>
          </a:xfrm>
          <a:prstGeom prst="rect">
            <a:avLst/>
          </a:prstGeom>
        </p:spPr>
      </p:pic>
      <p:cxnSp>
        <p:nvCxnSpPr>
          <p:cNvPr id="24" name="Straight Connector 23">
            <a:extLst>
              <a:ext uri="{FF2B5EF4-FFF2-40B4-BE49-F238E27FC236}">
                <a16:creationId xmlns:a16="http://schemas.microsoft.com/office/drawing/2014/main" id="{B78B86CA-F618-4790-85F1-D8EAF81D7E75}"/>
              </a:ext>
            </a:extLst>
          </p:cNvPr>
          <p:cNvCxnSpPr>
            <a:cxnSpLocks/>
          </p:cNvCxnSpPr>
          <p:nvPr/>
        </p:nvCxnSpPr>
        <p:spPr>
          <a:xfrm>
            <a:off x="0" y="1204687"/>
            <a:ext cx="124685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C144C03-1522-447B-9798-AACA45DDFB5F}"/>
              </a:ext>
            </a:extLst>
          </p:cNvPr>
          <p:cNvCxnSpPr>
            <a:cxnSpLocks/>
            <a:stCxn id="30" idx="2"/>
          </p:cNvCxnSpPr>
          <p:nvPr/>
        </p:nvCxnSpPr>
        <p:spPr>
          <a:xfrm flipH="1">
            <a:off x="14516" y="1200393"/>
            <a:ext cx="10694040" cy="748"/>
          </a:xfrm>
          <a:prstGeom prst="line">
            <a:avLst/>
          </a:prstGeom>
          <a:ln w="38100">
            <a:solidFill>
              <a:srgbClr val="92D050"/>
            </a:solidFill>
          </a:ln>
        </p:spPr>
        <p:style>
          <a:lnRef idx="1">
            <a:schemeClr val="accent6"/>
          </a:lnRef>
          <a:fillRef idx="0">
            <a:schemeClr val="accent6"/>
          </a:fillRef>
          <a:effectRef idx="0">
            <a:schemeClr val="accent6"/>
          </a:effectRef>
          <a:fontRef idx="minor">
            <a:schemeClr val="tx1"/>
          </a:fontRef>
        </p:style>
      </p:cxnSp>
      <p:sp>
        <p:nvSpPr>
          <p:cNvPr id="26" name="Oval 25">
            <a:extLst>
              <a:ext uri="{FF2B5EF4-FFF2-40B4-BE49-F238E27FC236}">
                <a16:creationId xmlns:a16="http://schemas.microsoft.com/office/drawing/2014/main" id="{4E7E5C45-81CC-4F98-8146-84EDCD3B63F2}"/>
              </a:ext>
            </a:extLst>
          </p:cNvPr>
          <p:cNvSpPr/>
          <p:nvPr/>
        </p:nvSpPr>
        <p:spPr>
          <a:xfrm>
            <a:off x="624114" y="1103084"/>
            <a:ext cx="217714" cy="2031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CCD6955-F164-409A-84F1-9D5F1A8BC4A9}"/>
              </a:ext>
            </a:extLst>
          </p:cNvPr>
          <p:cNvSpPr/>
          <p:nvPr/>
        </p:nvSpPr>
        <p:spPr>
          <a:xfrm>
            <a:off x="3199653" y="1103084"/>
            <a:ext cx="217714" cy="2031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B471689-4E91-45D2-A1F4-F5ADFD3EEDFF}"/>
              </a:ext>
            </a:extLst>
          </p:cNvPr>
          <p:cNvSpPr/>
          <p:nvPr/>
        </p:nvSpPr>
        <p:spPr>
          <a:xfrm>
            <a:off x="5666335" y="1098794"/>
            <a:ext cx="217714" cy="2031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A9F980E1-9C77-4D18-87F6-4E7A0E42B857}"/>
              </a:ext>
            </a:extLst>
          </p:cNvPr>
          <p:cNvSpPr/>
          <p:nvPr/>
        </p:nvSpPr>
        <p:spPr>
          <a:xfrm>
            <a:off x="8133017" y="1098794"/>
            <a:ext cx="217714" cy="2031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9ACCA9F-CB3E-4AB2-84BA-7CE848A0F710}"/>
              </a:ext>
            </a:extLst>
          </p:cNvPr>
          <p:cNvSpPr/>
          <p:nvPr/>
        </p:nvSpPr>
        <p:spPr>
          <a:xfrm>
            <a:off x="10708556" y="1098794"/>
            <a:ext cx="217714" cy="20319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3DB272E-52C3-4394-9CB9-13097C02202F}"/>
              </a:ext>
            </a:extLst>
          </p:cNvPr>
          <p:cNvSpPr/>
          <p:nvPr/>
        </p:nvSpPr>
        <p:spPr>
          <a:xfrm>
            <a:off x="12324334" y="1098794"/>
            <a:ext cx="217714" cy="203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46531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10180CF-EA81-408A-856E-9EE7152E2157}"/>
              </a:ext>
            </a:extLst>
          </p:cNvPr>
          <p:cNvSpPr txBox="1">
            <a:spLocks/>
          </p:cNvSpPr>
          <p:nvPr/>
        </p:nvSpPr>
        <p:spPr>
          <a:xfrm>
            <a:off x="0" y="0"/>
            <a:ext cx="3193141" cy="100148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solidFill>
                  <a:schemeClr val="bg1">
                    <a:lumMod val="85000"/>
                  </a:schemeClr>
                </a:solidFill>
                <a:latin typeface="Adobe Gothic Std B" panose="020B0800000000000000" pitchFamily="34" charset="-128"/>
                <a:ea typeface="Adobe Gothic Std B" panose="020B0800000000000000" pitchFamily="34" charset="-128"/>
              </a:rPr>
              <a:t>VISUALIZATIONS OF THE DATASET</a:t>
            </a:r>
          </a:p>
        </p:txBody>
      </p:sp>
      <p:pic>
        <p:nvPicPr>
          <p:cNvPr id="19" name="Picture 18">
            <a:extLst>
              <a:ext uri="{FF2B5EF4-FFF2-40B4-BE49-F238E27FC236}">
                <a16:creationId xmlns:a16="http://schemas.microsoft.com/office/drawing/2014/main" id="{FDC29365-4562-440E-8B2E-F055882857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2675" y="1458463"/>
            <a:ext cx="9086868" cy="5084074"/>
          </a:xfrm>
          <a:prstGeom prst="rect">
            <a:avLst/>
          </a:prstGeom>
        </p:spPr>
      </p:pic>
      <p:pic>
        <p:nvPicPr>
          <p:cNvPr id="23" name="Picture 22">
            <a:extLst>
              <a:ext uri="{FF2B5EF4-FFF2-40B4-BE49-F238E27FC236}">
                <a16:creationId xmlns:a16="http://schemas.microsoft.com/office/drawing/2014/main" id="{C209639A-7F46-4D8C-A547-B3F7C10AD8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3124" y="1462753"/>
            <a:ext cx="9086868" cy="5084074"/>
          </a:xfrm>
          <a:prstGeom prst="rect">
            <a:avLst/>
          </a:prstGeom>
        </p:spPr>
      </p:pic>
      <p:cxnSp>
        <p:nvCxnSpPr>
          <p:cNvPr id="25" name="Straight Connector 24">
            <a:extLst>
              <a:ext uri="{FF2B5EF4-FFF2-40B4-BE49-F238E27FC236}">
                <a16:creationId xmlns:a16="http://schemas.microsoft.com/office/drawing/2014/main" id="{E3175670-FD2A-460C-BCB6-050CA4A41879}"/>
              </a:ext>
            </a:extLst>
          </p:cNvPr>
          <p:cNvCxnSpPr>
            <a:cxnSpLocks/>
          </p:cNvCxnSpPr>
          <p:nvPr/>
        </p:nvCxnSpPr>
        <p:spPr>
          <a:xfrm>
            <a:off x="0" y="1204687"/>
            <a:ext cx="124685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E7BBA1C-1349-46E8-A4A4-0A20A9973012}"/>
              </a:ext>
            </a:extLst>
          </p:cNvPr>
          <p:cNvCxnSpPr>
            <a:cxnSpLocks/>
          </p:cNvCxnSpPr>
          <p:nvPr/>
        </p:nvCxnSpPr>
        <p:spPr>
          <a:xfrm flipH="1">
            <a:off x="14516" y="1201141"/>
            <a:ext cx="12177484" cy="0"/>
          </a:xfrm>
          <a:prstGeom prst="line">
            <a:avLst/>
          </a:prstGeom>
          <a:ln w="38100">
            <a:solidFill>
              <a:srgbClr val="92D050"/>
            </a:solidFill>
          </a:ln>
        </p:spPr>
        <p:style>
          <a:lnRef idx="1">
            <a:schemeClr val="accent6"/>
          </a:lnRef>
          <a:fillRef idx="0">
            <a:schemeClr val="accent6"/>
          </a:fillRef>
          <a:effectRef idx="0">
            <a:schemeClr val="accent6"/>
          </a:effectRef>
          <a:fontRef idx="minor">
            <a:schemeClr val="tx1"/>
          </a:fontRef>
        </p:style>
      </p:cxnSp>
      <p:sp>
        <p:nvSpPr>
          <p:cNvPr id="27" name="Oval 26">
            <a:extLst>
              <a:ext uri="{FF2B5EF4-FFF2-40B4-BE49-F238E27FC236}">
                <a16:creationId xmlns:a16="http://schemas.microsoft.com/office/drawing/2014/main" id="{891944FA-2C5B-4B1A-9AF3-A1836D12C1BB}"/>
              </a:ext>
            </a:extLst>
          </p:cNvPr>
          <p:cNvSpPr/>
          <p:nvPr/>
        </p:nvSpPr>
        <p:spPr>
          <a:xfrm>
            <a:off x="624114" y="1103084"/>
            <a:ext cx="217714" cy="2031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60ADCCB-78B3-4620-A0C6-008216C73ADE}"/>
              </a:ext>
            </a:extLst>
          </p:cNvPr>
          <p:cNvSpPr/>
          <p:nvPr/>
        </p:nvSpPr>
        <p:spPr>
          <a:xfrm>
            <a:off x="3199653" y="1103084"/>
            <a:ext cx="217714" cy="2031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A40645F-830D-4A6B-8070-5DDF442F6BFA}"/>
              </a:ext>
            </a:extLst>
          </p:cNvPr>
          <p:cNvSpPr/>
          <p:nvPr/>
        </p:nvSpPr>
        <p:spPr>
          <a:xfrm>
            <a:off x="5666335" y="1098794"/>
            <a:ext cx="217714" cy="2031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EE1AF13E-677E-4E2F-BB44-B3DEB176D463}"/>
              </a:ext>
            </a:extLst>
          </p:cNvPr>
          <p:cNvSpPr/>
          <p:nvPr/>
        </p:nvSpPr>
        <p:spPr>
          <a:xfrm>
            <a:off x="8133017" y="1098794"/>
            <a:ext cx="217714" cy="2031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4B74AD44-62E6-4A85-BAEB-A404BF7E7B66}"/>
              </a:ext>
            </a:extLst>
          </p:cNvPr>
          <p:cNvSpPr/>
          <p:nvPr/>
        </p:nvSpPr>
        <p:spPr>
          <a:xfrm>
            <a:off x="10708556" y="1098794"/>
            <a:ext cx="217714" cy="2031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6D7274E-1442-439E-9CEA-F960F5D64EC5}"/>
              </a:ext>
            </a:extLst>
          </p:cNvPr>
          <p:cNvSpPr/>
          <p:nvPr/>
        </p:nvSpPr>
        <p:spPr>
          <a:xfrm>
            <a:off x="12236558" y="1098794"/>
            <a:ext cx="217714" cy="20319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00668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10180CF-EA81-408A-856E-9EE7152E2157}"/>
              </a:ext>
            </a:extLst>
          </p:cNvPr>
          <p:cNvSpPr txBox="1">
            <a:spLocks/>
          </p:cNvSpPr>
          <p:nvPr/>
        </p:nvSpPr>
        <p:spPr>
          <a:xfrm>
            <a:off x="1290919" y="2675965"/>
            <a:ext cx="9224682" cy="75303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solidFill>
                  <a:schemeClr val="bg1">
                    <a:lumMod val="85000"/>
                  </a:schemeClr>
                </a:solidFill>
                <a:latin typeface="Adobe Gothic Std B" panose="020B0800000000000000" pitchFamily="34" charset="-128"/>
                <a:ea typeface="Adobe Gothic Std B" panose="020B0800000000000000" pitchFamily="34" charset="-128"/>
              </a:rPr>
              <a:t>NEW TITLE</a:t>
            </a:r>
          </a:p>
        </p:txBody>
      </p:sp>
      <p:sp>
        <p:nvSpPr>
          <p:cNvPr id="33" name="Oval 32">
            <a:extLst>
              <a:ext uri="{FF2B5EF4-FFF2-40B4-BE49-F238E27FC236}">
                <a16:creationId xmlns:a16="http://schemas.microsoft.com/office/drawing/2014/main" id="{36D7274E-1442-439E-9CEA-F960F5D64EC5}"/>
              </a:ext>
            </a:extLst>
          </p:cNvPr>
          <p:cNvSpPr/>
          <p:nvPr/>
        </p:nvSpPr>
        <p:spPr>
          <a:xfrm>
            <a:off x="12236558" y="1098794"/>
            <a:ext cx="217714" cy="20319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71398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10180CF-EA81-408A-856E-9EE7152E2157}"/>
              </a:ext>
            </a:extLst>
          </p:cNvPr>
          <p:cNvSpPr txBox="1">
            <a:spLocks/>
          </p:cNvSpPr>
          <p:nvPr/>
        </p:nvSpPr>
        <p:spPr>
          <a:xfrm>
            <a:off x="2177143" y="-437606"/>
            <a:ext cx="7837714" cy="38666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dirty="0">
                <a:solidFill>
                  <a:schemeClr val="bg1">
                    <a:lumMod val="85000"/>
                  </a:schemeClr>
                </a:solidFill>
                <a:latin typeface="Adobe Gothic Std B" panose="020B0800000000000000" pitchFamily="34" charset="-128"/>
                <a:ea typeface="Adobe Gothic Std B" panose="020B0800000000000000" pitchFamily="34" charset="-128"/>
              </a:rPr>
              <a:t>THANK YOU</a:t>
            </a:r>
          </a:p>
        </p:txBody>
      </p:sp>
      <p:sp>
        <p:nvSpPr>
          <p:cNvPr id="14" name="TextBox 13">
            <a:extLst>
              <a:ext uri="{FF2B5EF4-FFF2-40B4-BE49-F238E27FC236}">
                <a16:creationId xmlns:a16="http://schemas.microsoft.com/office/drawing/2014/main" id="{F377C34F-A5C3-411B-AC6D-E9712C6EA325}"/>
              </a:ext>
            </a:extLst>
          </p:cNvPr>
          <p:cNvSpPr txBox="1"/>
          <p:nvPr/>
        </p:nvSpPr>
        <p:spPr>
          <a:xfrm rot="5400000">
            <a:off x="5601244" y="3903537"/>
            <a:ext cx="989512" cy="1446550"/>
          </a:xfrm>
          <a:prstGeom prst="rect">
            <a:avLst/>
          </a:prstGeom>
          <a:noFill/>
        </p:spPr>
        <p:txBody>
          <a:bodyPr wrap="square">
            <a:spAutoFit/>
          </a:bodyPr>
          <a:lstStyle/>
          <a:p>
            <a:r>
              <a:rPr lang="en-US" sz="8800" dirty="0">
                <a:solidFill>
                  <a:schemeClr val="bg1">
                    <a:lumMod val="85000"/>
                  </a:schemeClr>
                </a:solidFill>
                <a:latin typeface="Adobe Gothic Std B" panose="020B0800000000000000" pitchFamily="34" charset="-128"/>
                <a:ea typeface="Adobe Gothic Std B" panose="020B0800000000000000" pitchFamily="34" charset="-128"/>
              </a:rPr>
              <a:t>D</a:t>
            </a:r>
            <a:endParaRPr lang="en-US" sz="8800" dirty="0"/>
          </a:p>
        </p:txBody>
      </p:sp>
      <p:sp>
        <p:nvSpPr>
          <p:cNvPr id="16" name="TextBox 15">
            <a:extLst>
              <a:ext uri="{FF2B5EF4-FFF2-40B4-BE49-F238E27FC236}">
                <a16:creationId xmlns:a16="http://schemas.microsoft.com/office/drawing/2014/main" id="{DFDA045E-55C2-49B9-9C85-C029CDC9B244}"/>
              </a:ext>
            </a:extLst>
          </p:cNvPr>
          <p:cNvSpPr txBox="1"/>
          <p:nvPr/>
        </p:nvSpPr>
        <p:spPr>
          <a:xfrm rot="5400000">
            <a:off x="5868738" y="3057693"/>
            <a:ext cx="670560" cy="1862048"/>
          </a:xfrm>
          <a:prstGeom prst="rect">
            <a:avLst/>
          </a:prstGeom>
          <a:noFill/>
        </p:spPr>
        <p:txBody>
          <a:bodyPr wrap="square">
            <a:spAutoFit/>
          </a:bodyPr>
          <a:lstStyle/>
          <a:p>
            <a:r>
              <a:rPr lang="en-US" sz="11500" dirty="0">
                <a:solidFill>
                  <a:schemeClr val="bg1">
                    <a:lumMod val="85000"/>
                  </a:schemeClr>
                </a:solidFill>
                <a:latin typeface="Adobe Gothic Std B" panose="020B0800000000000000" pitchFamily="34" charset="-128"/>
                <a:ea typeface="Adobe Gothic Std B" panose="020B0800000000000000" pitchFamily="34" charset="-128"/>
              </a:rPr>
              <a:t>:</a:t>
            </a:r>
            <a:endParaRPr lang="en-US" sz="11500" dirty="0"/>
          </a:p>
        </p:txBody>
      </p:sp>
    </p:spTree>
    <p:extLst>
      <p:ext uri="{BB962C8B-B14F-4D97-AF65-F5344CB8AC3E}">
        <p14:creationId xmlns:p14="http://schemas.microsoft.com/office/powerpoint/2010/main" val="11478017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A6706-5FB7-4C4D-977E-51318782340F}"/>
              </a:ext>
            </a:extLst>
          </p:cNvPr>
          <p:cNvSpPr>
            <a:spLocks noGrp="1"/>
          </p:cNvSpPr>
          <p:nvPr>
            <p:ph type="ctrTitle"/>
          </p:nvPr>
        </p:nvSpPr>
        <p:spPr>
          <a:xfrm>
            <a:off x="439782" y="-2217396"/>
            <a:ext cx="5817327" cy="2133599"/>
          </a:xfrm>
        </p:spPr>
        <p:txBody>
          <a:bodyPr>
            <a:noAutofit/>
          </a:bodyPr>
          <a:lstStyle/>
          <a:p>
            <a:pPr algn="l"/>
            <a:r>
              <a:rPr lang="en-US" sz="4800" dirty="0">
                <a:solidFill>
                  <a:schemeClr val="bg1">
                    <a:lumMod val="85000"/>
                  </a:schemeClr>
                </a:solidFill>
                <a:latin typeface="Adobe Gothic Std B" panose="020B0800000000000000" pitchFamily="34" charset="-128"/>
                <a:ea typeface="Adobe Gothic Std B" panose="020B0800000000000000" pitchFamily="34" charset="-128"/>
              </a:rPr>
              <a:t>Analysis On University Students Sleeping Patterns</a:t>
            </a:r>
          </a:p>
        </p:txBody>
      </p:sp>
      <p:sp>
        <p:nvSpPr>
          <p:cNvPr id="15" name="Title 1">
            <a:extLst>
              <a:ext uri="{FF2B5EF4-FFF2-40B4-BE49-F238E27FC236}">
                <a16:creationId xmlns:a16="http://schemas.microsoft.com/office/drawing/2014/main" id="{7D7E31CC-92D1-417D-BA64-BD7D4DD6D9C2}"/>
              </a:ext>
            </a:extLst>
          </p:cNvPr>
          <p:cNvSpPr txBox="1">
            <a:spLocks/>
          </p:cNvSpPr>
          <p:nvPr/>
        </p:nvSpPr>
        <p:spPr>
          <a:xfrm>
            <a:off x="514092" y="4088220"/>
            <a:ext cx="5817327" cy="73124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9600" dirty="0">
                <a:solidFill>
                  <a:schemeClr val="bg1">
                    <a:lumMod val="85000"/>
                  </a:schemeClr>
                </a:solidFill>
                <a:latin typeface="Adobe Gothic Std B" panose="020B0800000000000000" pitchFamily="34" charset="-128"/>
                <a:ea typeface="Adobe Gothic Std B" panose="020B0800000000000000" pitchFamily="34" charset="-128"/>
              </a:rPr>
              <a:t>Why this topic?</a:t>
            </a:r>
          </a:p>
        </p:txBody>
      </p:sp>
      <p:grpSp>
        <p:nvGrpSpPr>
          <p:cNvPr id="12" name="Group 11">
            <a:extLst>
              <a:ext uri="{FF2B5EF4-FFF2-40B4-BE49-F238E27FC236}">
                <a16:creationId xmlns:a16="http://schemas.microsoft.com/office/drawing/2014/main" id="{4F7F79EF-D93B-45B4-A1E4-25559A35D171}"/>
              </a:ext>
            </a:extLst>
          </p:cNvPr>
          <p:cNvGrpSpPr/>
          <p:nvPr/>
        </p:nvGrpSpPr>
        <p:grpSpPr>
          <a:xfrm>
            <a:off x="5988805" y="256730"/>
            <a:ext cx="7552369" cy="5130971"/>
            <a:chOff x="5988805" y="256730"/>
            <a:chExt cx="7552369" cy="5130971"/>
          </a:xfrm>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p:grpSpPr>
        <p:sp>
          <p:nvSpPr>
            <p:cNvPr id="6" name="Rectangle: Rounded Corners 5">
              <a:extLst>
                <a:ext uri="{FF2B5EF4-FFF2-40B4-BE49-F238E27FC236}">
                  <a16:creationId xmlns:a16="http://schemas.microsoft.com/office/drawing/2014/main" id="{5E811C2E-32CA-420A-9EBE-1208C2B2D278}"/>
                </a:ext>
              </a:extLst>
            </p:cNvPr>
            <p:cNvSpPr/>
            <p:nvPr/>
          </p:nvSpPr>
          <p:spPr>
            <a:xfrm rot="19709965">
              <a:off x="6949182" y="873528"/>
              <a:ext cx="5960354" cy="113646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7199DFA-3223-4C58-A282-9FC681CAD1B8}"/>
                </a:ext>
              </a:extLst>
            </p:cNvPr>
            <p:cNvSpPr/>
            <p:nvPr/>
          </p:nvSpPr>
          <p:spPr>
            <a:xfrm rot="19709965">
              <a:off x="6091864" y="2400716"/>
              <a:ext cx="7280719" cy="113646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9AD39DD-ED95-4560-B4DB-8D5D7397D680}"/>
                </a:ext>
              </a:extLst>
            </p:cNvPr>
            <p:cNvSpPr/>
            <p:nvPr/>
          </p:nvSpPr>
          <p:spPr>
            <a:xfrm rot="19709965">
              <a:off x="8052876" y="3278405"/>
              <a:ext cx="5094780" cy="113646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CB885A64-97B8-4555-8E71-A6D25E249393}"/>
                </a:ext>
              </a:extLst>
            </p:cNvPr>
            <p:cNvSpPr/>
            <p:nvPr/>
          </p:nvSpPr>
          <p:spPr>
            <a:xfrm rot="19709965">
              <a:off x="5988805" y="256730"/>
              <a:ext cx="5292597" cy="113646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B9F42051-CD6C-48B8-AD99-C69488E4E26D}"/>
                </a:ext>
              </a:extLst>
            </p:cNvPr>
            <p:cNvSpPr/>
            <p:nvPr/>
          </p:nvSpPr>
          <p:spPr>
            <a:xfrm rot="19709965">
              <a:off x="9323731" y="4251232"/>
              <a:ext cx="4217443" cy="113646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634398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2F1568F-374A-4DB0-9976-7A85B5BA8253}"/>
              </a:ext>
            </a:extLst>
          </p:cNvPr>
          <p:cNvSpPr>
            <a:spLocks noGrp="1"/>
          </p:cNvSpPr>
          <p:nvPr>
            <p:ph type="subTitle" idx="1"/>
          </p:nvPr>
        </p:nvSpPr>
        <p:spPr>
          <a:xfrm>
            <a:off x="-2316118" y="3409496"/>
            <a:ext cx="7123612" cy="2525305"/>
          </a:xfrm>
        </p:spPr>
        <p:txBody>
          <a:bodyPr>
            <a:normAutofit/>
          </a:bodyPr>
          <a:lstStyle/>
          <a:p>
            <a:pPr algn="l"/>
            <a:r>
              <a:rPr lang="en-US" sz="2800" dirty="0" err="1">
                <a:solidFill>
                  <a:schemeClr val="bg1">
                    <a:lumMod val="95000"/>
                  </a:schemeClr>
                </a:solidFill>
                <a:latin typeface="Estrangelo Edessa" panose="03080600000000000000" pitchFamily="66" charset="0"/>
                <a:cs typeface="Estrangelo Edessa" panose="03080600000000000000" pitchFamily="66" charset="0"/>
              </a:rPr>
              <a:t>Somay</a:t>
            </a:r>
            <a:r>
              <a:rPr lang="en-US" sz="2800" dirty="0">
                <a:solidFill>
                  <a:schemeClr val="bg1">
                    <a:lumMod val="95000"/>
                  </a:schemeClr>
                </a:solidFill>
                <a:latin typeface="Estrangelo Edessa" panose="03080600000000000000" pitchFamily="66" charset="0"/>
                <a:cs typeface="Estrangelo Edessa" panose="03080600000000000000" pitchFamily="66" charset="0"/>
              </a:rPr>
              <a:t> (38027)</a:t>
            </a:r>
          </a:p>
          <a:p>
            <a:pPr algn="l"/>
            <a:r>
              <a:rPr lang="en-US" sz="2800" dirty="0" err="1">
                <a:solidFill>
                  <a:schemeClr val="bg1">
                    <a:lumMod val="95000"/>
                  </a:schemeClr>
                </a:solidFill>
                <a:latin typeface="Estrangelo Edessa" panose="03080600000000000000" pitchFamily="66" charset="0"/>
                <a:cs typeface="Estrangelo Edessa" panose="03080600000000000000" pitchFamily="66" charset="0"/>
              </a:rPr>
              <a:t>Shivam</a:t>
            </a:r>
            <a:r>
              <a:rPr lang="en-US" sz="2800" dirty="0">
                <a:solidFill>
                  <a:schemeClr val="bg1">
                    <a:lumMod val="95000"/>
                  </a:schemeClr>
                </a:solidFill>
                <a:latin typeface="Estrangelo Edessa" panose="03080600000000000000" pitchFamily="66" charset="0"/>
                <a:cs typeface="Estrangelo Edessa" panose="03080600000000000000" pitchFamily="66" charset="0"/>
              </a:rPr>
              <a:t> (38040)</a:t>
            </a:r>
          </a:p>
          <a:p>
            <a:pPr algn="l"/>
            <a:r>
              <a:rPr lang="en-US" sz="2800" dirty="0">
                <a:solidFill>
                  <a:schemeClr val="bg1">
                    <a:lumMod val="95000"/>
                  </a:schemeClr>
                </a:solidFill>
                <a:latin typeface="Estrangelo Edessa" panose="03080600000000000000" pitchFamily="66" charset="0"/>
                <a:cs typeface="Estrangelo Edessa" panose="03080600000000000000" pitchFamily="66" charset="0"/>
              </a:rPr>
              <a:t>Anand</a:t>
            </a:r>
          </a:p>
          <a:p>
            <a:pPr algn="l"/>
            <a:r>
              <a:rPr lang="en-US" sz="2800" dirty="0">
                <a:solidFill>
                  <a:schemeClr val="bg1">
                    <a:lumMod val="95000"/>
                  </a:schemeClr>
                </a:solidFill>
                <a:latin typeface="Estrangelo Edessa" panose="03080600000000000000" pitchFamily="66" charset="0"/>
                <a:cs typeface="Estrangelo Edessa" panose="03080600000000000000" pitchFamily="66" charset="0"/>
              </a:rPr>
              <a:t>Keshav (38046)</a:t>
            </a:r>
          </a:p>
        </p:txBody>
      </p:sp>
      <p:sp>
        <p:nvSpPr>
          <p:cNvPr id="11" name="Title 1">
            <a:extLst>
              <a:ext uri="{FF2B5EF4-FFF2-40B4-BE49-F238E27FC236}">
                <a16:creationId xmlns:a16="http://schemas.microsoft.com/office/drawing/2014/main" id="{D10180CF-EA81-408A-856E-9EE7152E2157}"/>
              </a:ext>
            </a:extLst>
          </p:cNvPr>
          <p:cNvSpPr txBox="1">
            <a:spLocks/>
          </p:cNvSpPr>
          <p:nvPr/>
        </p:nvSpPr>
        <p:spPr>
          <a:xfrm>
            <a:off x="198482" y="635000"/>
            <a:ext cx="5817327" cy="73124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solidFill>
                  <a:schemeClr val="bg1">
                    <a:lumMod val="85000"/>
                  </a:schemeClr>
                </a:solidFill>
                <a:latin typeface="Adobe Gothic Std B" panose="020B0800000000000000" pitchFamily="34" charset="-128"/>
                <a:ea typeface="Adobe Gothic Std B" panose="020B0800000000000000" pitchFamily="34" charset="-128"/>
              </a:rPr>
              <a:t>Why this topic?</a:t>
            </a:r>
          </a:p>
        </p:txBody>
      </p:sp>
      <p:grpSp>
        <p:nvGrpSpPr>
          <p:cNvPr id="12" name="Group 11">
            <a:extLst>
              <a:ext uri="{FF2B5EF4-FFF2-40B4-BE49-F238E27FC236}">
                <a16:creationId xmlns:a16="http://schemas.microsoft.com/office/drawing/2014/main" id="{4F7F79EF-D93B-45B4-A1E4-25559A35D171}"/>
              </a:ext>
            </a:extLst>
          </p:cNvPr>
          <p:cNvGrpSpPr/>
          <p:nvPr/>
        </p:nvGrpSpPr>
        <p:grpSpPr>
          <a:xfrm>
            <a:off x="5988805" y="-2715070"/>
            <a:ext cx="7552369" cy="5130971"/>
            <a:chOff x="5988805" y="256730"/>
            <a:chExt cx="7552369" cy="5130971"/>
          </a:xfrm>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p:grpSpPr>
        <p:sp>
          <p:nvSpPr>
            <p:cNvPr id="6" name="Rectangle: Rounded Corners 5">
              <a:extLst>
                <a:ext uri="{FF2B5EF4-FFF2-40B4-BE49-F238E27FC236}">
                  <a16:creationId xmlns:a16="http://schemas.microsoft.com/office/drawing/2014/main" id="{5E811C2E-32CA-420A-9EBE-1208C2B2D278}"/>
                </a:ext>
              </a:extLst>
            </p:cNvPr>
            <p:cNvSpPr/>
            <p:nvPr/>
          </p:nvSpPr>
          <p:spPr>
            <a:xfrm rot="19709965">
              <a:off x="6949182" y="873528"/>
              <a:ext cx="5960354" cy="113646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7199DFA-3223-4C58-A282-9FC681CAD1B8}"/>
                </a:ext>
              </a:extLst>
            </p:cNvPr>
            <p:cNvSpPr/>
            <p:nvPr/>
          </p:nvSpPr>
          <p:spPr>
            <a:xfrm rot="19709965">
              <a:off x="6091864" y="2400716"/>
              <a:ext cx="7280719" cy="113646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9AD39DD-ED95-4560-B4DB-8D5D7397D680}"/>
                </a:ext>
              </a:extLst>
            </p:cNvPr>
            <p:cNvSpPr/>
            <p:nvPr/>
          </p:nvSpPr>
          <p:spPr>
            <a:xfrm rot="19709965">
              <a:off x="8052876" y="3278405"/>
              <a:ext cx="5094780" cy="113646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CB885A64-97B8-4555-8E71-A6D25E249393}"/>
                </a:ext>
              </a:extLst>
            </p:cNvPr>
            <p:cNvSpPr/>
            <p:nvPr/>
          </p:nvSpPr>
          <p:spPr>
            <a:xfrm rot="19709965">
              <a:off x="5988805" y="256730"/>
              <a:ext cx="5292597" cy="113646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B9F42051-CD6C-48B8-AD99-C69488E4E26D}"/>
                </a:ext>
              </a:extLst>
            </p:cNvPr>
            <p:cNvSpPr/>
            <p:nvPr/>
          </p:nvSpPr>
          <p:spPr>
            <a:xfrm rot="19709965">
              <a:off x="9323731" y="4251232"/>
              <a:ext cx="4217443" cy="113646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F1A5F793-4973-45B7-9B8D-7FABAC1DB918}"/>
              </a:ext>
            </a:extLst>
          </p:cNvPr>
          <p:cNvSpPr txBox="1"/>
          <p:nvPr/>
        </p:nvSpPr>
        <p:spPr>
          <a:xfrm>
            <a:off x="260221" y="1344954"/>
            <a:ext cx="6071198" cy="2308324"/>
          </a:xfrm>
          <a:prstGeom prst="rect">
            <a:avLst/>
          </a:prstGeom>
          <a:noFill/>
        </p:spPr>
        <p:txBody>
          <a:bodyPr wrap="square">
            <a:spAutoFit/>
          </a:bodyPr>
          <a:lstStyle/>
          <a:p>
            <a:pPr algn="just"/>
            <a:r>
              <a:rPr lang="en-US" sz="2400" dirty="0">
                <a:solidFill>
                  <a:schemeClr val="bg1">
                    <a:lumMod val="95000"/>
                  </a:schemeClr>
                </a:solidFill>
                <a:latin typeface="Estrangelo Edessa" panose="03080600000000000000" pitchFamily="66" charset="0"/>
                <a:cs typeface="Estrangelo Edessa" panose="03080600000000000000" pitchFamily="66" charset="0"/>
              </a:rPr>
              <a:t>Understanding sleep patterns in university students is essential because it directly impacts academic performance, mental health, and overall well-being. Sleep is crucial for cognitive functioning, memory consolidation, and stress management. </a:t>
            </a:r>
          </a:p>
        </p:txBody>
      </p:sp>
      <p:sp>
        <p:nvSpPr>
          <p:cNvPr id="15" name="TextBox 14">
            <a:extLst>
              <a:ext uri="{FF2B5EF4-FFF2-40B4-BE49-F238E27FC236}">
                <a16:creationId xmlns:a16="http://schemas.microsoft.com/office/drawing/2014/main" id="{23F83155-3917-4186-A3BD-7B8A9658A661}"/>
              </a:ext>
            </a:extLst>
          </p:cNvPr>
          <p:cNvSpPr txBox="1"/>
          <p:nvPr/>
        </p:nvSpPr>
        <p:spPr>
          <a:xfrm>
            <a:off x="5510604" y="3632231"/>
            <a:ext cx="6071198" cy="3046988"/>
          </a:xfrm>
          <a:prstGeom prst="rect">
            <a:avLst/>
          </a:prstGeom>
          <a:noFill/>
        </p:spPr>
        <p:txBody>
          <a:bodyPr wrap="square">
            <a:spAutoFit/>
          </a:bodyPr>
          <a:lstStyle/>
          <a:p>
            <a:pPr algn="just"/>
            <a:r>
              <a:rPr lang="en-US" sz="2400" dirty="0">
                <a:solidFill>
                  <a:schemeClr val="bg1">
                    <a:lumMod val="95000"/>
                  </a:schemeClr>
                </a:solidFill>
                <a:latin typeface="Estrangelo Edessa" panose="03080600000000000000" pitchFamily="66" charset="0"/>
                <a:cs typeface="Estrangelo Edessa" panose="03080600000000000000" pitchFamily="66" charset="0"/>
              </a:rPr>
              <a:t>However, university students often face irregular schedules, workload pressures, and social influences that can disrupt healthy sleep. By analyzing sleep patterns, we can identify trends, challenges, and potential interventions to promote better sleep habits, enhancing students' academic outcomes and long-term health.</a:t>
            </a:r>
          </a:p>
        </p:txBody>
      </p:sp>
      <p:sp>
        <p:nvSpPr>
          <p:cNvPr id="18" name="Title 1">
            <a:extLst>
              <a:ext uri="{FF2B5EF4-FFF2-40B4-BE49-F238E27FC236}">
                <a16:creationId xmlns:a16="http://schemas.microsoft.com/office/drawing/2014/main" id="{D06ADF46-8967-4569-8198-F166D81801D7}"/>
              </a:ext>
            </a:extLst>
          </p:cNvPr>
          <p:cNvSpPr>
            <a:spLocks noGrp="1"/>
          </p:cNvSpPr>
          <p:nvPr>
            <p:ph type="ctrTitle"/>
          </p:nvPr>
        </p:nvSpPr>
        <p:spPr>
          <a:xfrm>
            <a:off x="439782" y="-2138952"/>
            <a:ext cx="5817327" cy="2133599"/>
          </a:xfrm>
        </p:spPr>
        <p:txBody>
          <a:bodyPr>
            <a:noAutofit/>
          </a:bodyPr>
          <a:lstStyle/>
          <a:p>
            <a:pPr algn="l"/>
            <a:r>
              <a:rPr lang="en-US" sz="4800" dirty="0">
                <a:solidFill>
                  <a:schemeClr val="bg1">
                    <a:lumMod val="85000"/>
                  </a:schemeClr>
                </a:solidFill>
                <a:latin typeface="Adobe Gothic Std B" panose="020B0800000000000000" pitchFamily="34" charset="-128"/>
                <a:ea typeface="Adobe Gothic Std B" panose="020B0800000000000000" pitchFamily="34" charset="-128"/>
              </a:rPr>
              <a:t>Analysis On University Students Sleeping Patterns</a:t>
            </a:r>
          </a:p>
        </p:txBody>
      </p:sp>
    </p:spTree>
    <p:extLst>
      <p:ext uri="{BB962C8B-B14F-4D97-AF65-F5344CB8AC3E}">
        <p14:creationId xmlns:p14="http://schemas.microsoft.com/office/powerpoint/2010/main" val="2496457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50"/>
                                        <p:tgtEl>
                                          <p:spTgt spid="13"/>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2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10180CF-EA81-408A-856E-9EE7152E2157}"/>
              </a:ext>
            </a:extLst>
          </p:cNvPr>
          <p:cNvSpPr txBox="1">
            <a:spLocks/>
          </p:cNvSpPr>
          <p:nvPr/>
        </p:nvSpPr>
        <p:spPr>
          <a:xfrm>
            <a:off x="198482" y="635000"/>
            <a:ext cx="6801609" cy="73124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solidFill>
                  <a:schemeClr val="bg1">
                    <a:lumMod val="85000"/>
                  </a:schemeClr>
                </a:solidFill>
                <a:latin typeface="Adobe Gothic Std B" panose="020B0800000000000000" pitchFamily="34" charset="-128"/>
                <a:ea typeface="Adobe Gothic Std B" panose="020B0800000000000000" pitchFamily="34" charset="-128"/>
              </a:rPr>
              <a:t>Tools and Data Info</a:t>
            </a:r>
          </a:p>
        </p:txBody>
      </p:sp>
      <p:sp>
        <p:nvSpPr>
          <p:cNvPr id="13" name="TextBox 12">
            <a:extLst>
              <a:ext uri="{FF2B5EF4-FFF2-40B4-BE49-F238E27FC236}">
                <a16:creationId xmlns:a16="http://schemas.microsoft.com/office/drawing/2014/main" id="{F1A5F793-4973-45B7-9B8D-7FABAC1DB918}"/>
              </a:ext>
            </a:extLst>
          </p:cNvPr>
          <p:cNvSpPr txBox="1"/>
          <p:nvPr/>
        </p:nvSpPr>
        <p:spPr>
          <a:xfrm>
            <a:off x="332066" y="1744979"/>
            <a:ext cx="3016379" cy="2308324"/>
          </a:xfrm>
          <a:prstGeom prst="rect">
            <a:avLst/>
          </a:prstGeom>
          <a:noFill/>
        </p:spPr>
        <p:txBody>
          <a:bodyPr wrap="square">
            <a:spAutoFit/>
          </a:bodyPr>
          <a:lstStyle/>
          <a:p>
            <a:pPr marL="342900" indent="-342900" algn="just">
              <a:buFont typeface="Wingdings" panose="05000000000000000000" pitchFamily="2" charset="2"/>
              <a:buChar char="Ø"/>
            </a:pPr>
            <a:r>
              <a:rPr lang="en-US" sz="2400" dirty="0">
                <a:solidFill>
                  <a:schemeClr val="bg1">
                    <a:lumMod val="95000"/>
                  </a:schemeClr>
                </a:solidFill>
                <a:latin typeface="Estrangelo Edessa" panose="03080600000000000000" pitchFamily="66" charset="0"/>
                <a:cs typeface="Estrangelo Edessa" panose="03080600000000000000" pitchFamily="66" charset="0"/>
              </a:rPr>
              <a:t>Python</a:t>
            </a:r>
          </a:p>
          <a:p>
            <a:pPr marL="342900" indent="-342900" algn="just">
              <a:buFont typeface="Wingdings" panose="05000000000000000000" pitchFamily="2" charset="2"/>
              <a:buChar char="Ø"/>
            </a:pPr>
            <a:r>
              <a:rPr lang="en-US" sz="2400" dirty="0" err="1">
                <a:solidFill>
                  <a:schemeClr val="bg1">
                    <a:lumMod val="95000"/>
                  </a:schemeClr>
                </a:solidFill>
                <a:latin typeface="Estrangelo Edessa" panose="03080600000000000000" pitchFamily="66" charset="0"/>
                <a:cs typeface="Estrangelo Edessa" panose="03080600000000000000" pitchFamily="66" charset="0"/>
              </a:rPr>
              <a:t>Jupyter</a:t>
            </a:r>
            <a:r>
              <a:rPr lang="en-US" sz="2400" dirty="0">
                <a:solidFill>
                  <a:schemeClr val="bg1">
                    <a:lumMod val="95000"/>
                  </a:schemeClr>
                </a:solidFill>
                <a:latin typeface="Estrangelo Edessa" panose="03080600000000000000" pitchFamily="66" charset="0"/>
                <a:cs typeface="Estrangelo Edessa" panose="03080600000000000000" pitchFamily="66" charset="0"/>
              </a:rPr>
              <a:t> Notebook</a:t>
            </a:r>
          </a:p>
          <a:p>
            <a:pPr marL="342900" indent="-342900" algn="just">
              <a:buFont typeface="Wingdings" panose="05000000000000000000" pitchFamily="2" charset="2"/>
              <a:buChar char="Ø"/>
            </a:pPr>
            <a:r>
              <a:rPr lang="en-US" sz="2400" dirty="0" err="1">
                <a:solidFill>
                  <a:schemeClr val="bg1">
                    <a:lumMod val="95000"/>
                  </a:schemeClr>
                </a:solidFill>
                <a:latin typeface="Estrangelo Edessa" panose="03080600000000000000" pitchFamily="66" charset="0"/>
                <a:cs typeface="Estrangelo Edessa" panose="03080600000000000000" pitchFamily="66" charset="0"/>
              </a:rPr>
              <a:t>Numpy</a:t>
            </a:r>
            <a:endParaRPr lang="en-US" sz="2400" dirty="0">
              <a:solidFill>
                <a:schemeClr val="bg1">
                  <a:lumMod val="95000"/>
                </a:schemeClr>
              </a:solidFill>
              <a:latin typeface="Estrangelo Edessa" panose="03080600000000000000" pitchFamily="66" charset="0"/>
              <a:cs typeface="Estrangelo Edessa" panose="03080600000000000000" pitchFamily="66" charset="0"/>
            </a:endParaRPr>
          </a:p>
          <a:p>
            <a:pPr marL="342900" indent="-342900" algn="just">
              <a:buFont typeface="Wingdings" panose="05000000000000000000" pitchFamily="2" charset="2"/>
              <a:buChar char="Ø"/>
            </a:pPr>
            <a:r>
              <a:rPr lang="en-US" sz="2400" dirty="0">
                <a:solidFill>
                  <a:schemeClr val="bg1">
                    <a:lumMod val="95000"/>
                  </a:schemeClr>
                </a:solidFill>
                <a:latin typeface="Estrangelo Edessa" panose="03080600000000000000" pitchFamily="66" charset="0"/>
                <a:cs typeface="Estrangelo Edessa" panose="03080600000000000000" pitchFamily="66" charset="0"/>
              </a:rPr>
              <a:t>Pandas</a:t>
            </a:r>
          </a:p>
          <a:p>
            <a:pPr marL="342900" indent="-342900" algn="just">
              <a:buFont typeface="Wingdings" panose="05000000000000000000" pitchFamily="2" charset="2"/>
              <a:buChar char="Ø"/>
            </a:pPr>
            <a:r>
              <a:rPr lang="en-US" sz="2400" dirty="0">
                <a:solidFill>
                  <a:schemeClr val="bg1">
                    <a:lumMod val="95000"/>
                  </a:schemeClr>
                </a:solidFill>
                <a:latin typeface="Estrangelo Edessa" panose="03080600000000000000" pitchFamily="66" charset="0"/>
                <a:cs typeface="Estrangelo Edessa" panose="03080600000000000000" pitchFamily="66" charset="0"/>
              </a:rPr>
              <a:t>Matplotlib</a:t>
            </a:r>
          </a:p>
          <a:p>
            <a:pPr marL="342900" indent="-342900" algn="just">
              <a:buFont typeface="Wingdings" panose="05000000000000000000" pitchFamily="2" charset="2"/>
              <a:buChar char="Ø"/>
            </a:pPr>
            <a:r>
              <a:rPr lang="en-US" sz="2400" dirty="0">
                <a:solidFill>
                  <a:schemeClr val="bg1">
                    <a:lumMod val="95000"/>
                  </a:schemeClr>
                </a:solidFill>
                <a:latin typeface="Estrangelo Edessa" panose="03080600000000000000" pitchFamily="66" charset="0"/>
                <a:cs typeface="Estrangelo Edessa" panose="03080600000000000000" pitchFamily="66" charset="0"/>
              </a:rPr>
              <a:t>Seaborn</a:t>
            </a:r>
          </a:p>
        </p:txBody>
      </p:sp>
    </p:spTree>
    <p:extLst>
      <p:ext uri="{BB962C8B-B14F-4D97-AF65-F5344CB8AC3E}">
        <p14:creationId xmlns:p14="http://schemas.microsoft.com/office/powerpoint/2010/main" val="3585567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250"/>
                                        <p:tgtEl>
                                          <p:spTgt spid="13">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Effect transition="in" filter="fade">
                                      <p:cBhvr>
                                        <p:cTn id="11" dur="250"/>
                                        <p:tgtEl>
                                          <p:spTgt spid="13">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fade">
                                      <p:cBhvr>
                                        <p:cTn id="15" dur="250"/>
                                        <p:tgtEl>
                                          <p:spTgt spid="13">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Effect transition="in" filter="fade">
                                      <p:cBhvr>
                                        <p:cTn id="19" dur="250"/>
                                        <p:tgtEl>
                                          <p:spTgt spid="13">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Effect transition="in" filter="fade">
                                      <p:cBhvr>
                                        <p:cTn id="23" dur="250"/>
                                        <p:tgtEl>
                                          <p:spTgt spid="13">
                                            <p:txEl>
                                              <p:pRg st="4" end="4"/>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animEffect transition="in" filter="fade">
                                      <p:cBhvr>
                                        <p:cTn id="27" dur="25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10180CF-EA81-408A-856E-9EE7152E2157}"/>
              </a:ext>
            </a:extLst>
          </p:cNvPr>
          <p:cNvSpPr txBox="1">
            <a:spLocks/>
          </p:cNvSpPr>
          <p:nvPr/>
        </p:nvSpPr>
        <p:spPr>
          <a:xfrm>
            <a:off x="198482" y="635000"/>
            <a:ext cx="6801609" cy="73124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solidFill>
                  <a:schemeClr val="bg1">
                    <a:lumMod val="85000"/>
                  </a:schemeClr>
                </a:solidFill>
                <a:latin typeface="Adobe Gothic Std B" panose="020B0800000000000000" pitchFamily="34" charset="-128"/>
                <a:ea typeface="Adobe Gothic Std B" panose="020B0800000000000000" pitchFamily="34" charset="-128"/>
              </a:rPr>
              <a:t>Tools and Data Info</a:t>
            </a:r>
          </a:p>
        </p:txBody>
      </p:sp>
      <p:sp>
        <p:nvSpPr>
          <p:cNvPr id="7" name="TextBox 6">
            <a:extLst>
              <a:ext uri="{FF2B5EF4-FFF2-40B4-BE49-F238E27FC236}">
                <a16:creationId xmlns:a16="http://schemas.microsoft.com/office/drawing/2014/main" id="{27067AE9-B8AA-411D-8ED0-C1B3D2C72AB0}"/>
              </a:ext>
            </a:extLst>
          </p:cNvPr>
          <p:cNvSpPr txBox="1"/>
          <p:nvPr/>
        </p:nvSpPr>
        <p:spPr>
          <a:xfrm>
            <a:off x="301064" y="1739260"/>
            <a:ext cx="8202856" cy="2677656"/>
          </a:xfrm>
          <a:prstGeom prst="rect">
            <a:avLst/>
          </a:prstGeom>
          <a:noFill/>
        </p:spPr>
        <p:txBody>
          <a:bodyPr wrap="square">
            <a:spAutoFit/>
          </a:bodyPr>
          <a:lstStyle/>
          <a:p>
            <a:pPr marL="342900" indent="-342900">
              <a:buFont typeface="Wingdings" panose="05000000000000000000" pitchFamily="2" charset="2"/>
              <a:buChar char="Ø"/>
            </a:pPr>
            <a:r>
              <a:rPr lang="en-US" sz="2400" b="1" dirty="0">
                <a:solidFill>
                  <a:schemeClr val="bg1">
                    <a:lumMod val="95000"/>
                  </a:schemeClr>
                </a:solidFill>
                <a:latin typeface="Estrangelo Edessa" panose="03080600000000000000" pitchFamily="66" charset="0"/>
                <a:cs typeface="Estrangelo Edessa" panose="03080600000000000000" pitchFamily="66" charset="0"/>
              </a:rPr>
              <a:t>Platform: </a:t>
            </a:r>
            <a:r>
              <a:rPr lang="en-US" sz="2400" i="1" dirty="0">
                <a:solidFill>
                  <a:schemeClr val="bg1">
                    <a:lumMod val="95000"/>
                  </a:schemeClr>
                </a:solidFill>
                <a:latin typeface="Estrangelo Edessa" panose="03080600000000000000" pitchFamily="66" charset="0"/>
                <a:cs typeface="Estrangelo Edessa" panose="03080600000000000000" pitchFamily="66" charset="0"/>
              </a:rPr>
              <a:t>Kaggle</a:t>
            </a:r>
          </a:p>
          <a:p>
            <a:pPr marL="342900" indent="-342900">
              <a:buFont typeface="Wingdings" panose="05000000000000000000" pitchFamily="2" charset="2"/>
              <a:buChar char="Ø"/>
            </a:pPr>
            <a:r>
              <a:rPr lang="en-US" sz="2400" b="1" dirty="0">
                <a:solidFill>
                  <a:schemeClr val="bg1">
                    <a:lumMod val="95000"/>
                  </a:schemeClr>
                </a:solidFill>
                <a:latin typeface="Estrangelo Edessa" panose="03080600000000000000" pitchFamily="66" charset="0"/>
                <a:cs typeface="Estrangelo Edessa" panose="03080600000000000000" pitchFamily="66" charset="0"/>
              </a:rPr>
              <a:t>Collected By: </a:t>
            </a:r>
            <a:r>
              <a:rPr lang="en-US" sz="2400" i="1" dirty="0">
                <a:solidFill>
                  <a:schemeClr val="bg1">
                    <a:lumMod val="95000"/>
                  </a:schemeClr>
                </a:solidFill>
                <a:latin typeface="Estrangelo Edessa" panose="03080600000000000000" pitchFamily="66" charset="0"/>
                <a:cs typeface="Estrangelo Edessa" panose="03080600000000000000" pitchFamily="66" charset="0"/>
              </a:rPr>
              <a:t>Arsalan Jamal in 2024</a:t>
            </a:r>
          </a:p>
          <a:p>
            <a:pPr marL="342900" indent="-342900">
              <a:buFont typeface="Wingdings" panose="05000000000000000000" pitchFamily="2" charset="2"/>
              <a:buChar char="Ø"/>
            </a:pPr>
            <a:r>
              <a:rPr lang="en-US" sz="2400" b="1" dirty="0">
                <a:solidFill>
                  <a:schemeClr val="bg1">
                    <a:lumMod val="95000"/>
                  </a:schemeClr>
                </a:solidFill>
                <a:latin typeface="Estrangelo Edessa" panose="03080600000000000000" pitchFamily="66" charset="0"/>
                <a:cs typeface="Estrangelo Edessa" panose="03080600000000000000" pitchFamily="66" charset="0"/>
              </a:rPr>
              <a:t>Sample Size: </a:t>
            </a:r>
            <a:r>
              <a:rPr lang="en-US" sz="2400" i="1" dirty="0">
                <a:solidFill>
                  <a:schemeClr val="bg1">
                    <a:lumMod val="95000"/>
                  </a:schemeClr>
                </a:solidFill>
                <a:latin typeface="Estrangelo Edessa" panose="03080600000000000000" pitchFamily="66" charset="0"/>
                <a:cs typeface="Estrangelo Edessa" panose="03080600000000000000" pitchFamily="66" charset="0"/>
              </a:rPr>
              <a:t>[Number of students]</a:t>
            </a:r>
          </a:p>
          <a:p>
            <a:pPr marL="342900" indent="-342900">
              <a:buFont typeface="Wingdings" panose="05000000000000000000" pitchFamily="2" charset="2"/>
              <a:buChar char="Ø"/>
            </a:pPr>
            <a:r>
              <a:rPr lang="en-US" sz="2400" b="1" dirty="0">
                <a:solidFill>
                  <a:schemeClr val="bg1">
                    <a:lumMod val="95000"/>
                  </a:schemeClr>
                </a:solidFill>
                <a:latin typeface="Estrangelo Edessa" panose="03080600000000000000" pitchFamily="66" charset="0"/>
                <a:cs typeface="Estrangelo Edessa" panose="03080600000000000000" pitchFamily="66" charset="0"/>
              </a:rPr>
              <a:t>Data Points Collected: </a:t>
            </a:r>
            <a:r>
              <a:rPr lang="en-US" sz="2400" i="1" dirty="0">
                <a:solidFill>
                  <a:schemeClr val="bg1">
                    <a:lumMod val="95000"/>
                  </a:schemeClr>
                </a:solidFill>
                <a:latin typeface="Estrangelo Edessa" panose="03080600000000000000" pitchFamily="66" charset="0"/>
                <a:cs typeface="Estrangelo Edessa" panose="03080600000000000000" pitchFamily="66" charset="0"/>
              </a:rPr>
              <a:t>Sleep duration, bedtime, wake-up time, academic workload, and lifestyle habits.</a:t>
            </a:r>
          </a:p>
          <a:p>
            <a:endParaRPr lang="en-US" sz="2400" i="1" dirty="0">
              <a:solidFill>
                <a:schemeClr val="bg1">
                  <a:lumMod val="95000"/>
                </a:schemeClr>
              </a:solidFill>
              <a:latin typeface="Estrangelo Edessa" panose="03080600000000000000" pitchFamily="66" charset="0"/>
              <a:cs typeface="Estrangelo Edessa" panose="03080600000000000000" pitchFamily="66" charset="0"/>
            </a:endParaRPr>
          </a:p>
          <a:p>
            <a:pPr marL="342900" indent="-342900">
              <a:buFont typeface="Wingdings" panose="05000000000000000000" pitchFamily="2" charset="2"/>
              <a:buChar char="Ø"/>
            </a:pPr>
            <a:r>
              <a:rPr lang="en-US" sz="2400" b="1" dirty="0">
                <a:solidFill>
                  <a:schemeClr val="bg1">
                    <a:lumMod val="95000"/>
                  </a:schemeClr>
                </a:solidFill>
                <a:latin typeface="Estrangelo Edessa" panose="03080600000000000000" pitchFamily="66" charset="0"/>
                <a:cs typeface="Estrangelo Edessa" panose="03080600000000000000" pitchFamily="66" charset="0"/>
              </a:rPr>
              <a:t>Shape: </a:t>
            </a:r>
          </a:p>
        </p:txBody>
      </p:sp>
      <p:pic>
        <p:nvPicPr>
          <p:cNvPr id="4" name="Picture 3">
            <a:extLst>
              <a:ext uri="{FF2B5EF4-FFF2-40B4-BE49-F238E27FC236}">
                <a16:creationId xmlns:a16="http://schemas.microsoft.com/office/drawing/2014/main" id="{C6F6E1A4-380B-4E0F-946C-38964679D85C}"/>
              </a:ext>
            </a:extLst>
          </p:cNvPr>
          <p:cNvPicPr>
            <a:picLocks noChangeAspect="1"/>
          </p:cNvPicPr>
          <p:nvPr/>
        </p:nvPicPr>
        <p:blipFill>
          <a:blip r:embed="rId2">
            <a:duotone>
              <a:prstClr val="black"/>
              <a:srgbClr val="5B9BD5">
                <a:tint val="45000"/>
                <a:satMod val="400000"/>
              </a:srgbClr>
            </a:duotone>
            <a:extLst>
              <a:ext uri="{BEBA8EAE-BF5A-486C-A8C5-ECC9F3942E4B}">
                <a14:imgProps xmlns:a14="http://schemas.microsoft.com/office/drawing/2010/main">
                  <a14:imgLayer r:embed="rId3">
                    <a14:imgEffect>
                      <a14:artisticGlowDiffused/>
                    </a14:imgEffect>
                    <a14:imgEffect>
                      <a14:sharpenSoften amount="25000"/>
                    </a14:imgEffect>
                  </a14:imgLayer>
                </a14:imgProps>
              </a:ext>
            </a:extLst>
          </a:blip>
          <a:stretch>
            <a:fillRect/>
          </a:stretch>
        </p:blipFill>
        <p:spPr>
          <a:xfrm>
            <a:off x="439782" y="4416916"/>
            <a:ext cx="10336067" cy="1514686"/>
          </a:xfrm>
          <a:prstGeom prst="rect">
            <a:avLst/>
          </a:prstGeom>
          <a:ln w="28575">
            <a:solidFill>
              <a:schemeClr val="accent3">
                <a:lumMod val="20000"/>
                <a:lumOff val="80000"/>
              </a:schemeClr>
            </a:solidFill>
          </a:ln>
          <a:effectLst>
            <a:outerShdw blurRad="190500" algn="tl" rotWithShape="0">
              <a:srgbClr val="000000">
                <a:alpha val="70000"/>
              </a:srgbClr>
            </a:outerShdw>
          </a:effectLst>
        </p:spPr>
      </p:pic>
      <p:pic>
        <p:nvPicPr>
          <p:cNvPr id="14" name="Picture 13">
            <a:extLst>
              <a:ext uri="{FF2B5EF4-FFF2-40B4-BE49-F238E27FC236}">
                <a16:creationId xmlns:a16="http://schemas.microsoft.com/office/drawing/2014/main" id="{F6B39540-4861-4B66-A879-7BEE5D268355}"/>
              </a:ext>
            </a:extLst>
          </p:cNvPr>
          <p:cNvPicPr>
            <a:picLocks noChangeAspect="1"/>
          </p:cNvPicPr>
          <p:nvPr/>
        </p:nvPicPr>
        <p:blipFill>
          <a:blip r:embed="rId4">
            <a:duotone>
              <a:prstClr val="black"/>
              <a:schemeClr val="accent5">
                <a:tint val="45000"/>
                <a:satMod val="400000"/>
              </a:schemeClr>
            </a:duotone>
            <a:extLst>
              <a:ext uri="{BEBA8EAE-BF5A-486C-A8C5-ECC9F3942E4B}">
                <a14:imgProps xmlns:a14="http://schemas.microsoft.com/office/drawing/2010/main">
                  <a14:imgLayer r:embed="rId5">
                    <a14:imgEffect>
                      <a14:artisticGlowDiffused/>
                    </a14:imgEffect>
                    <a14:imgEffect>
                      <a14:sharpenSoften amount="25000"/>
                    </a14:imgEffect>
                  </a14:imgLayer>
                </a14:imgProps>
              </a:ext>
            </a:extLst>
          </a:blip>
          <a:stretch>
            <a:fillRect/>
          </a:stretch>
        </p:blipFill>
        <p:spPr>
          <a:xfrm>
            <a:off x="439782" y="7159175"/>
            <a:ext cx="10336066" cy="2810267"/>
          </a:xfrm>
          <a:prstGeom prst="rect">
            <a:avLst/>
          </a:prstGeom>
          <a:ln w="28575">
            <a:solidFill>
              <a:schemeClr val="accent3">
                <a:lumMod val="20000"/>
                <a:lumOff val="80000"/>
              </a:schemeClr>
            </a:solidFill>
          </a:ln>
        </p:spPr>
      </p:pic>
    </p:spTree>
    <p:extLst>
      <p:ext uri="{BB962C8B-B14F-4D97-AF65-F5344CB8AC3E}">
        <p14:creationId xmlns:p14="http://schemas.microsoft.com/office/powerpoint/2010/main" val="4093362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50"/>
                                        <p:tgtEl>
                                          <p:spTgt spid="7">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fade">
                                      <p:cBhvr>
                                        <p:cTn id="11" dur="250"/>
                                        <p:tgtEl>
                                          <p:spTgt spid="7">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250"/>
                                        <p:tgtEl>
                                          <p:spTgt spid="7">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250"/>
                                        <p:tgtEl>
                                          <p:spTgt spid="7">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fade">
                                      <p:cBhvr>
                                        <p:cTn id="23" dur="500"/>
                                        <p:tgtEl>
                                          <p:spTgt spid="7">
                                            <p:txEl>
                                              <p:pRg st="5" end="5"/>
                                            </p:txEl>
                                          </p:spTgt>
                                        </p:tgtEl>
                                      </p:cBhvr>
                                    </p:animEffect>
                                  </p:childTnLst>
                                </p:cTn>
                              </p:par>
                            </p:childTnLst>
                          </p:cTn>
                        </p:par>
                        <p:par>
                          <p:cTn id="24" fill="hold">
                            <p:stCondLst>
                              <p:cond delay="1500"/>
                            </p:stCondLst>
                            <p:childTnLst>
                              <p:par>
                                <p:cTn id="25" presetID="22" presetClass="entr" presetSubtype="8"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10180CF-EA81-408A-856E-9EE7152E2157}"/>
              </a:ext>
            </a:extLst>
          </p:cNvPr>
          <p:cNvSpPr txBox="1">
            <a:spLocks/>
          </p:cNvSpPr>
          <p:nvPr/>
        </p:nvSpPr>
        <p:spPr>
          <a:xfrm>
            <a:off x="198482" y="635000"/>
            <a:ext cx="6801609" cy="73124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solidFill>
                  <a:schemeClr val="bg1">
                    <a:lumMod val="85000"/>
                  </a:schemeClr>
                </a:solidFill>
                <a:latin typeface="Adobe Gothic Std B" panose="020B0800000000000000" pitchFamily="34" charset="-128"/>
                <a:ea typeface="Adobe Gothic Std B" panose="020B0800000000000000" pitchFamily="34" charset="-128"/>
              </a:rPr>
              <a:t>Tools and Data Info</a:t>
            </a:r>
          </a:p>
        </p:txBody>
      </p:sp>
      <p:pic>
        <p:nvPicPr>
          <p:cNvPr id="4" name="Picture 3">
            <a:extLst>
              <a:ext uri="{FF2B5EF4-FFF2-40B4-BE49-F238E27FC236}">
                <a16:creationId xmlns:a16="http://schemas.microsoft.com/office/drawing/2014/main" id="{C6F6E1A4-380B-4E0F-946C-38964679D85C}"/>
              </a:ext>
            </a:extLst>
          </p:cNvPr>
          <p:cNvPicPr>
            <a:picLocks noChangeAspect="1"/>
          </p:cNvPicPr>
          <p:nvPr/>
        </p:nvPicPr>
        <p:blipFill>
          <a:blip r:embed="rId2">
            <a:duotone>
              <a:prstClr val="black"/>
              <a:srgbClr val="5B9BD5">
                <a:tint val="45000"/>
                <a:satMod val="400000"/>
              </a:srgbClr>
            </a:duotone>
            <a:extLst>
              <a:ext uri="{BEBA8EAE-BF5A-486C-A8C5-ECC9F3942E4B}">
                <a14:imgProps xmlns:a14="http://schemas.microsoft.com/office/drawing/2010/main">
                  <a14:imgLayer r:embed="rId3">
                    <a14:imgEffect>
                      <a14:artisticGlowDiffused/>
                    </a14:imgEffect>
                    <a14:imgEffect>
                      <a14:sharpenSoften amount="25000"/>
                    </a14:imgEffect>
                  </a14:imgLayer>
                </a14:imgProps>
              </a:ext>
            </a:extLst>
          </a:blip>
          <a:stretch>
            <a:fillRect/>
          </a:stretch>
        </p:blipFill>
        <p:spPr>
          <a:xfrm>
            <a:off x="439782" y="1543087"/>
            <a:ext cx="10336067" cy="1514686"/>
          </a:xfrm>
          <a:prstGeom prst="rect">
            <a:avLst/>
          </a:prstGeom>
          <a:ln w="28575">
            <a:solidFill>
              <a:schemeClr val="accent3">
                <a:lumMod val="20000"/>
                <a:lumOff val="80000"/>
              </a:schemeClr>
            </a:solidFill>
          </a:ln>
          <a:effectLst>
            <a:outerShdw blurRad="190500" algn="tl" rotWithShape="0">
              <a:srgbClr val="000000">
                <a:alpha val="70000"/>
              </a:srgbClr>
            </a:outerShdw>
          </a:effectLst>
        </p:spPr>
      </p:pic>
      <p:pic>
        <p:nvPicPr>
          <p:cNvPr id="3" name="Picture 2">
            <a:extLst>
              <a:ext uri="{FF2B5EF4-FFF2-40B4-BE49-F238E27FC236}">
                <a16:creationId xmlns:a16="http://schemas.microsoft.com/office/drawing/2014/main" id="{BD0DE6E7-8E7F-4DB9-B475-B6052486F8C0}"/>
              </a:ext>
            </a:extLst>
          </p:cNvPr>
          <p:cNvPicPr>
            <a:picLocks noChangeAspect="1"/>
          </p:cNvPicPr>
          <p:nvPr/>
        </p:nvPicPr>
        <p:blipFill>
          <a:blip r:embed="rId4">
            <a:duotone>
              <a:prstClr val="black"/>
              <a:schemeClr val="accent5">
                <a:tint val="45000"/>
                <a:satMod val="400000"/>
              </a:schemeClr>
            </a:duotone>
            <a:extLst>
              <a:ext uri="{BEBA8EAE-BF5A-486C-A8C5-ECC9F3942E4B}">
                <a14:imgProps xmlns:a14="http://schemas.microsoft.com/office/drawing/2010/main">
                  <a14:imgLayer r:embed="rId5">
                    <a14:imgEffect>
                      <a14:artisticGlowDiffused/>
                    </a14:imgEffect>
                    <a14:imgEffect>
                      <a14:sharpenSoften amount="25000"/>
                    </a14:imgEffect>
                  </a14:imgLayer>
                </a14:imgProps>
              </a:ext>
            </a:extLst>
          </a:blip>
          <a:stretch>
            <a:fillRect/>
          </a:stretch>
        </p:blipFill>
        <p:spPr>
          <a:xfrm>
            <a:off x="439782" y="3429000"/>
            <a:ext cx="10336066" cy="2810267"/>
          </a:xfrm>
          <a:prstGeom prst="rect">
            <a:avLst/>
          </a:prstGeom>
          <a:ln w="28575">
            <a:solidFill>
              <a:schemeClr val="accent3">
                <a:lumMod val="20000"/>
                <a:lumOff val="80000"/>
              </a:schemeClr>
            </a:solidFill>
          </a:ln>
        </p:spPr>
      </p:pic>
      <p:pic>
        <p:nvPicPr>
          <p:cNvPr id="9" name="Picture 8">
            <a:extLst>
              <a:ext uri="{FF2B5EF4-FFF2-40B4-BE49-F238E27FC236}">
                <a16:creationId xmlns:a16="http://schemas.microsoft.com/office/drawing/2014/main" id="{5949043C-D6D3-46AA-B2B5-462760D1426D}"/>
              </a:ext>
            </a:extLst>
          </p:cNvPr>
          <p:cNvPicPr>
            <a:picLocks noChangeAspect="1"/>
          </p:cNvPicPr>
          <p:nvPr/>
        </p:nvPicPr>
        <p:blipFill>
          <a:blip r:embed="rId6">
            <a:duotone>
              <a:prstClr val="black"/>
              <a:schemeClr val="accent5">
                <a:tint val="45000"/>
                <a:satMod val="400000"/>
              </a:schemeClr>
            </a:duotone>
            <a:extLst>
              <a:ext uri="{BEBA8EAE-BF5A-486C-A8C5-ECC9F3942E4B}">
                <a14:imgProps xmlns:a14="http://schemas.microsoft.com/office/drawing/2010/main">
                  <a14:imgLayer r:embed="rId7">
                    <a14:imgEffect>
                      <a14:artisticGlowDiffused/>
                    </a14:imgEffect>
                    <a14:imgEffect>
                      <a14:sharpenSoften amount="25000"/>
                    </a14:imgEffect>
                  </a14:imgLayer>
                </a14:imgProps>
              </a:ext>
            </a:extLst>
          </a:blip>
          <a:stretch>
            <a:fillRect/>
          </a:stretch>
        </p:blipFill>
        <p:spPr>
          <a:xfrm>
            <a:off x="439782" y="6924943"/>
            <a:ext cx="10336066" cy="1333686"/>
          </a:xfrm>
          <a:prstGeom prst="rect">
            <a:avLst/>
          </a:prstGeom>
          <a:ln w="28575">
            <a:solidFill>
              <a:schemeClr val="accent3">
                <a:lumMod val="20000"/>
                <a:lumOff val="80000"/>
              </a:schemeClr>
            </a:solidFill>
          </a:ln>
        </p:spPr>
      </p:pic>
    </p:spTree>
    <p:extLst>
      <p:ext uri="{BB962C8B-B14F-4D97-AF65-F5344CB8AC3E}">
        <p14:creationId xmlns:p14="http://schemas.microsoft.com/office/powerpoint/2010/main" val="42712304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10180CF-EA81-408A-856E-9EE7152E2157}"/>
              </a:ext>
            </a:extLst>
          </p:cNvPr>
          <p:cNvSpPr txBox="1">
            <a:spLocks/>
          </p:cNvSpPr>
          <p:nvPr/>
        </p:nvSpPr>
        <p:spPr>
          <a:xfrm>
            <a:off x="198482" y="635000"/>
            <a:ext cx="6801609" cy="73124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solidFill>
                  <a:schemeClr val="bg1">
                    <a:lumMod val="85000"/>
                  </a:schemeClr>
                </a:solidFill>
                <a:latin typeface="Adobe Gothic Std B" panose="020B0800000000000000" pitchFamily="34" charset="-128"/>
                <a:ea typeface="Adobe Gothic Std B" panose="020B0800000000000000" pitchFamily="34" charset="-128"/>
              </a:rPr>
              <a:t>Tools and Data Info</a:t>
            </a:r>
          </a:p>
        </p:txBody>
      </p:sp>
      <p:pic>
        <p:nvPicPr>
          <p:cNvPr id="4" name="Picture 3">
            <a:extLst>
              <a:ext uri="{FF2B5EF4-FFF2-40B4-BE49-F238E27FC236}">
                <a16:creationId xmlns:a16="http://schemas.microsoft.com/office/drawing/2014/main" id="{C6F6E1A4-380B-4E0F-946C-38964679D85C}"/>
              </a:ext>
            </a:extLst>
          </p:cNvPr>
          <p:cNvPicPr>
            <a:picLocks noChangeAspect="1"/>
          </p:cNvPicPr>
          <p:nvPr/>
        </p:nvPicPr>
        <p:blipFill>
          <a:blip r:embed="rId2">
            <a:duotone>
              <a:prstClr val="black"/>
              <a:srgbClr val="5B9BD5">
                <a:tint val="45000"/>
                <a:satMod val="400000"/>
              </a:srgbClr>
            </a:duotone>
            <a:extLst>
              <a:ext uri="{BEBA8EAE-BF5A-486C-A8C5-ECC9F3942E4B}">
                <a14:imgProps xmlns:a14="http://schemas.microsoft.com/office/drawing/2010/main">
                  <a14:imgLayer r:embed="rId3">
                    <a14:imgEffect>
                      <a14:artisticGlowDiffused/>
                    </a14:imgEffect>
                    <a14:imgEffect>
                      <a14:sharpenSoften amount="25000"/>
                    </a14:imgEffect>
                  </a14:imgLayer>
                </a14:imgProps>
              </a:ext>
            </a:extLst>
          </a:blip>
          <a:stretch>
            <a:fillRect/>
          </a:stretch>
        </p:blipFill>
        <p:spPr>
          <a:xfrm>
            <a:off x="-10678170" y="1543087"/>
            <a:ext cx="10336067" cy="1514686"/>
          </a:xfrm>
          <a:prstGeom prst="rect">
            <a:avLst/>
          </a:prstGeom>
          <a:ln w="28575">
            <a:solidFill>
              <a:schemeClr val="accent3">
                <a:lumMod val="20000"/>
                <a:lumOff val="80000"/>
              </a:schemeClr>
            </a:solidFill>
          </a:ln>
          <a:effectLst>
            <a:outerShdw blurRad="190500" algn="tl" rotWithShape="0">
              <a:srgbClr val="000000">
                <a:alpha val="70000"/>
              </a:srgbClr>
            </a:outerShdw>
          </a:effectLst>
        </p:spPr>
      </p:pic>
      <p:pic>
        <p:nvPicPr>
          <p:cNvPr id="3" name="Picture 2">
            <a:extLst>
              <a:ext uri="{FF2B5EF4-FFF2-40B4-BE49-F238E27FC236}">
                <a16:creationId xmlns:a16="http://schemas.microsoft.com/office/drawing/2014/main" id="{BD0DE6E7-8E7F-4DB9-B475-B6052486F8C0}"/>
              </a:ext>
            </a:extLst>
          </p:cNvPr>
          <p:cNvPicPr>
            <a:picLocks noChangeAspect="1"/>
          </p:cNvPicPr>
          <p:nvPr/>
        </p:nvPicPr>
        <p:blipFill>
          <a:blip r:embed="rId4">
            <a:duotone>
              <a:prstClr val="black"/>
              <a:schemeClr val="accent5">
                <a:tint val="45000"/>
                <a:satMod val="400000"/>
              </a:schemeClr>
            </a:duotone>
            <a:extLst>
              <a:ext uri="{BEBA8EAE-BF5A-486C-A8C5-ECC9F3942E4B}">
                <a14:imgProps xmlns:a14="http://schemas.microsoft.com/office/drawing/2010/main">
                  <a14:imgLayer r:embed="rId5">
                    <a14:imgEffect>
                      <a14:artisticGlowDiffused/>
                    </a14:imgEffect>
                    <a14:imgEffect>
                      <a14:sharpenSoften amount="25000"/>
                    </a14:imgEffect>
                  </a14:imgLayer>
                </a14:imgProps>
              </a:ext>
            </a:extLst>
          </a:blip>
          <a:stretch>
            <a:fillRect/>
          </a:stretch>
        </p:blipFill>
        <p:spPr>
          <a:xfrm>
            <a:off x="439782" y="1542141"/>
            <a:ext cx="10336066" cy="2810267"/>
          </a:xfrm>
          <a:prstGeom prst="rect">
            <a:avLst/>
          </a:prstGeom>
          <a:ln w="28575">
            <a:solidFill>
              <a:schemeClr val="accent3">
                <a:lumMod val="20000"/>
                <a:lumOff val="80000"/>
              </a:schemeClr>
            </a:solidFill>
          </a:ln>
        </p:spPr>
      </p:pic>
      <p:pic>
        <p:nvPicPr>
          <p:cNvPr id="7" name="Picture 6">
            <a:extLst>
              <a:ext uri="{FF2B5EF4-FFF2-40B4-BE49-F238E27FC236}">
                <a16:creationId xmlns:a16="http://schemas.microsoft.com/office/drawing/2014/main" id="{AA32FFE1-EA09-4D94-9033-CDC22A204287}"/>
              </a:ext>
            </a:extLst>
          </p:cNvPr>
          <p:cNvPicPr>
            <a:picLocks noChangeAspect="1"/>
          </p:cNvPicPr>
          <p:nvPr/>
        </p:nvPicPr>
        <p:blipFill>
          <a:blip r:embed="rId6">
            <a:duotone>
              <a:prstClr val="black"/>
              <a:schemeClr val="accent5">
                <a:tint val="45000"/>
                <a:satMod val="400000"/>
              </a:schemeClr>
            </a:duotone>
            <a:extLst>
              <a:ext uri="{BEBA8EAE-BF5A-486C-A8C5-ECC9F3942E4B}">
                <a14:imgProps xmlns:a14="http://schemas.microsoft.com/office/drawing/2010/main">
                  <a14:imgLayer r:embed="rId7">
                    <a14:imgEffect>
                      <a14:artisticGlowDiffused/>
                    </a14:imgEffect>
                    <a14:imgEffect>
                      <a14:sharpenSoften amount="25000"/>
                    </a14:imgEffect>
                  </a14:imgLayer>
                </a14:imgProps>
              </a:ext>
            </a:extLst>
          </a:blip>
          <a:stretch>
            <a:fillRect/>
          </a:stretch>
        </p:blipFill>
        <p:spPr>
          <a:xfrm>
            <a:off x="439782" y="4834887"/>
            <a:ext cx="10336066" cy="1333686"/>
          </a:xfrm>
          <a:prstGeom prst="rect">
            <a:avLst/>
          </a:prstGeom>
          <a:ln w="28575">
            <a:solidFill>
              <a:schemeClr val="accent3">
                <a:lumMod val="20000"/>
                <a:lumOff val="80000"/>
              </a:schemeClr>
            </a:solidFill>
          </a:ln>
        </p:spPr>
      </p:pic>
      <p:pic>
        <p:nvPicPr>
          <p:cNvPr id="10" name="Picture 9">
            <a:extLst>
              <a:ext uri="{FF2B5EF4-FFF2-40B4-BE49-F238E27FC236}">
                <a16:creationId xmlns:a16="http://schemas.microsoft.com/office/drawing/2014/main" id="{D4173EA9-3C0D-4620-8104-43836C53235A}"/>
              </a:ext>
            </a:extLst>
          </p:cNvPr>
          <p:cNvPicPr>
            <a:picLocks noChangeAspect="1"/>
          </p:cNvPicPr>
          <p:nvPr/>
        </p:nvPicPr>
        <p:blipFill>
          <a:blip r:embed="rId8">
            <a:duotone>
              <a:prstClr val="black"/>
              <a:schemeClr val="accent5">
                <a:tint val="45000"/>
                <a:satMod val="400000"/>
              </a:schemeClr>
            </a:duotone>
            <a:extLst>
              <a:ext uri="{BEBA8EAE-BF5A-486C-A8C5-ECC9F3942E4B}">
                <a14:imgProps xmlns:a14="http://schemas.microsoft.com/office/drawing/2010/main">
                  <a14:imgLayer r:embed="rId9">
                    <a14:imgEffect>
                      <a14:artisticGlowDiffused/>
                    </a14:imgEffect>
                    <a14:imgEffect>
                      <a14:sharpenSoften amount="25000"/>
                    </a14:imgEffect>
                  </a14:imgLayer>
                </a14:imgProps>
              </a:ext>
            </a:extLst>
          </a:blip>
          <a:stretch>
            <a:fillRect/>
          </a:stretch>
        </p:blipFill>
        <p:spPr>
          <a:xfrm>
            <a:off x="439782" y="6908529"/>
            <a:ext cx="10336066" cy="3570787"/>
          </a:xfrm>
          <a:prstGeom prst="rect">
            <a:avLst/>
          </a:prstGeom>
          <a:ln w="28575">
            <a:solidFill>
              <a:schemeClr val="accent3">
                <a:lumMod val="20000"/>
                <a:lumOff val="80000"/>
              </a:schemeClr>
            </a:solidFill>
          </a:ln>
        </p:spPr>
      </p:pic>
    </p:spTree>
    <p:extLst>
      <p:ext uri="{BB962C8B-B14F-4D97-AF65-F5344CB8AC3E}">
        <p14:creationId xmlns:p14="http://schemas.microsoft.com/office/powerpoint/2010/main" val="3405052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10180CF-EA81-408A-856E-9EE7152E2157}"/>
              </a:ext>
            </a:extLst>
          </p:cNvPr>
          <p:cNvSpPr txBox="1">
            <a:spLocks/>
          </p:cNvSpPr>
          <p:nvPr/>
        </p:nvSpPr>
        <p:spPr>
          <a:xfrm>
            <a:off x="198482" y="635000"/>
            <a:ext cx="6801609" cy="73124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solidFill>
                  <a:schemeClr val="bg1">
                    <a:lumMod val="85000"/>
                  </a:schemeClr>
                </a:solidFill>
                <a:latin typeface="Adobe Gothic Std B" panose="020B0800000000000000" pitchFamily="34" charset="-128"/>
                <a:ea typeface="Adobe Gothic Std B" panose="020B0800000000000000" pitchFamily="34" charset="-128"/>
              </a:rPr>
              <a:t>Tools and Data Info</a:t>
            </a:r>
          </a:p>
        </p:txBody>
      </p:sp>
      <p:pic>
        <p:nvPicPr>
          <p:cNvPr id="3" name="Picture 2">
            <a:extLst>
              <a:ext uri="{FF2B5EF4-FFF2-40B4-BE49-F238E27FC236}">
                <a16:creationId xmlns:a16="http://schemas.microsoft.com/office/drawing/2014/main" id="{BD0DE6E7-8E7F-4DB9-B475-B6052486F8C0}"/>
              </a:ext>
            </a:extLst>
          </p:cNvPr>
          <p:cNvPicPr>
            <a:picLocks noChangeAspect="1"/>
          </p:cNvPicPr>
          <p:nvPr/>
        </p:nvPicPr>
        <p:blipFill>
          <a:blip r:embed="rId2">
            <a:duotone>
              <a:prstClr val="black"/>
              <a:schemeClr val="accent5">
                <a:tint val="45000"/>
                <a:satMod val="400000"/>
              </a:schemeClr>
            </a:duotone>
            <a:extLst>
              <a:ext uri="{BEBA8EAE-BF5A-486C-A8C5-ECC9F3942E4B}">
                <a14:imgProps xmlns:a14="http://schemas.microsoft.com/office/drawing/2010/main">
                  <a14:imgLayer r:embed="rId3">
                    <a14:imgEffect>
                      <a14:artisticGlowDiffused/>
                    </a14:imgEffect>
                    <a14:imgEffect>
                      <a14:sharpenSoften amount="25000"/>
                    </a14:imgEffect>
                  </a14:imgLayer>
                </a14:imgProps>
              </a:ext>
            </a:extLst>
          </a:blip>
          <a:stretch>
            <a:fillRect/>
          </a:stretch>
        </p:blipFill>
        <p:spPr>
          <a:xfrm>
            <a:off x="-10402398" y="1542141"/>
            <a:ext cx="10336066" cy="2810267"/>
          </a:xfrm>
          <a:prstGeom prst="rect">
            <a:avLst/>
          </a:prstGeom>
          <a:ln w="28575">
            <a:solidFill>
              <a:schemeClr val="accent3">
                <a:lumMod val="20000"/>
                <a:lumOff val="80000"/>
              </a:schemeClr>
            </a:solidFill>
          </a:ln>
        </p:spPr>
      </p:pic>
      <p:pic>
        <p:nvPicPr>
          <p:cNvPr id="7" name="Picture 6">
            <a:extLst>
              <a:ext uri="{FF2B5EF4-FFF2-40B4-BE49-F238E27FC236}">
                <a16:creationId xmlns:a16="http://schemas.microsoft.com/office/drawing/2014/main" id="{AA32FFE1-EA09-4D94-9033-CDC22A204287}"/>
              </a:ext>
            </a:extLst>
          </p:cNvPr>
          <p:cNvPicPr>
            <a:picLocks noChangeAspect="1"/>
          </p:cNvPicPr>
          <p:nvPr/>
        </p:nvPicPr>
        <p:blipFill>
          <a:blip r:embed="rId4">
            <a:duotone>
              <a:prstClr val="black"/>
              <a:schemeClr val="accent5">
                <a:tint val="45000"/>
                <a:satMod val="400000"/>
              </a:schemeClr>
            </a:duotone>
            <a:extLst>
              <a:ext uri="{BEBA8EAE-BF5A-486C-A8C5-ECC9F3942E4B}">
                <a14:imgProps xmlns:a14="http://schemas.microsoft.com/office/drawing/2010/main">
                  <a14:imgLayer r:embed="rId5">
                    <a14:imgEffect>
                      <a14:artisticGlowDiffused/>
                    </a14:imgEffect>
                    <a14:imgEffect>
                      <a14:sharpenSoften amount="25000"/>
                    </a14:imgEffect>
                  </a14:imgLayer>
                </a14:imgProps>
              </a:ext>
            </a:extLst>
          </a:blip>
          <a:stretch>
            <a:fillRect/>
          </a:stretch>
        </p:blipFill>
        <p:spPr>
          <a:xfrm>
            <a:off x="439782" y="1525630"/>
            <a:ext cx="10336066" cy="1333686"/>
          </a:xfrm>
          <a:prstGeom prst="rect">
            <a:avLst/>
          </a:prstGeom>
          <a:ln w="28575">
            <a:solidFill>
              <a:schemeClr val="accent3">
                <a:lumMod val="20000"/>
                <a:lumOff val="80000"/>
              </a:schemeClr>
            </a:solidFill>
          </a:ln>
        </p:spPr>
      </p:pic>
      <p:pic>
        <p:nvPicPr>
          <p:cNvPr id="5" name="Picture 4">
            <a:extLst>
              <a:ext uri="{FF2B5EF4-FFF2-40B4-BE49-F238E27FC236}">
                <a16:creationId xmlns:a16="http://schemas.microsoft.com/office/drawing/2014/main" id="{4D9A1249-0A59-488B-A933-11FC185160F6}"/>
              </a:ext>
            </a:extLst>
          </p:cNvPr>
          <p:cNvPicPr>
            <a:picLocks noChangeAspect="1"/>
          </p:cNvPicPr>
          <p:nvPr/>
        </p:nvPicPr>
        <p:blipFill>
          <a:blip r:embed="rId6">
            <a:duotone>
              <a:prstClr val="black"/>
              <a:schemeClr val="accent5">
                <a:tint val="45000"/>
                <a:satMod val="400000"/>
              </a:schemeClr>
            </a:duotone>
            <a:extLst>
              <a:ext uri="{BEBA8EAE-BF5A-486C-A8C5-ECC9F3942E4B}">
                <a14:imgProps xmlns:a14="http://schemas.microsoft.com/office/drawing/2010/main">
                  <a14:imgLayer r:embed="rId7">
                    <a14:imgEffect>
                      <a14:artisticGlowDiffused/>
                    </a14:imgEffect>
                    <a14:imgEffect>
                      <a14:sharpenSoften amount="25000"/>
                    </a14:imgEffect>
                  </a14:imgLayer>
                </a14:imgProps>
              </a:ext>
            </a:extLst>
          </a:blip>
          <a:stretch>
            <a:fillRect/>
          </a:stretch>
        </p:blipFill>
        <p:spPr>
          <a:xfrm>
            <a:off x="439782" y="3062241"/>
            <a:ext cx="10336066" cy="3570787"/>
          </a:xfrm>
          <a:prstGeom prst="rect">
            <a:avLst/>
          </a:prstGeom>
          <a:ln w="28575">
            <a:solidFill>
              <a:schemeClr val="accent3">
                <a:lumMod val="20000"/>
                <a:lumOff val="80000"/>
              </a:schemeClr>
            </a:solidFill>
          </a:ln>
        </p:spPr>
      </p:pic>
    </p:spTree>
    <p:extLst>
      <p:ext uri="{BB962C8B-B14F-4D97-AF65-F5344CB8AC3E}">
        <p14:creationId xmlns:p14="http://schemas.microsoft.com/office/powerpoint/2010/main" val="16842939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10180CF-EA81-408A-856E-9EE7152E2157}"/>
              </a:ext>
            </a:extLst>
          </p:cNvPr>
          <p:cNvSpPr txBox="1">
            <a:spLocks/>
          </p:cNvSpPr>
          <p:nvPr/>
        </p:nvSpPr>
        <p:spPr>
          <a:xfrm>
            <a:off x="0" y="2928257"/>
            <a:ext cx="12191999" cy="100148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lumMod val="85000"/>
                  </a:schemeClr>
                </a:solidFill>
                <a:latin typeface="Adobe Gothic Std B" panose="020B0800000000000000" pitchFamily="34" charset="-128"/>
                <a:ea typeface="Adobe Gothic Std B" panose="020B0800000000000000" pitchFamily="34" charset="-128"/>
              </a:rPr>
              <a:t>VISUALIZATIONS OF THE DATASET</a:t>
            </a:r>
          </a:p>
        </p:txBody>
      </p:sp>
      <p:sp>
        <p:nvSpPr>
          <p:cNvPr id="8" name="Oval 7">
            <a:extLst>
              <a:ext uri="{FF2B5EF4-FFF2-40B4-BE49-F238E27FC236}">
                <a16:creationId xmlns:a16="http://schemas.microsoft.com/office/drawing/2014/main" id="{6918D09D-FF13-4C28-ADC6-57AD3EBC6B08}"/>
              </a:ext>
            </a:extLst>
          </p:cNvPr>
          <p:cNvSpPr/>
          <p:nvPr/>
        </p:nvSpPr>
        <p:spPr>
          <a:xfrm>
            <a:off x="624114" y="1103084"/>
            <a:ext cx="217714" cy="203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571C23D-FD1F-45F7-A663-1E6C1CF5992E}"/>
              </a:ext>
            </a:extLst>
          </p:cNvPr>
          <p:cNvSpPr/>
          <p:nvPr/>
        </p:nvSpPr>
        <p:spPr>
          <a:xfrm>
            <a:off x="3199653" y="1103084"/>
            <a:ext cx="217714" cy="203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9335628-9E46-4E63-B90E-FD5321CC6082}"/>
              </a:ext>
            </a:extLst>
          </p:cNvPr>
          <p:cNvSpPr/>
          <p:nvPr/>
        </p:nvSpPr>
        <p:spPr>
          <a:xfrm>
            <a:off x="5666335" y="1098794"/>
            <a:ext cx="217714" cy="203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B6AB932-8E23-473A-91DC-A694BC4C2E01}"/>
              </a:ext>
            </a:extLst>
          </p:cNvPr>
          <p:cNvSpPr/>
          <p:nvPr/>
        </p:nvSpPr>
        <p:spPr>
          <a:xfrm>
            <a:off x="8133017" y="1098794"/>
            <a:ext cx="217714" cy="203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E5BC7C0-D966-46AF-9829-089321AA9624}"/>
              </a:ext>
            </a:extLst>
          </p:cNvPr>
          <p:cNvSpPr/>
          <p:nvPr/>
        </p:nvSpPr>
        <p:spPr>
          <a:xfrm>
            <a:off x="10708556" y="1098794"/>
            <a:ext cx="217714" cy="203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29D76160-A8B2-46B4-B993-9DF116A23DBB}"/>
              </a:ext>
            </a:extLst>
          </p:cNvPr>
          <p:cNvCxnSpPr>
            <a:cxnSpLocks/>
          </p:cNvCxnSpPr>
          <p:nvPr/>
        </p:nvCxnSpPr>
        <p:spPr>
          <a:xfrm flipH="1" flipV="1">
            <a:off x="-607784" y="1201140"/>
            <a:ext cx="609598" cy="4290"/>
          </a:xfrm>
          <a:prstGeom prst="line">
            <a:avLst/>
          </a:prstGeom>
          <a:ln w="38100">
            <a:solidFill>
              <a:srgbClr val="92D050"/>
            </a:solidFill>
          </a:ln>
        </p:spPr>
        <p:style>
          <a:lnRef idx="1">
            <a:schemeClr val="accent6"/>
          </a:lnRef>
          <a:fillRef idx="0">
            <a:schemeClr val="accent6"/>
          </a:fillRef>
          <a:effectRef idx="0">
            <a:schemeClr val="accent6"/>
          </a:effectRef>
          <a:fontRef idx="minor">
            <a:schemeClr val="tx1"/>
          </a:fontRef>
        </p:style>
      </p:cxnSp>
      <p:cxnSp>
        <p:nvCxnSpPr>
          <p:cNvPr id="17" name="Straight Connector 16">
            <a:extLst>
              <a:ext uri="{FF2B5EF4-FFF2-40B4-BE49-F238E27FC236}">
                <a16:creationId xmlns:a16="http://schemas.microsoft.com/office/drawing/2014/main" id="{F8B5E3A1-FC5B-447D-90C2-FF489D5C61A9}"/>
              </a:ext>
            </a:extLst>
          </p:cNvPr>
          <p:cNvCxnSpPr>
            <a:cxnSpLocks/>
          </p:cNvCxnSpPr>
          <p:nvPr/>
        </p:nvCxnSpPr>
        <p:spPr>
          <a:xfrm>
            <a:off x="0" y="1204687"/>
            <a:ext cx="12468518"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76D5148A-7581-401A-BE38-BAD8F5C5CDAC}"/>
              </a:ext>
            </a:extLst>
          </p:cNvPr>
          <p:cNvSpPr/>
          <p:nvPr/>
        </p:nvSpPr>
        <p:spPr>
          <a:xfrm>
            <a:off x="12468518" y="1098794"/>
            <a:ext cx="217714" cy="203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6145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230</Words>
  <Application>Microsoft Office PowerPoint</Application>
  <PresentationFormat>Widescreen</PresentationFormat>
  <Paragraphs>40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Adobe Gothic Std B</vt:lpstr>
      <vt:lpstr>Arial</vt:lpstr>
      <vt:lpstr>Calibri</vt:lpstr>
      <vt:lpstr>Calibri Light</vt:lpstr>
      <vt:lpstr>Estrangelo Edessa</vt:lpstr>
      <vt:lpstr>Wingdings</vt:lpstr>
      <vt:lpstr>Office Theme</vt:lpstr>
      <vt:lpstr>Analysis On University Students Sleeping Patterns</vt:lpstr>
      <vt:lpstr>Analysis On University Students Sleeping Patterns</vt:lpstr>
      <vt:lpstr>Analysis On University Students Sleeping Patterns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on University Students sleeping patterns</dc:title>
  <dc:creator>Japesh Pal</dc:creator>
  <cp:lastModifiedBy>Japesh Pal</cp:lastModifiedBy>
  <cp:revision>161</cp:revision>
  <dcterms:created xsi:type="dcterms:W3CDTF">2024-11-06T17:54:23Z</dcterms:created>
  <dcterms:modified xsi:type="dcterms:W3CDTF">2024-11-08T20:37:08Z</dcterms:modified>
</cp:coreProperties>
</file>