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F9F"/>
    <a:srgbClr val="B95E82"/>
    <a:srgbClr val="EDD7E0"/>
    <a:srgbClr val="E3BFCE"/>
    <a:srgbClr val="FBD9D9"/>
    <a:srgbClr val="F9CBCB"/>
    <a:srgbClr val="FFE0CD"/>
    <a:srgbClr val="FFC29B"/>
    <a:srgbClr val="FFA751"/>
    <a:srgbClr val="FFE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46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ih-project-nkxgf57wuihmjygcxsruhf.streamlit.app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-LIBRARY-06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8779" y="989828"/>
            <a:ext cx="4651375" cy="51625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8239611" y="1954530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954530"/>
            <a:ext cx="77851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25030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Based Crop Recommendation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Agriculture,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&amp; Rural Development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XXXXXXXX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Bashers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253552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31900" y="-1451008"/>
            <a:ext cx="800317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86275" y="635476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@AI Based Crop Recommendation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67712"/>
            <a:ext cx="145649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Bashers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5775" y="1177164"/>
            <a:ext cx="6576223" cy="5008580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Detailed explanation of the proposed solution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3DBEB-5E30-4D69-99CE-6A1DEC90F514}"/>
              </a:ext>
            </a:extLst>
          </p:cNvPr>
          <p:cNvGrpSpPr/>
          <p:nvPr/>
        </p:nvGrpSpPr>
        <p:grpSpPr>
          <a:xfrm>
            <a:off x="7277394" y="1521435"/>
            <a:ext cx="4986437" cy="3924263"/>
            <a:chOff x="7433479" y="1294687"/>
            <a:chExt cx="4986437" cy="3924263"/>
          </a:xfrm>
        </p:grpSpPr>
        <p:sp>
          <p:nvSpPr>
            <p:cNvPr id="13" name="Rectangle 12"/>
            <p:cNvSpPr/>
            <p:nvPr/>
          </p:nvSpPr>
          <p:spPr>
            <a:xfrm>
              <a:off x="8697427" y="1294687"/>
              <a:ext cx="34190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Arial" pitchFamily="34" charset="0"/>
                  <a:cs typeface="Arial" pitchFamily="34" charset="0"/>
                </a:rPr>
                <a:t>Innovation and uniqueness </a:t>
              </a:r>
              <a:endParaRPr lang="en-US" sz="1600" b="1" dirty="0"/>
            </a:p>
          </p:txBody>
        </p:sp>
        <p:sp>
          <p:nvSpPr>
            <p:cNvPr id="16" name="Right Arrow 15"/>
            <p:cNvSpPr/>
            <p:nvPr/>
          </p:nvSpPr>
          <p:spPr>
            <a:xfrm rot="11885371">
              <a:off x="9434150" y="2385111"/>
              <a:ext cx="392565" cy="22222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C5C1A8-B0A0-469B-81CC-5BBF8DB2E5A9}"/>
                </a:ext>
              </a:extLst>
            </p:cNvPr>
            <p:cNvGrpSpPr/>
            <p:nvPr/>
          </p:nvGrpSpPr>
          <p:grpSpPr>
            <a:xfrm>
              <a:off x="7583991" y="2222640"/>
              <a:ext cx="2148544" cy="646331"/>
              <a:chOff x="7290393" y="2261893"/>
              <a:chExt cx="2148544" cy="6463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200572" y="2261893"/>
                <a:ext cx="12383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Feature 1</a:t>
                </a:r>
                <a:endParaRPr lang="en-US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290393" y="2261893"/>
                <a:ext cx="12383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Description</a:t>
                </a:r>
              </a:p>
              <a:p>
                <a:endParaRPr lang="en-US" sz="1200" dirty="0">
                  <a:solidFill>
                    <a:schemeClr val="accent3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2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8A4DD9-6275-417E-802C-6DB1F5479168}"/>
                </a:ext>
              </a:extLst>
            </p:cNvPr>
            <p:cNvGrpSpPr/>
            <p:nvPr/>
          </p:nvGrpSpPr>
          <p:grpSpPr>
            <a:xfrm>
              <a:off x="7433479" y="2890022"/>
              <a:ext cx="2012351" cy="646331"/>
              <a:chOff x="6954426" y="2734720"/>
              <a:chExt cx="2224320" cy="64633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940381" y="2734720"/>
                <a:ext cx="12383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Feature 2</a:t>
                </a:r>
                <a:endParaRPr lang="en-US" sz="1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954426" y="2734720"/>
                <a:ext cx="11221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Description</a:t>
                </a:r>
              </a:p>
              <a:p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FA89E7-FE7D-42F7-9C7D-10734CD54858}"/>
                </a:ext>
              </a:extLst>
            </p:cNvPr>
            <p:cNvGrpSpPr/>
            <p:nvPr/>
          </p:nvGrpSpPr>
          <p:grpSpPr>
            <a:xfrm>
              <a:off x="7577073" y="3511293"/>
              <a:ext cx="2110003" cy="655218"/>
              <a:chOff x="10118254" y="4024429"/>
              <a:chExt cx="2110003" cy="65521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0989892" y="4024429"/>
                <a:ext cx="12383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Feature 3</a:t>
                </a:r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118254" y="4033316"/>
                <a:ext cx="1120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Description</a:t>
                </a:r>
              </a:p>
              <a:p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199158-9C47-4877-AF8E-B459EB8FC801}"/>
                </a:ext>
              </a:extLst>
            </p:cNvPr>
            <p:cNvGrpSpPr/>
            <p:nvPr/>
          </p:nvGrpSpPr>
          <p:grpSpPr>
            <a:xfrm>
              <a:off x="9767537" y="2108646"/>
              <a:ext cx="2209118" cy="1852601"/>
              <a:chOff x="5217335" y="4133003"/>
              <a:chExt cx="2516917" cy="215118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217335" y="4133003"/>
                <a:ext cx="2511723" cy="21511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22531" y="4808282"/>
                <a:ext cx="2511721" cy="709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AI Crop</a:t>
                </a:r>
              </a:p>
              <a:p>
                <a:pPr algn="ctr"/>
                <a:r>
                  <a:rPr lang="en-US" b="1" i="1" dirty="0">
                    <a:solidFill>
                      <a:schemeClr val="accent4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Recommendation</a:t>
                </a:r>
                <a:endParaRPr lang="en-US" b="1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9" name="Right Arrow 15">
              <a:extLst>
                <a:ext uri="{FF2B5EF4-FFF2-40B4-BE49-F238E27FC236}">
                  <a16:creationId xmlns:a16="http://schemas.microsoft.com/office/drawing/2014/main" id="{2BB46623-19F1-4676-A6CE-8476CC8CBCB5}"/>
                </a:ext>
              </a:extLst>
            </p:cNvPr>
            <p:cNvSpPr/>
            <p:nvPr/>
          </p:nvSpPr>
          <p:spPr>
            <a:xfrm rot="10800000">
              <a:off x="9307253" y="2916941"/>
              <a:ext cx="392565" cy="22222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35F33630-01E7-4173-80BD-14442614AB4F}"/>
                </a:ext>
              </a:extLst>
            </p:cNvPr>
            <p:cNvSpPr/>
            <p:nvPr/>
          </p:nvSpPr>
          <p:spPr>
            <a:xfrm rot="9713350">
              <a:off x="9410401" y="3463973"/>
              <a:ext cx="392565" cy="22222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F33B554-3ADA-4E74-B992-58FCA0259AB4}"/>
                </a:ext>
              </a:extLst>
            </p:cNvPr>
            <p:cNvGrpSpPr/>
            <p:nvPr/>
          </p:nvGrpSpPr>
          <p:grpSpPr>
            <a:xfrm>
              <a:off x="8162411" y="4140586"/>
              <a:ext cx="2102031" cy="670607"/>
              <a:chOff x="10422122" y="4152809"/>
              <a:chExt cx="2102031" cy="67060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57498A-D3E6-4983-A7C9-6CB7429282D3}"/>
                  </a:ext>
                </a:extLst>
              </p:cNvPr>
              <p:cNvSpPr/>
              <p:nvPr/>
            </p:nvSpPr>
            <p:spPr>
              <a:xfrm>
                <a:off x="11285788" y="4152809"/>
                <a:ext cx="12383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Feature 4</a:t>
                </a:r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2F31984-068E-4A9F-A77A-1FDC84E4B8D6}"/>
                  </a:ext>
                </a:extLst>
              </p:cNvPr>
              <p:cNvSpPr/>
              <p:nvPr/>
            </p:nvSpPr>
            <p:spPr>
              <a:xfrm>
                <a:off x="10422122" y="4177085"/>
                <a:ext cx="1120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Description</a:t>
                </a:r>
              </a:p>
              <a:p>
                <a:endParaRPr lang="en-US" sz="1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4" name="Right Arrow 15">
              <a:extLst>
                <a:ext uri="{FF2B5EF4-FFF2-40B4-BE49-F238E27FC236}">
                  <a16:creationId xmlns:a16="http://schemas.microsoft.com/office/drawing/2014/main" id="{CC0D341D-AB11-45F2-B31A-3B81AEE93FE4}"/>
                </a:ext>
              </a:extLst>
            </p:cNvPr>
            <p:cNvSpPr/>
            <p:nvPr/>
          </p:nvSpPr>
          <p:spPr>
            <a:xfrm rot="7181668">
              <a:off x="9812500" y="3876775"/>
              <a:ext cx="392565" cy="22222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15">
              <a:extLst>
                <a:ext uri="{FF2B5EF4-FFF2-40B4-BE49-F238E27FC236}">
                  <a16:creationId xmlns:a16="http://schemas.microsoft.com/office/drawing/2014/main" id="{6890FEBC-FF4C-4827-BADF-2342546B9FD6}"/>
                </a:ext>
              </a:extLst>
            </p:cNvPr>
            <p:cNvSpPr/>
            <p:nvPr/>
          </p:nvSpPr>
          <p:spPr>
            <a:xfrm rot="5400000">
              <a:off x="10435711" y="4120801"/>
              <a:ext cx="392565" cy="22222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201E2EE-FCDD-43A0-9BE3-5E6C70C871DF}"/>
                </a:ext>
              </a:extLst>
            </p:cNvPr>
            <p:cNvGrpSpPr/>
            <p:nvPr/>
          </p:nvGrpSpPr>
          <p:grpSpPr>
            <a:xfrm>
              <a:off x="9883354" y="4411103"/>
              <a:ext cx="1335033" cy="807847"/>
              <a:chOff x="10962300" y="4194135"/>
              <a:chExt cx="1335033" cy="80784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9FF940-C5EE-4360-93CB-3526C9699543}"/>
                  </a:ext>
                </a:extLst>
              </p:cNvPr>
              <p:cNvSpPr/>
              <p:nvPr/>
            </p:nvSpPr>
            <p:spPr>
              <a:xfrm>
                <a:off x="11058968" y="4194135"/>
                <a:ext cx="12383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Feature 5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15F5A63-E986-4FAB-B062-D54D63620302}"/>
                  </a:ext>
                </a:extLst>
              </p:cNvPr>
              <p:cNvSpPr/>
              <p:nvPr/>
            </p:nvSpPr>
            <p:spPr>
              <a:xfrm>
                <a:off x="10962300" y="4355651"/>
                <a:ext cx="1120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Description</a:t>
                </a:r>
              </a:p>
              <a:p>
                <a:endParaRPr lang="en-US" sz="120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sz="12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9" name="Right Arrow 15">
              <a:extLst>
                <a:ext uri="{FF2B5EF4-FFF2-40B4-BE49-F238E27FC236}">
                  <a16:creationId xmlns:a16="http://schemas.microsoft.com/office/drawing/2014/main" id="{07A0B463-CA24-4E0C-92F3-875E90D5FB1D}"/>
                </a:ext>
              </a:extLst>
            </p:cNvPr>
            <p:cNvSpPr/>
            <p:nvPr/>
          </p:nvSpPr>
          <p:spPr>
            <a:xfrm rot="3996120">
              <a:off x="11243448" y="4032812"/>
              <a:ext cx="392565" cy="22222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C0E5B5A-2B3D-4157-B17E-509D04305EDD}"/>
                </a:ext>
              </a:extLst>
            </p:cNvPr>
            <p:cNvGrpSpPr/>
            <p:nvPr/>
          </p:nvGrpSpPr>
          <p:grpSpPr>
            <a:xfrm>
              <a:off x="11181551" y="4268707"/>
              <a:ext cx="1238365" cy="857891"/>
              <a:chOff x="11249504" y="4214640"/>
              <a:chExt cx="1238365" cy="85789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6ED3BB7-B501-464E-86A1-1F53213008BB}"/>
                  </a:ext>
                </a:extLst>
              </p:cNvPr>
              <p:cNvSpPr/>
              <p:nvPr/>
            </p:nvSpPr>
            <p:spPr>
              <a:xfrm>
                <a:off x="11249504" y="4214640"/>
                <a:ext cx="123836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itchFamily="34" charset="0"/>
                    <a:cs typeface="Arial" pitchFamily="34" charset="0"/>
                  </a:rPr>
                  <a:t>Feature 6</a:t>
                </a:r>
                <a:endParaRPr lang="en-US" sz="1400" b="1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A8C044-4352-4EDC-B6A3-F93822A87911}"/>
                  </a:ext>
                </a:extLst>
              </p:cNvPr>
              <p:cNvSpPr/>
              <p:nvPr/>
            </p:nvSpPr>
            <p:spPr>
              <a:xfrm>
                <a:off x="11308510" y="4426200"/>
                <a:ext cx="11203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Description</a:t>
                </a:r>
              </a:p>
              <a:p>
                <a:endParaRPr lang="en-US" sz="12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1200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38200" y="-1015663"/>
            <a:ext cx="9385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 descr="Your startup LOGO">
            <a:extLst>
              <a:ext uri="{FF2B5EF4-FFF2-40B4-BE49-F238E27FC236}">
                <a16:creationId xmlns:a16="http://schemas.microsoft.com/office/drawing/2014/main" id="{CFC0912F-C69A-449B-86A1-A6DEB4BE53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90887"/>
            <a:ext cx="145649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Bashers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9F3778-3E4E-47C5-B36D-08FEAB1B1FF3}"/>
              </a:ext>
            </a:extLst>
          </p:cNvPr>
          <p:cNvGrpSpPr/>
          <p:nvPr/>
        </p:nvGrpSpPr>
        <p:grpSpPr>
          <a:xfrm>
            <a:off x="6832600" y="1276927"/>
            <a:ext cx="5029627" cy="4384565"/>
            <a:chOff x="6886576" y="1531940"/>
            <a:chExt cx="5045057" cy="438456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A8B6DEB-2138-4FDB-80C1-84E9198ADF64}"/>
                </a:ext>
              </a:extLst>
            </p:cNvPr>
            <p:cNvGrpSpPr/>
            <p:nvPr/>
          </p:nvGrpSpPr>
          <p:grpSpPr>
            <a:xfrm>
              <a:off x="6892909" y="1531940"/>
              <a:ext cx="5038724" cy="986856"/>
              <a:chOff x="6892909" y="1531940"/>
              <a:chExt cx="5038724" cy="98685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892909" y="1550418"/>
                <a:ext cx="5038724" cy="968378"/>
              </a:xfrm>
              <a:prstGeom prst="rect">
                <a:avLst/>
              </a:prstGeom>
              <a:solidFill>
                <a:srgbClr val="FFECC0"/>
              </a:solidFill>
              <a:ln>
                <a:solidFill>
                  <a:srgbClr val="FFA75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439578A1-5054-44D1-8BAB-64D4E7B5B5CD}"/>
                  </a:ext>
                </a:extLst>
              </p:cNvPr>
              <p:cNvSpPr/>
              <p:nvPr/>
            </p:nvSpPr>
            <p:spPr>
              <a:xfrm>
                <a:off x="8976092" y="1875536"/>
                <a:ext cx="489097" cy="34652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7DB602C-ACB3-4EAA-B2A6-DAA7815FE07D}"/>
                  </a:ext>
                </a:extLst>
              </p:cNvPr>
              <p:cNvSpPr/>
              <p:nvPr/>
            </p:nvSpPr>
            <p:spPr>
              <a:xfrm>
                <a:off x="7045309" y="1702818"/>
                <a:ext cx="2098691" cy="6783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             </a:t>
                </a:r>
                <a:r>
                  <a:rPr lang="en-US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BACKEND</a:t>
                </a:r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  <p:pic>
            <p:nvPicPr>
              <p:cNvPr id="1026" name="Picture 2" descr="Backend - Free seo and web icons">
                <a:extLst>
                  <a:ext uri="{FF2B5EF4-FFF2-40B4-BE49-F238E27FC236}">
                    <a16:creationId xmlns:a16="http://schemas.microsoft.com/office/drawing/2014/main" id="{F69F989A-5FCD-4462-9584-D216B5184B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1950" y="1723960"/>
                <a:ext cx="636973" cy="636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6AA180D-6E5C-4E68-A241-091D7E0CC61B}"/>
                  </a:ext>
                </a:extLst>
              </p:cNvPr>
              <p:cNvSpPr/>
              <p:nvPr/>
            </p:nvSpPr>
            <p:spPr>
              <a:xfrm>
                <a:off x="9442596" y="1531940"/>
                <a:ext cx="2419630" cy="9868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Flask, Scikit-learn, </a:t>
                </a:r>
              </a:p>
              <a:p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pandas, matplotlib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2CF1D0-DE38-4D9A-B50D-972C57D69B66}"/>
                </a:ext>
              </a:extLst>
            </p:cNvPr>
            <p:cNvGrpSpPr/>
            <p:nvPr/>
          </p:nvGrpSpPr>
          <p:grpSpPr>
            <a:xfrm>
              <a:off x="6886576" y="2627315"/>
              <a:ext cx="5045057" cy="958853"/>
              <a:chOff x="6886576" y="2627315"/>
              <a:chExt cx="5045057" cy="95885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886576" y="2627315"/>
                <a:ext cx="5038724" cy="958853"/>
              </a:xfrm>
              <a:prstGeom prst="rect">
                <a:avLst/>
              </a:prstGeom>
              <a:solidFill>
                <a:srgbClr val="FFE0CD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E9C9BEB-BFF4-4465-9A96-D1C0755E3E7B}"/>
                  </a:ext>
                </a:extLst>
              </p:cNvPr>
              <p:cNvSpPr/>
              <p:nvPr/>
            </p:nvSpPr>
            <p:spPr>
              <a:xfrm>
                <a:off x="8976092" y="2933775"/>
                <a:ext cx="489097" cy="34652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81FC826-A0C3-43DA-9D3D-42EFA367D383}"/>
                  </a:ext>
                </a:extLst>
              </p:cNvPr>
              <p:cNvSpPr/>
              <p:nvPr/>
            </p:nvSpPr>
            <p:spPr>
              <a:xfrm>
                <a:off x="7045308" y="2767582"/>
                <a:ext cx="2098691" cy="678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              FRONTEND</a:t>
                </a:r>
              </a:p>
            </p:txBody>
          </p:sp>
          <p:pic>
            <p:nvPicPr>
              <p:cNvPr id="1028" name="Picture 4" descr="Front end - Free computer icons">
                <a:extLst>
                  <a:ext uri="{FF2B5EF4-FFF2-40B4-BE49-F238E27FC236}">
                    <a16:creationId xmlns:a16="http://schemas.microsoft.com/office/drawing/2014/main" id="{A2B7A8EE-900B-440A-B589-729E3228F4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4778" y="2799496"/>
                <a:ext cx="611315" cy="611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5412E2C-E4C1-4275-A0C8-5EF77634AF4B}"/>
                  </a:ext>
                </a:extLst>
              </p:cNvPr>
              <p:cNvSpPr/>
              <p:nvPr/>
            </p:nvSpPr>
            <p:spPr>
              <a:xfrm>
                <a:off x="9429451" y="2631760"/>
                <a:ext cx="2502182" cy="943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React-Native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233574-5E09-4358-AEA4-B0C3F0584159}"/>
                </a:ext>
              </a:extLst>
            </p:cNvPr>
            <p:cNvGrpSpPr/>
            <p:nvPr/>
          </p:nvGrpSpPr>
          <p:grpSpPr>
            <a:xfrm>
              <a:off x="6892909" y="3695282"/>
              <a:ext cx="5038724" cy="1044577"/>
              <a:chOff x="6892909" y="3695282"/>
              <a:chExt cx="5038724" cy="104457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892909" y="3695282"/>
                <a:ext cx="5038724" cy="1044577"/>
              </a:xfrm>
              <a:prstGeom prst="rect">
                <a:avLst/>
              </a:prstGeom>
              <a:solidFill>
                <a:srgbClr val="FBD9D9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27A6C86-58F7-45F2-9C66-5C29F3D3BB55}"/>
                  </a:ext>
                </a:extLst>
              </p:cNvPr>
              <p:cNvSpPr/>
              <p:nvPr/>
            </p:nvSpPr>
            <p:spPr>
              <a:xfrm>
                <a:off x="8976092" y="4050736"/>
                <a:ext cx="489097" cy="34652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4B6E70-A171-4F47-AA65-894AE1CD611E}"/>
                  </a:ext>
                </a:extLst>
              </p:cNvPr>
              <p:cNvSpPr/>
              <p:nvPr/>
            </p:nvSpPr>
            <p:spPr>
              <a:xfrm>
                <a:off x="7045309" y="3884156"/>
                <a:ext cx="2098691" cy="678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              DATABASE</a:t>
                </a:r>
              </a:p>
            </p:txBody>
          </p:sp>
          <p:pic>
            <p:nvPicPr>
              <p:cNvPr id="1032" name="Picture 8" descr="Database - Free seo and web icons">
                <a:extLst>
                  <a:ext uri="{FF2B5EF4-FFF2-40B4-BE49-F238E27FC236}">
                    <a16:creationId xmlns:a16="http://schemas.microsoft.com/office/drawing/2014/main" id="{FCB8E0F0-8BF3-4BFA-8057-4ED12261B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7608" y="3934998"/>
                <a:ext cx="558205" cy="55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F22336-E51F-4255-A78D-A9500BE2F9AE}"/>
                  </a:ext>
                </a:extLst>
              </p:cNvPr>
              <p:cNvSpPr/>
              <p:nvPr/>
            </p:nvSpPr>
            <p:spPr>
              <a:xfrm>
                <a:off x="9450152" y="3718237"/>
                <a:ext cx="2412074" cy="9868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PostgreSQL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928F72-2AFB-4BB7-862B-42B9E7390C53}"/>
                </a:ext>
              </a:extLst>
            </p:cNvPr>
            <p:cNvGrpSpPr/>
            <p:nvPr/>
          </p:nvGrpSpPr>
          <p:grpSpPr>
            <a:xfrm>
              <a:off x="6886576" y="4871928"/>
              <a:ext cx="5038724" cy="1044577"/>
              <a:chOff x="6886576" y="4871928"/>
              <a:chExt cx="5038724" cy="104457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886576" y="4871928"/>
                <a:ext cx="5038724" cy="1044577"/>
              </a:xfrm>
              <a:prstGeom prst="rect">
                <a:avLst/>
              </a:prstGeom>
              <a:solidFill>
                <a:srgbClr val="EDD7E0"/>
              </a:solidFill>
              <a:ln>
                <a:solidFill>
                  <a:srgbClr val="B95E82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E8001C9C-13BF-4A49-862B-040E780F727B}"/>
                  </a:ext>
                </a:extLst>
              </p:cNvPr>
              <p:cNvSpPr/>
              <p:nvPr/>
            </p:nvSpPr>
            <p:spPr>
              <a:xfrm>
                <a:off x="8976092" y="5222279"/>
                <a:ext cx="489097" cy="346528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3A7B9C-4EB4-4905-8D2E-6AE2FF4F7E78}"/>
                  </a:ext>
                </a:extLst>
              </p:cNvPr>
              <p:cNvSpPr/>
              <p:nvPr/>
            </p:nvSpPr>
            <p:spPr>
              <a:xfrm>
                <a:off x="7045309" y="5055057"/>
                <a:ext cx="2098691" cy="678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                ADDITIONAL</a:t>
                </a:r>
              </a:p>
            </p:txBody>
          </p:sp>
          <p:pic>
            <p:nvPicPr>
              <p:cNvPr id="1034" name="Picture 10" descr="Shopping basket - Free commerce icons">
                <a:extLst>
                  <a:ext uri="{FF2B5EF4-FFF2-40B4-BE49-F238E27FC236}">
                    <a16:creationId xmlns:a16="http://schemas.microsoft.com/office/drawing/2014/main" id="{322D4F04-6A0A-454C-BD34-E3CBA93785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7608" y="5055056"/>
                <a:ext cx="610417" cy="610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D85E10-17F9-4683-9C4E-BC6657B175CC}"/>
                  </a:ext>
                </a:extLst>
              </p:cNvPr>
              <p:cNvSpPr/>
              <p:nvPr/>
            </p:nvSpPr>
            <p:spPr>
              <a:xfrm>
                <a:off x="9454556" y="4875993"/>
                <a:ext cx="2466444" cy="9868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Git/GitHub, Docker, GTTS, </a:t>
                </a:r>
                <a:r>
                  <a:rPr lang="en-US" sz="1600" dirty="0" err="1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Bhuvan</a:t>
                </a:r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 API, </a:t>
                </a:r>
                <a:r>
                  <a:rPr lang="en-US" sz="1600" dirty="0" err="1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Agmarknet</a:t>
                </a:r>
                <a:r>
                  <a:rPr lang="en-US" sz="1600" dirty="0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, </a:t>
                </a:r>
                <a:r>
                  <a:rPr lang="en-US" sz="1600" dirty="0" err="1">
                    <a:latin typeface="Malgun Gothic Semilight" panose="020B0502040204020203" pitchFamily="34" charset="-128"/>
                    <a:ea typeface="Malgun Gothic Semilight" panose="020B0502040204020203" pitchFamily="34" charset="-128"/>
                    <a:cs typeface="Malgun Gothic Semilight" panose="020B0502040204020203" pitchFamily="34" charset="-128"/>
                  </a:rPr>
                  <a:t>SoilGrids</a:t>
                </a:r>
                <a:endParaRPr lang="en-US" sz="1600" dirty="0">
                  <a:latin typeface="Malgun Gothic Semilight" panose="020B0502040204020203" pitchFamily="34" charset="-128"/>
                  <a:ea typeface="Malgun Gothic Semilight" panose="020B0502040204020203" pitchFamily="34" charset="-128"/>
                  <a:cs typeface="Malgun Gothic Semilight" panose="020B0502040204020203" pitchFamily="34" charset="-128"/>
                </a:endParaRPr>
              </a:p>
            </p:txBody>
          </p:sp>
        </p:grpSp>
      </p:grp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E10C30B1-0F5F-49A9-8E8C-6894DB61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6275" y="635476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@AI Based Crop Recommendation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F8C037-2B13-4AE2-9156-5AA2EF2A0854}"/>
              </a:ext>
            </a:extLst>
          </p:cNvPr>
          <p:cNvSpPr/>
          <p:nvPr/>
        </p:nvSpPr>
        <p:spPr>
          <a:xfrm>
            <a:off x="239337" y="1284687"/>
            <a:ext cx="6441904" cy="43768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SYSTEM ARCHITECTURE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D8F858-AF76-402D-A79B-4A8336946A6D}"/>
              </a:ext>
            </a:extLst>
          </p:cNvPr>
          <p:cNvSpPr/>
          <p:nvPr/>
        </p:nvSpPr>
        <p:spPr>
          <a:xfrm>
            <a:off x="239337" y="5752379"/>
            <a:ext cx="6441904" cy="3127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8"/>
              </a:rPr>
              <a:t>PROTOTYPE LINK</a:t>
            </a:r>
            <a:endParaRPr lang="en-US" i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01700" y="-1077963"/>
            <a:ext cx="9385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AA644F03-3A20-4D2D-B076-C81D12D9C3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23772"/>
            <a:ext cx="145649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Bashers</a:t>
            </a:r>
            <a:endParaRPr lang="en-IN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D78DF3B-D07A-4562-A30F-938E2395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6275" y="635476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@AI Based Crop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E0058F1F-9431-42F7-A05F-DAF3FA00E8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5649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Bashers</a:t>
            </a:r>
            <a:endParaRPr lang="en-IN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B2B36FF8-EFD4-4F5A-AEFE-EA1F889D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6275" y="635476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@AI Based Crop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196B3113-AD42-4FAE-95EB-A009B93A62B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5649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Team Bashers</a:t>
            </a:r>
            <a:endParaRPr lang="en-IN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D3AABB11-72D1-465E-A96F-A8FCB454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6275" y="635476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@AI Based Crop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11B88D7-ED0A-4F5D-807A-998115B4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6275" y="635476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@AI Based Crop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415</Words>
  <Application>Microsoft Office PowerPoint</Application>
  <PresentationFormat>Widescreen</PresentationFormat>
  <Paragraphs>89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Gothic Std B</vt:lpstr>
      <vt:lpstr>Malgun Gothic Semilight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Japesh Pal</cp:lastModifiedBy>
  <cp:revision>245</cp:revision>
  <dcterms:created xsi:type="dcterms:W3CDTF">2013-12-12T18:46:50Z</dcterms:created>
  <dcterms:modified xsi:type="dcterms:W3CDTF">2025-09-26T22:44:54Z</dcterms:modified>
</cp:coreProperties>
</file>