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9" d="100"/>
          <a:sy n="59" d="100"/>
        </p:scale>
        <p:origin x="86"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09694C-AE37-494C-8E87-0F10B5BD94C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78B833F-ABE5-46D4-9294-D5A82E5674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878E6EE-45DA-4ECD-9334-D838F921816B}"/>
              </a:ext>
            </a:extLst>
          </p:cNvPr>
          <p:cNvSpPr>
            <a:spLocks noGrp="1"/>
          </p:cNvSpPr>
          <p:nvPr>
            <p:ph type="dt" sz="half" idx="10"/>
          </p:nvPr>
        </p:nvSpPr>
        <p:spPr/>
        <p:txBody>
          <a:bodyPr/>
          <a:lstStyle/>
          <a:p>
            <a:fld id="{697A785D-C0A4-410E-8DCD-18C8B18BC2F0}" type="datetimeFigureOut">
              <a:rPr kumimoji="1" lang="ja-JP" altLang="en-US" smtClean="0"/>
              <a:t>2023/7/18</a:t>
            </a:fld>
            <a:endParaRPr kumimoji="1" lang="ja-JP" altLang="en-US"/>
          </a:p>
        </p:txBody>
      </p:sp>
      <p:sp>
        <p:nvSpPr>
          <p:cNvPr id="5" name="フッター プレースホルダー 4">
            <a:extLst>
              <a:ext uri="{FF2B5EF4-FFF2-40B4-BE49-F238E27FC236}">
                <a16:creationId xmlns:a16="http://schemas.microsoft.com/office/drawing/2014/main" id="{D7857EF5-8CD7-422B-8E43-C14637694B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0EE2E8-9AE4-474D-A262-54623B5C0606}"/>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221999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335B71-DF85-4566-B18C-1FF9A7BC80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6AF6DD8-AF03-421E-9C08-40D571704BC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F7D28D-8495-4896-B967-8422BCF6B29F}"/>
              </a:ext>
            </a:extLst>
          </p:cNvPr>
          <p:cNvSpPr>
            <a:spLocks noGrp="1"/>
          </p:cNvSpPr>
          <p:nvPr>
            <p:ph type="dt" sz="half" idx="10"/>
          </p:nvPr>
        </p:nvSpPr>
        <p:spPr/>
        <p:txBody>
          <a:bodyPr/>
          <a:lstStyle/>
          <a:p>
            <a:fld id="{697A785D-C0A4-410E-8DCD-18C8B18BC2F0}" type="datetimeFigureOut">
              <a:rPr kumimoji="1" lang="ja-JP" altLang="en-US" smtClean="0"/>
              <a:t>2023/7/18</a:t>
            </a:fld>
            <a:endParaRPr kumimoji="1" lang="ja-JP" altLang="en-US"/>
          </a:p>
        </p:txBody>
      </p:sp>
      <p:sp>
        <p:nvSpPr>
          <p:cNvPr id="5" name="フッター プレースホルダー 4">
            <a:extLst>
              <a:ext uri="{FF2B5EF4-FFF2-40B4-BE49-F238E27FC236}">
                <a16:creationId xmlns:a16="http://schemas.microsoft.com/office/drawing/2014/main" id="{F97C4146-0684-4F06-878F-BAF4685C36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847BC5-9740-42B6-99FA-9F175E78979E}"/>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333184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AA5806E-C282-4CDF-A25F-96C68767CF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3990F3C-1E5E-41AF-A112-AD71FED15ED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6CD3F24-057A-445E-8CDD-1406D8486F21}"/>
              </a:ext>
            </a:extLst>
          </p:cNvPr>
          <p:cNvSpPr>
            <a:spLocks noGrp="1"/>
          </p:cNvSpPr>
          <p:nvPr>
            <p:ph type="dt" sz="half" idx="10"/>
          </p:nvPr>
        </p:nvSpPr>
        <p:spPr/>
        <p:txBody>
          <a:bodyPr/>
          <a:lstStyle/>
          <a:p>
            <a:fld id="{697A785D-C0A4-410E-8DCD-18C8B18BC2F0}" type="datetimeFigureOut">
              <a:rPr kumimoji="1" lang="ja-JP" altLang="en-US" smtClean="0"/>
              <a:t>2023/7/18</a:t>
            </a:fld>
            <a:endParaRPr kumimoji="1" lang="ja-JP" altLang="en-US"/>
          </a:p>
        </p:txBody>
      </p:sp>
      <p:sp>
        <p:nvSpPr>
          <p:cNvPr id="5" name="フッター プレースホルダー 4">
            <a:extLst>
              <a:ext uri="{FF2B5EF4-FFF2-40B4-BE49-F238E27FC236}">
                <a16:creationId xmlns:a16="http://schemas.microsoft.com/office/drawing/2014/main" id="{A9101BFD-D249-4026-B6E4-D3111ED6B6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FE4A0A-A103-45C6-9F81-C82D3DDF9DCC}"/>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145429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EECB69-200A-406C-81CB-979B099996BB}"/>
              </a:ext>
            </a:extLst>
          </p:cNvPr>
          <p:cNvSpPr>
            <a:spLocks noGrp="1"/>
          </p:cNvSpPr>
          <p:nvPr>
            <p:ph type="ctrTitle"/>
          </p:nvPr>
        </p:nvSpPr>
        <p:spPr>
          <a:xfrm>
            <a:off x="1524000" y="2229406"/>
            <a:ext cx="9144000" cy="1006475"/>
          </a:xfrm>
        </p:spPr>
        <p:txBody>
          <a:bodyPr anchor="b">
            <a:normAutofit/>
          </a:bodyPr>
          <a:lstStyle>
            <a:lvl1pPr algn="ctr">
              <a:defRPr sz="44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62851F6D-7BA5-4972-B8AD-4DD328B912DC}"/>
              </a:ext>
            </a:extLst>
          </p:cNvPr>
          <p:cNvSpPr>
            <a:spLocks noGrp="1"/>
          </p:cNvSpPr>
          <p:nvPr>
            <p:ph type="subTitle" idx="1"/>
          </p:nvPr>
        </p:nvSpPr>
        <p:spPr>
          <a:xfrm>
            <a:off x="3264243" y="4041259"/>
            <a:ext cx="5663514" cy="10064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FB25CCB3-DECB-4C24-80AB-D7F9632F6EDC}"/>
              </a:ext>
            </a:extLst>
          </p:cNvPr>
          <p:cNvSpPr>
            <a:spLocks noGrp="1"/>
          </p:cNvSpPr>
          <p:nvPr>
            <p:ph type="dt" sz="half" idx="10"/>
          </p:nvPr>
        </p:nvSpPr>
        <p:spPr/>
        <p:txBody>
          <a:bodyPr/>
          <a:lstStyle/>
          <a:p>
            <a:fld id="{7F7F953E-BE22-46FF-B40F-446B9010B278}" type="datetimeFigureOut">
              <a:rPr kumimoji="1" lang="ja-JP" altLang="en-US" smtClean="0"/>
              <a:t>2023/7/18</a:t>
            </a:fld>
            <a:endParaRPr kumimoji="1" lang="ja-JP" altLang="en-US"/>
          </a:p>
        </p:txBody>
      </p:sp>
      <p:sp>
        <p:nvSpPr>
          <p:cNvPr id="5" name="フッター プレースホルダー 4">
            <a:extLst>
              <a:ext uri="{FF2B5EF4-FFF2-40B4-BE49-F238E27FC236}">
                <a16:creationId xmlns:a16="http://schemas.microsoft.com/office/drawing/2014/main" id="{EAD5C1AA-A1FC-4D4A-9BFE-BBEABA21A6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15CC0BE-8FCD-4C4F-9F22-F088CA94667E}"/>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spTree>
    <p:extLst>
      <p:ext uri="{BB962C8B-B14F-4D97-AF65-F5344CB8AC3E}">
        <p14:creationId xmlns:p14="http://schemas.microsoft.com/office/powerpoint/2010/main" val="823946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9D2E6-183E-44B6-AF73-CCA178B65AE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BE2728-D4C3-4B28-9607-52394E2BAA5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2A9825-6E46-407D-ACC6-06F96E468BD1}"/>
              </a:ext>
            </a:extLst>
          </p:cNvPr>
          <p:cNvSpPr>
            <a:spLocks noGrp="1"/>
          </p:cNvSpPr>
          <p:nvPr>
            <p:ph type="dt" sz="half" idx="10"/>
          </p:nvPr>
        </p:nvSpPr>
        <p:spPr/>
        <p:txBody>
          <a:bodyPr/>
          <a:lstStyle/>
          <a:p>
            <a:fld id="{7F7F953E-BE22-46FF-B40F-446B9010B278}" type="datetimeFigureOut">
              <a:rPr kumimoji="1" lang="ja-JP" altLang="en-US" smtClean="0"/>
              <a:t>2023/7/18</a:t>
            </a:fld>
            <a:endParaRPr kumimoji="1" lang="ja-JP" altLang="en-US"/>
          </a:p>
        </p:txBody>
      </p:sp>
      <p:sp>
        <p:nvSpPr>
          <p:cNvPr id="5" name="フッター プレースホルダー 4">
            <a:extLst>
              <a:ext uri="{FF2B5EF4-FFF2-40B4-BE49-F238E27FC236}">
                <a16:creationId xmlns:a16="http://schemas.microsoft.com/office/drawing/2014/main" id="{190E2264-FAAD-42F3-9B10-2A0089650C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12B172-4571-4C9C-82CE-4C87CADB143F}"/>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spTree>
    <p:extLst>
      <p:ext uri="{BB962C8B-B14F-4D97-AF65-F5344CB8AC3E}">
        <p14:creationId xmlns:p14="http://schemas.microsoft.com/office/powerpoint/2010/main" val="3164684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F68C4E-F8D1-4523-A7F3-D59E278C552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1DB07B-152F-4AB7-9AF9-903695C8A4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DCE7BBA-F8BA-49EA-90DF-AC1F96278827}"/>
              </a:ext>
            </a:extLst>
          </p:cNvPr>
          <p:cNvSpPr>
            <a:spLocks noGrp="1"/>
          </p:cNvSpPr>
          <p:nvPr>
            <p:ph type="dt" sz="half" idx="10"/>
          </p:nvPr>
        </p:nvSpPr>
        <p:spPr/>
        <p:txBody>
          <a:bodyPr/>
          <a:lstStyle/>
          <a:p>
            <a:fld id="{7F7F953E-BE22-46FF-B40F-446B9010B278}" type="datetimeFigureOut">
              <a:rPr kumimoji="1" lang="ja-JP" altLang="en-US" smtClean="0"/>
              <a:t>2023/7/18</a:t>
            </a:fld>
            <a:endParaRPr kumimoji="1" lang="ja-JP" altLang="en-US"/>
          </a:p>
        </p:txBody>
      </p:sp>
      <p:sp>
        <p:nvSpPr>
          <p:cNvPr id="5" name="フッター プレースホルダー 4">
            <a:extLst>
              <a:ext uri="{FF2B5EF4-FFF2-40B4-BE49-F238E27FC236}">
                <a16:creationId xmlns:a16="http://schemas.microsoft.com/office/drawing/2014/main" id="{CA528142-00B6-4D39-8FED-D2412A0B07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37FDE0-14A0-48F4-8630-6D5052BF5CB3}"/>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spTree>
    <p:extLst>
      <p:ext uri="{BB962C8B-B14F-4D97-AF65-F5344CB8AC3E}">
        <p14:creationId xmlns:p14="http://schemas.microsoft.com/office/powerpoint/2010/main" val="2023460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08DA4D-DEC3-43EE-9532-4A2B0CC141E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E1122D3-AE1A-464B-8C9A-0317E6E7099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C02D7A1-3FF4-4A9A-8AD0-EEC626683AA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DFD119E-6B89-4DF4-88CD-C64829ADBC2C}"/>
              </a:ext>
            </a:extLst>
          </p:cNvPr>
          <p:cNvSpPr>
            <a:spLocks noGrp="1"/>
          </p:cNvSpPr>
          <p:nvPr>
            <p:ph type="dt" sz="half" idx="10"/>
          </p:nvPr>
        </p:nvSpPr>
        <p:spPr/>
        <p:txBody>
          <a:bodyPr/>
          <a:lstStyle/>
          <a:p>
            <a:fld id="{7F7F953E-BE22-46FF-B40F-446B9010B278}" type="datetimeFigureOut">
              <a:rPr kumimoji="1" lang="ja-JP" altLang="en-US" smtClean="0"/>
              <a:t>2023/7/18</a:t>
            </a:fld>
            <a:endParaRPr kumimoji="1" lang="ja-JP" altLang="en-US"/>
          </a:p>
        </p:txBody>
      </p:sp>
      <p:sp>
        <p:nvSpPr>
          <p:cNvPr id="6" name="フッター プレースホルダー 5">
            <a:extLst>
              <a:ext uri="{FF2B5EF4-FFF2-40B4-BE49-F238E27FC236}">
                <a16:creationId xmlns:a16="http://schemas.microsoft.com/office/drawing/2014/main" id="{EF264CBB-C42B-444C-8157-C70AF50DA5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402C3E-8A76-47B4-B1AB-2C4DB9306362}"/>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spTree>
    <p:extLst>
      <p:ext uri="{BB962C8B-B14F-4D97-AF65-F5344CB8AC3E}">
        <p14:creationId xmlns:p14="http://schemas.microsoft.com/office/powerpoint/2010/main" val="3377253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C2FA3-C62A-4F7C-B239-4A6F790E6E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3D9570-F868-4DCD-84D4-66D0EBD41F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C8E23A4-1B11-401B-BFDC-3976AEC83B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F73E132-87B2-4425-BBD1-70015ACFF8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B5EB6DE-6182-45DF-89D8-F6120CA755E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23E634-B621-49E1-8A33-3952C2B37CA6}"/>
              </a:ext>
            </a:extLst>
          </p:cNvPr>
          <p:cNvSpPr>
            <a:spLocks noGrp="1"/>
          </p:cNvSpPr>
          <p:nvPr>
            <p:ph type="dt" sz="half" idx="10"/>
          </p:nvPr>
        </p:nvSpPr>
        <p:spPr/>
        <p:txBody>
          <a:bodyPr/>
          <a:lstStyle/>
          <a:p>
            <a:fld id="{7F7F953E-BE22-46FF-B40F-446B9010B278}" type="datetimeFigureOut">
              <a:rPr kumimoji="1" lang="ja-JP" altLang="en-US" smtClean="0"/>
              <a:t>2023/7/18</a:t>
            </a:fld>
            <a:endParaRPr kumimoji="1" lang="ja-JP" altLang="en-US"/>
          </a:p>
        </p:txBody>
      </p:sp>
      <p:sp>
        <p:nvSpPr>
          <p:cNvPr id="8" name="フッター プレースホルダー 7">
            <a:extLst>
              <a:ext uri="{FF2B5EF4-FFF2-40B4-BE49-F238E27FC236}">
                <a16:creationId xmlns:a16="http://schemas.microsoft.com/office/drawing/2014/main" id="{D6FF2A23-5A34-4896-8981-FA81C8CF86A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D59B2D6-79D9-48D9-969D-8C2328E81F4C}"/>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spTree>
    <p:extLst>
      <p:ext uri="{BB962C8B-B14F-4D97-AF65-F5344CB8AC3E}">
        <p14:creationId xmlns:p14="http://schemas.microsoft.com/office/powerpoint/2010/main" val="1508801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AB6C1-239A-4148-974C-3EF68F9F0426}"/>
              </a:ext>
            </a:extLst>
          </p:cNvPr>
          <p:cNvSpPr>
            <a:spLocks noGrp="1"/>
          </p:cNvSpPr>
          <p:nvPr>
            <p:ph type="title"/>
          </p:nvPr>
        </p:nvSpPr>
        <p:spPr>
          <a:xfrm>
            <a:off x="838200" y="365126"/>
            <a:ext cx="10515600" cy="608910"/>
          </a:xfrm>
        </p:spPr>
        <p:txBody>
          <a:bodyPr>
            <a:normAutofit/>
          </a:bodyPr>
          <a:lstStyle>
            <a:lvl1pPr>
              <a:defRPr sz="320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82AB21DE-0288-4DE6-8C57-57BAE527F4D2}"/>
              </a:ext>
            </a:extLst>
          </p:cNvPr>
          <p:cNvSpPr>
            <a:spLocks noGrp="1"/>
          </p:cNvSpPr>
          <p:nvPr>
            <p:ph type="dt" sz="half" idx="10"/>
          </p:nvPr>
        </p:nvSpPr>
        <p:spPr/>
        <p:txBody>
          <a:bodyPr/>
          <a:lstStyle/>
          <a:p>
            <a:fld id="{7F7F953E-BE22-46FF-B40F-446B9010B278}" type="datetimeFigureOut">
              <a:rPr kumimoji="1" lang="ja-JP" altLang="en-US" smtClean="0"/>
              <a:t>2023/7/18</a:t>
            </a:fld>
            <a:endParaRPr kumimoji="1" lang="ja-JP" altLang="en-US"/>
          </a:p>
        </p:txBody>
      </p:sp>
      <p:sp>
        <p:nvSpPr>
          <p:cNvPr id="4" name="フッター プレースホルダー 3">
            <a:extLst>
              <a:ext uri="{FF2B5EF4-FFF2-40B4-BE49-F238E27FC236}">
                <a16:creationId xmlns:a16="http://schemas.microsoft.com/office/drawing/2014/main" id="{429851CC-8F5D-4680-8056-186179848E8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F5CB78-67EB-44FE-A996-F2C492A44D8F}"/>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BB5CA400-9841-43DF-A1AC-D985AAD9DFCA}"/>
              </a:ext>
            </a:extLst>
          </p:cNvPr>
          <p:cNvCxnSpPr/>
          <p:nvPr userDrawn="1"/>
        </p:nvCxnSpPr>
        <p:spPr>
          <a:xfrm>
            <a:off x="544285" y="1053548"/>
            <a:ext cx="1110342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8463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1_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AB6C1-239A-4148-974C-3EF68F9F0426}"/>
              </a:ext>
            </a:extLst>
          </p:cNvPr>
          <p:cNvSpPr>
            <a:spLocks noGrp="1"/>
          </p:cNvSpPr>
          <p:nvPr>
            <p:ph type="title" hasCustomPrompt="1"/>
          </p:nvPr>
        </p:nvSpPr>
        <p:spPr>
          <a:xfrm>
            <a:off x="838200" y="365126"/>
            <a:ext cx="10515600" cy="608910"/>
          </a:xfrm>
        </p:spPr>
        <p:txBody>
          <a:bodyPr>
            <a:normAutofit/>
          </a:bodyPr>
          <a:lstStyle>
            <a:lvl1pPr>
              <a:defRPr sz="3200" b="1"/>
            </a:lvl1pPr>
          </a:lstStyle>
          <a:p>
            <a:r>
              <a:rPr kumimoji="1" lang="ja-JP" altLang="en-US" dirty="0"/>
              <a:t>目的</a:t>
            </a:r>
          </a:p>
        </p:txBody>
      </p:sp>
      <p:sp>
        <p:nvSpPr>
          <p:cNvPr id="3" name="日付プレースホルダー 2">
            <a:extLst>
              <a:ext uri="{FF2B5EF4-FFF2-40B4-BE49-F238E27FC236}">
                <a16:creationId xmlns:a16="http://schemas.microsoft.com/office/drawing/2014/main" id="{82AB21DE-0288-4DE6-8C57-57BAE527F4D2}"/>
              </a:ext>
            </a:extLst>
          </p:cNvPr>
          <p:cNvSpPr>
            <a:spLocks noGrp="1"/>
          </p:cNvSpPr>
          <p:nvPr>
            <p:ph type="dt" sz="half" idx="10"/>
          </p:nvPr>
        </p:nvSpPr>
        <p:spPr/>
        <p:txBody>
          <a:bodyPr/>
          <a:lstStyle/>
          <a:p>
            <a:fld id="{7F7F953E-BE22-46FF-B40F-446B9010B278}" type="datetimeFigureOut">
              <a:rPr kumimoji="1" lang="ja-JP" altLang="en-US" smtClean="0"/>
              <a:t>2023/7/18</a:t>
            </a:fld>
            <a:endParaRPr kumimoji="1" lang="ja-JP" altLang="en-US"/>
          </a:p>
        </p:txBody>
      </p:sp>
      <p:sp>
        <p:nvSpPr>
          <p:cNvPr id="4" name="フッター プレースホルダー 3">
            <a:extLst>
              <a:ext uri="{FF2B5EF4-FFF2-40B4-BE49-F238E27FC236}">
                <a16:creationId xmlns:a16="http://schemas.microsoft.com/office/drawing/2014/main" id="{429851CC-8F5D-4680-8056-186179848E8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F5CB78-67EB-44FE-A996-F2C492A44D8F}"/>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BB5CA400-9841-43DF-A1AC-D985AAD9DFCA}"/>
              </a:ext>
            </a:extLst>
          </p:cNvPr>
          <p:cNvCxnSpPr/>
          <p:nvPr userDrawn="1"/>
        </p:nvCxnSpPr>
        <p:spPr>
          <a:xfrm>
            <a:off x="544285" y="1053548"/>
            <a:ext cx="1110342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916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2_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AB6C1-239A-4148-974C-3EF68F9F0426}"/>
              </a:ext>
            </a:extLst>
          </p:cNvPr>
          <p:cNvSpPr>
            <a:spLocks noGrp="1"/>
          </p:cNvSpPr>
          <p:nvPr>
            <p:ph type="title" hasCustomPrompt="1"/>
          </p:nvPr>
        </p:nvSpPr>
        <p:spPr>
          <a:xfrm>
            <a:off x="838200" y="365126"/>
            <a:ext cx="10515600" cy="608910"/>
          </a:xfrm>
        </p:spPr>
        <p:txBody>
          <a:bodyPr>
            <a:normAutofit/>
          </a:bodyPr>
          <a:lstStyle>
            <a:lvl1pPr>
              <a:defRPr sz="3200" b="1"/>
            </a:lvl1pPr>
          </a:lstStyle>
          <a:p>
            <a:r>
              <a:rPr kumimoji="1" lang="ja-JP" altLang="en-US" dirty="0"/>
              <a:t>調査対象・場所・</a:t>
            </a:r>
            <a:r>
              <a:rPr kumimoji="1" lang="en-US" altLang="ja-JP" dirty="0"/>
              <a:t>n</a:t>
            </a:r>
            <a:r>
              <a:rPr kumimoji="1" lang="ja-JP" altLang="en-US" dirty="0"/>
              <a:t>数</a:t>
            </a:r>
          </a:p>
        </p:txBody>
      </p:sp>
      <p:sp>
        <p:nvSpPr>
          <p:cNvPr id="3" name="日付プレースホルダー 2">
            <a:extLst>
              <a:ext uri="{FF2B5EF4-FFF2-40B4-BE49-F238E27FC236}">
                <a16:creationId xmlns:a16="http://schemas.microsoft.com/office/drawing/2014/main" id="{82AB21DE-0288-4DE6-8C57-57BAE527F4D2}"/>
              </a:ext>
            </a:extLst>
          </p:cNvPr>
          <p:cNvSpPr>
            <a:spLocks noGrp="1"/>
          </p:cNvSpPr>
          <p:nvPr>
            <p:ph type="dt" sz="half" idx="10"/>
          </p:nvPr>
        </p:nvSpPr>
        <p:spPr/>
        <p:txBody>
          <a:bodyPr/>
          <a:lstStyle/>
          <a:p>
            <a:fld id="{7F7F953E-BE22-46FF-B40F-446B9010B278}" type="datetimeFigureOut">
              <a:rPr kumimoji="1" lang="ja-JP" altLang="en-US" smtClean="0"/>
              <a:t>2023/7/18</a:t>
            </a:fld>
            <a:endParaRPr kumimoji="1" lang="ja-JP" altLang="en-US"/>
          </a:p>
        </p:txBody>
      </p:sp>
      <p:sp>
        <p:nvSpPr>
          <p:cNvPr id="4" name="フッター プレースホルダー 3">
            <a:extLst>
              <a:ext uri="{FF2B5EF4-FFF2-40B4-BE49-F238E27FC236}">
                <a16:creationId xmlns:a16="http://schemas.microsoft.com/office/drawing/2014/main" id="{429851CC-8F5D-4680-8056-186179848E8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F5CB78-67EB-44FE-A996-F2C492A44D8F}"/>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BB5CA400-9841-43DF-A1AC-D985AAD9DFCA}"/>
              </a:ext>
            </a:extLst>
          </p:cNvPr>
          <p:cNvCxnSpPr/>
          <p:nvPr userDrawn="1"/>
        </p:nvCxnSpPr>
        <p:spPr>
          <a:xfrm>
            <a:off x="544285" y="1053548"/>
            <a:ext cx="1110342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73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0A376-104A-4F07-90C2-62AC73D0A48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84815D-11CC-4EF7-8D0B-234111841FC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F71ED2F-3A34-477C-8EDF-F2BD9CD00EFE}"/>
              </a:ext>
            </a:extLst>
          </p:cNvPr>
          <p:cNvSpPr>
            <a:spLocks noGrp="1"/>
          </p:cNvSpPr>
          <p:nvPr>
            <p:ph type="dt" sz="half" idx="10"/>
          </p:nvPr>
        </p:nvSpPr>
        <p:spPr/>
        <p:txBody>
          <a:bodyPr/>
          <a:lstStyle/>
          <a:p>
            <a:fld id="{697A785D-C0A4-410E-8DCD-18C8B18BC2F0}" type="datetimeFigureOut">
              <a:rPr kumimoji="1" lang="ja-JP" altLang="en-US" smtClean="0"/>
              <a:t>2023/7/18</a:t>
            </a:fld>
            <a:endParaRPr kumimoji="1" lang="ja-JP" altLang="en-US"/>
          </a:p>
        </p:txBody>
      </p:sp>
      <p:sp>
        <p:nvSpPr>
          <p:cNvPr id="5" name="フッター プレースホルダー 4">
            <a:extLst>
              <a:ext uri="{FF2B5EF4-FFF2-40B4-BE49-F238E27FC236}">
                <a16:creationId xmlns:a16="http://schemas.microsoft.com/office/drawing/2014/main" id="{E781B6A7-4C94-4B71-B635-929EC8FBD2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26B6CA-242F-41DE-BDCE-4205AFE5178B}"/>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34556616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3_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AB6C1-239A-4148-974C-3EF68F9F0426}"/>
              </a:ext>
            </a:extLst>
          </p:cNvPr>
          <p:cNvSpPr>
            <a:spLocks noGrp="1"/>
          </p:cNvSpPr>
          <p:nvPr>
            <p:ph type="title" hasCustomPrompt="1"/>
          </p:nvPr>
        </p:nvSpPr>
        <p:spPr>
          <a:xfrm>
            <a:off x="838200" y="365126"/>
            <a:ext cx="10515600" cy="608910"/>
          </a:xfrm>
        </p:spPr>
        <p:txBody>
          <a:bodyPr>
            <a:normAutofit/>
          </a:bodyPr>
          <a:lstStyle>
            <a:lvl1pPr>
              <a:defRPr sz="3200" b="1"/>
            </a:lvl1pPr>
          </a:lstStyle>
          <a:p>
            <a:r>
              <a:rPr kumimoji="1" lang="ja-JP" altLang="en-US" dirty="0"/>
              <a:t>研究デザイン・方法</a:t>
            </a:r>
          </a:p>
        </p:txBody>
      </p:sp>
      <p:sp>
        <p:nvSpPr>
          <p:cNvPr id="3" name="日付プレースホルダー 2">
            <a:extLst>
              <a:ext uri="{FF2B5EF4-FFF2-40B4-BE49-F238E27FC236}">
                <a16:creationId xmlns:a16="http://schemas.microsoft.com/office/drawing/2014/main" id="{82AB21DE-0288-4DE6-8C57-57BAE527F4D2}"/>
              </a:ext>
            </a:extLst>
          </p:cNvPr>
          <p:cNvSpPr>
            <a:spLocks noGrp="1"/>
          </p:cNvSpPr>
          <p:nvPr>
            <p:ph type="dt" sz="half" idx="10"/>
          </p:nvPr>
        </p:nvSpPr>
        <p:spPr/>
        <p:txBody>
          <a:bodyPr/>
          <a:lstStyle/>
          <a:p>
            <a:fld id="{7F7F953E-BE22-46FF-B40F-446B9010B278}" type="datetimeFigureOut">
              <a:rPr kumimoji="1" lang="ja-JP" altLang="en-US" smtClean="0"/>
              <a:t>2023/7/18</a:t>
            </a:fld>
            <a:endParaRPr kumimoji="1" lang="ja-JP" altLang="en-US"/>
          </a:p>
        </p:txBody>
      </p:sp>
      <p:sp>
        <p:nvSpPr>
          <p:cNvPr id="4" name="フッター プレースホルダー 3">
            <a:extLst>
              <a:ext uri="{FF2B5EF4-FFF2-40B4-BE49-F238E27FC236}">
                <a16:creationId xmlns:a16="http://schemas.microsoft.com/office/drawing/2014/main" id="{429851CC-8F5D-4680-8056-186179848E8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F5CB78-67EB-44FE-A996-F2C492A44D8F}"/>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BB5CA400-9841-43DF-A1AC-D985AAD9DFCA}"/>
              </a:ext>
            </a:extLst>
          </p:cNvPr>
          <p:cNvCxnSpPr/>
          <p:nvPr userDrawn="1"/>
        </p:nvCxnSpPr>
        <p:spPr>
          <a:xfrm>
            <a:off x="544285" y="1053548"/>
            <a:ext cx="1110342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434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4_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AB6C1-239A-4148-974C-3EF68F9F0426}"/>
              </a:ext>
            </a:extLst>
          </p:cNvPr>
          <p:cNvSpPr>
            <a:spLocks noGrp="1"/>
          </p:cNvSpPr>
          <p:nvPr>
            <p:ph type="title" hasCustomPrompt="1"/>
          </p:nvPr>
        </p:nvSpPr>
        <p:spPr>
          <a:xfrm>
            <a:off x="838200" y="365126"/>
            <a:ext cx="10515600" cy="608910"/>
          </a:xfrm>
        </p:spPr>
        <p:txBody>
          <a:bodyPr>
            <a:normAutofit/>
          </a:bodyPr>
          <a:lstStyle>
            <a:lvl1pPr>
              <a:defRPr sz="3200" b="1"/>
            </a:lvl1pPr>
          </a:lstStyle>
          <a:p>
            <a:r>
              <a:rPr kumimoji="1" lang="ja-JP" altLang="en-US" dirty="0"/>
              <a:t>結果</a:t>
            </a:r>
          </a:p>
        </p:txBody>
      </p:sp>
      <p:sp>
        <p:nvSpPr>
          <p:cNvPr id="3" name="日付プレースホルダー 2">
            <a:extLst>
              <a:ext uri="{FF2B5EF4-FFF2-40B4-BE49-F238E27FC236}">
                <a16:creationId xmlns:a16="http://schemas.microsoft.com/office/drawing/2014/main" id="{82AB21DE-0288-4DE6-8C57-57BAE527F4D2}"/>
              </a:ext>
            </a:extLst>
          </p:cNvPr>
          <p:cNvSpPr>
            <a:spLocks noGrp="1"/>
          </p:cNvSpPr>
          <p:nvPr>
            <p:ph type="dt" sz="half" idx="10"/>
          </p:nvPr>
        </p:nvSpPr>
        <p:spPr/>
        <p:txBody>
          <a:bodyPr/>
          <a:lstStyle/>
          <a:p>
            <a:fld id="{7F7F953E-BE22-46FF-B40F-446B9010B278}" type="datetimeFigureOut">
              <a:rPr kumimoji="1" lang="ja-JP" altLang="en-US" smtClean="0"/>
              <a:t>2023/7/18</a:t>
            </a:fld>
            <a:endParaRPr kumimoji="1" lang="ja-JP" altLang="en-US"/>
          </a:p>
        </p:txBody>
      </p:sp>
      <p:sp>
        <p:nvSpPr>
          <p:cNvPr id="4" name="フッター プレースホルダー 3">
            <a:extLst>
              <a:ext uri="{FF2B5EF4-FFF2-40B4-BE49-F238E27FC236}">
                <a16:creationId xmlns:a16="http://schemas.microsoft.com/office/drawing/2014/main" id="{429851CC-8F5D-4680-8056-186179848E8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F5CB78-67EB-44FE-A996-F2C492A44D8F}"/>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BB5CA400-9841-43DF-A1AC-D985AAD9DFCA}"/>
              </a:ext>
            </a:extLst>
          </p:cNvPr>
          <p:cNvCxnSpPr/>
          <p:nvPr userDrawn="1"/>
        </p:nvCxnSpPr>
        <p:spPr>
          <a:xfrm>
            <a:off x="544285" y="1053548"/>
            <a:ext cx="1110342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437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5_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AB6C1-239A-4148-974C-3EF68F9F0426}"/>
              </a:ext>
            </a:extLst>
          </p:cNvPr>
          <p:cNvSpPr>
            <a:spLocks noGrp="1"/>
          </p:cNvSpPr>
          <p:nvPr>
            <p:ph type="title" hasCustomPrompt="1"/>
          </p:nvPr>
        </p:nvSpPr>
        <p:spPr>
          <a:xfrm>
            <a:off x="838200" y="365126"/>
            <a:ext cx="10515600" cy="608910"/>
          </a:xfrm>
        </p:spPr>
        <p:txBody>
          <a:bodyPr>
            <a:normAutofit/>
          </a:bodyPr>
          <a:lstStyle>
            <a:lvl1pPr>
              <a:defRPr sz="3200" b="1"/>
            </a:lvl1pPr>
          </a:lstStyle>
          <a:p>
            <a:r>
              <a:rPr kumimoji="1" lang="ja-JP" altLang="en-US" dirty="0"/>
              <a:t>結論</a:t>
            </a:r>
          </a:p>
        </p:txBody>
      </p:sp>
      <p:sp>
        <p:nvSpPr>
          <p:cNvPr id="3" name="日付プレースホルダー 2">
            <a:extLst>
              <a:ext uri="{FF2B5EF4-FFF2-40B4-BE49-F238E27FC236}">
                <a16:creationId xmlns:a16="http://schemas.microsoft.com/office/drawing/2014/main" id="{82AB21DE-0288-4DE6-8C57-57BAE527F4D2}"/>
              </a:ext>
            </a:extLst>
          </p:cNvPr>
          <p:cNvSpPr>
            <a:spLocks noGrp="1"/>
          </p:cNvSpPr>
          <p:nvPr>
            <p:ph type="dt" sz="half" idx="10"/>
          </p:nvPr>
        </p:nvSpPr>
        <p:spPr/>
        <p:txBody>
          <a:bodyPr/>
          <a:lstStyle/>
          <a:p>
            <a:fld id="{7F7F953E-BE22-46FF-B40F-446B9010B278}" type="datetimeFigureOut">
              <a:rPr kumimoji="1" lang="ja-JP" altLang="en-US" smtClean="0"/>
              <a:t>2023/7/18</a:t>
            </a:fld>
            <a:endParaRPr kumimoji="1" lang="ja-JP" altLang="en-US"/>
          </a:p>
        </p:txBody>
      </p:sp>
      <p:sp>
        <p:nvSpPr>
          <p:cNvPr id="4" name="フッター プレースホルダー 3">
            <a:extLst>
              <a:ext uri="{FF2B5EF4-FFF2-40B4-BE49-F238E27FC236}">
                <a16:creationId xmlns:a16="http://schemas.microsoft.com/office/drawing/2014/main" id="{429851CC-8F5D-4680-8056-186179848E8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F5CB78-67EB-44FE-A996-F2C492A44D8F}"/>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BB5CA400-9841-43DF-A1AC-D985AAD9DFCA}"/>
              </a:ext>
            </a:extLst>
          </p:cNvPr>
          <p:cNvCxnSpPr/>
          <p:nvPr userDrawn="1"/>
        </p:nvCxnSpPr>
        <p:spPr>
          <a:xfrm>
            <a:off x="544285" y="1053548"/>
            <a:ext cx="1110342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128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D2C9F18-A4B3-4F2E-B5EC-7AFAFC5CAD8C}"/>
              </a:ext>
            </a:extLst>
          </p:cNvPr>
          <p:cNvSpPr>
            <a:spLocks noGrp="1"/>
          </p:cNvSpPr>
          <p:nvPr>
            <p:ph type="dt" sz="half" idx="10"/>
          </p:nvPr>
        </p:nvSpPr>
        <p:spPr/>
        <p:txBody>
          <a:bodyPr/>
          <a:lstStyle/>
          <a:p>
            <a:fld id="{7F7F953E-BE22-46FF-B40F-446B9010B278}" type="datetimeFigureOut">
              <a:rPr kumimoji="1" lang="ja-JP" altLang="en-US" smtClean="0"/>
              <a:t>2023/7/18</a:t>
            </a:fld>
            <a:endParaRPr kumimoji="1" lang="ja-JP" altLang="en-US"/>
          </a:p>
        </p:txBody>
      </p:sp>
      <p:sp>
        <p:nvSpPr>
          <p:cNvPr id="3" name="フッター プレースホルダー 2">
            <a:extLst>
              <a:ext uri="{FF2B5EF4-FFF2-40B4-BE49-F238E27FC236}">
                <a16:creationId xmlns:a16="http://schemas.microsoft.com/office/drawing/2014/main" id="{8068EC65-F8C5-47DA-807C-7E7CD008781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77F776E-BC62-4376-8C14-7B66C3083337}"/>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6088DA86-A1A6-40DE-9FB2-DAE3C9714848}"/>
              </a:ext>
            </a:extLst>
          </p:cNvPr>
          <p:cNvCxnSpPr/>
          <p:nvPr userDrawn="1"/>
        </p:nvCxnSpPr>
        <p:spPr>
          <a:xfrm>
            <a:off x="552659" y="884961"/>
            <a:ext cx="1110342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894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043ABF-55FB-48F4-A4D3-D2731863A85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961D59F-1910-46DF-9070-A09130C9A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039B814-E22D-4035-8709-262DDB515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4B619C2-3722-45D3-8B9F-E2413E70217A}"/>
              </a:ext>
            </a:extLst>
          </p:cNvPr>
          <p:cNvSpPr>
            <a:spLocks noGrp="1"/>
          </p:cNvSpPr>
          <p:nvPr>
            <p:ph type="dt" sz="half" idx="10"/>
          </p:nvPr>
        </p:nvSpPr>
        <p:spPr/>
        <p:txBody>
          <a:bodyPr/>
          <a:lstStyle/>
          <a:p>
            <a:fld id="{7F7F953E-BE22-46FF-B40F-446B9010B278}" type="datetimeFigureOut">
              <a:rPr kumimoji="1" lang="ja-JP" altLang="en-US" smtClean="0"/>
              <a:t>2023/7/18</a:t>
            </a:fld>
            <a:endParaRPr kumimoji="1" lang="ja-JP" altLang="en-US"/>
          </a:p>
        </p:txBody>
      </p:sp>
      <p:sp>
        <p:nvSpPr>
          <p:cNvPr id="6" name="フッター プレースホルダー 5">
            <a:extLst>
              <a:ext uri="{FF2B5EF4-FFF2-40B4-BE49-F238E27FC236}">
                <a16:creationId xmlns:a16="http://schemas.microsoft.com/office/drawing/2014/main" id="{EEBBBD85-C7CA-4CBB-B78A-BAB4690447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6D3D29-E682-4CC6-B0D1-37676815D024}"/>
              </a:ext>
            </a:extLst>
          </p:cNvPr>
          <p:cNvSpPr>
            <a:spLocks noGrp="1"/>
          </p:cNvSpPr>
          <p:nvPr>
            <p:ph type="sldNum" sz="quarter" idx="12"/>
          </p:nvPr>
        </p:nvSpPr>
        <p:spPr/>
        <p:txBody>
          <a:bodyPr/>
          <a:lstStyle/>
          <a:p>
            <a:fld id="{3C0733F2-AF68-4601-87A3-1050C6B03B68}" type="slidenum">
              <a:rPr kumimoji="1" lang="ja-JP" altLang="en-US" smtClean="0"/>
              <a:t>‹#›</a:t>
            </a:fld>
            <a:endParaRPr kumimoji="1" lang="ja-JP" altLang="en-US"/>
          </a:p>
        </p:txBody>
      </p:sp>
    </p:spTree>
    <p:extLst>
      <p:ext uri="{BB962C8B-B14F-4D97-AF65-F5344CB8AC3E}">
        <p14:creationId xmlns:p14="http://schemas.microsoft.com/office/powerpoint/2010/main" val="1576436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E56DC-783D-442E-AD06-ACCBE263076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6A46D5-56B6-4D55-914F-CB9E41E6B6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C5A9051-A3F2-4C5B-9116-3302AD966914}"/>
              </a:ext>
            </a:extLst>
          </p:cNvPr>
          <p:cNvSpPr>
            <a:spLocks noGrp="1"/>
          </p:cNvSpPr>
          <p:nvPr>
            <p:ph type="dt" sz="half" idx="10"/>
          </p:nvPr>
        </p:nvSpPr>
        <p:spPr/>
        <p:txBody>
          <a:bodyPr/>
          <a:lstStyle/>
          <a:p>
            <a:fld id="{697A785D-C0A4-410E-8DCD-18C8B18BC2F0}" type="datetimeFigureOut">
              <a:rPr kumimoji="1" lang="ja-JP" altLang="en-US" smtClean="0"/>
              <a:t>2023/7/18</a:t>
            </a:fld>
            <a:endParaRPr kumimoji="1" lang="ja-JP" altLang="en-US"/>
          </a:p>
        </p:txBody>
      </p:sp>
      <p:sp>
        <p:nvSpPr>
          <p:cNvPr id="5" name="フッター プレースホルダー 4">
            <a:extLst>
              <a:ext uri="{FF2B5EF4-FFF2-40B4-BE49-F238E27FC236}">
                <a16:creationId xmlns:a16="http://schemas.microsoft.com/office/drawing/2014/main" id="{9EE7ECA0-A9A2-463A-AEB0-7B06A31025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77E682-9559-4AFD-95C2-6D04FC73AED0}"/>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680874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94B00E-F0CE-4EB7-B325-2AE5D65A83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28A015-14F5-41DC-8BEB-3315BBC349A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76523AD-ADD6-4C01-B095-62711D54CD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0AE6466-1C3C-453C-8210-4152367BEC97}"/>
              </a:ext>
            </a:extLst>
          </p:cNvPr>
          <p:cNvSpPr>
            <a:spLocks noGrp="1"/>
          </p:cNvSpPr>
          <p:nvPr>
            <p:ph type="dt" sz="half" idx="10"/>
          </p:nvPr>
        </p:nvSpPr>
        <p:spPr/>
        <p:txBody>
          <a:bodyPr/>
          <a:lstStyle/>
          <a:p>
            <a:fld id="{697A785D-C0A4-410E-8DCD-18C8B18BC2F0}" type="datetimeFigureOut">
              <a:rPr kumimoji="1" lang="ja-JP" altLang="en-US" smtClean="0"/>
              <a:t>2023/7/18</a:t>
            </a:fld>
            <a:endParaRPr kumimoji="1" lang="ja-JP" altLang="en-US"/>
          </a:p>
        </p:txBody>
      </p:sp>
      <p:sp>
        <p:nvSpPr>
          <p:cNvPr id="6" name="フッター プレースホルダー 5">
            <a:extLst>
              <a:ext uri="{FF2B5EF4-FFF2-40B4-BE49-F238E27FC236}">
                <a16:creationId xmlns:a16="http://schemas.microsoft.com/office/drawing/2014/main" id="{50FF3512-4378-4CDB-B5CB-3D3EADF010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45BDCA-9639-4579-AFF3-D4C18F331907}"/>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2704039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67E39C-A613-4CC5-82B9-EE447150F5F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19A220-E33D-4B08-988C-6086AFA86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E5BDAB-6A57-4E18-B33C-E71E2CE02E5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4B94B8A-E979-43BA-82A4-FDD6F793F3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3756D53-F8AA-48F6-851A-B4F7415560E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038E94D-1548-4CC5-A98D-43FEE8FDDAFC}"/>
              </a:ext>
            </a:extLst>
          </p:cNvPr>
          <p:cNvSpPr>
            <a:spLocks noGrp="1"/>
          </p:cNvSpPr>
          <p:nvPr>
            <p:ph type="dt" sz="half" idx="10"/>
          </p:nvPr>
        </p:nvSpPr>
        <p:spPr/>
        <p:txBody>
          <a:bodyPr/>
          <a:lstStyle/>
          <a:p>
            <a:fld id="{697A785D-C0A4-410E-8DCD-18C8B18BC2F0}" type="datetimeFigureOut">
              <a:rPr kumimoji="1" lang="ja-JP" altLang="en-US" smtClean="0"/>
              <a:t>2023/7/18</a:t>
            </a:fld>
            <a:endParaRPr kumimoji="1" lang="ja-JP" altLang="en-US"/>
          </a:p>
        </p:txBody>
      </p:sp>
      <p:sp>
        <p:nvSpPr>
          <p:cNvPr id="8" name="フッター プレースホルダー 7">
            <a:extLst>
              <a:ext uri="{FF2B5EF4-FFF2-40B4-BE49-F238E27FC236}">
                <a16:creationId xmlns:a16="http://schemas.microsoft.com/office/drawing/2014/main" id="{BCF57B4E-D7AE-4B14-B2E2-391E7C8938F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854DD1C-1693-4E7D-B179-DCEF83EA0E62}"/>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1939185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B508B5-F656-4B23-B8CF-82BA6B1CC926}"/>
              </a:ext>
            </a:extLst>
          </p:cNvPr>
          <p:cNvSpPr>
            <a:spLocks noGrp="1"/>
          </p:cNvSpPr>
          <p:nvPr>
            <p:ph type="title"/>
          </p:nvPr>
        </p:nvSpPr>
        <p:spPr>
          <a:xfrm>
            <a:off x="838200" y="365126"/>
            <a:ext cx="10515600" cy="698362"/>
          </a:xfrm>
        </p:spPr>
        <p:txBody>
          <a:bodyPr>
            <a:normAutofit/>
          </a:bodyPr>
          <a:lstStyle>
            <a:lvl1pPr>
              <a:defRPr sz="3200"/>
            </a:lvl1pPr>
          </a:lstStyle>
          <a:p>
            <a:r>
              <a:rPr kumimoji="1" lang="ja-JP" altLang="en-US"/>
              <a:t>マスター タイトルの書式設定</a:t>
            </a:r>
            <a:endParaRPr kumimoji="1" lang="ja-JP" altLang="en-US" dirty="0"/>
          </a:p>
        </p:txBody>
      </p:sp>
      <p:sp>
        <p:nvSpPr>
          <p:cNvPr id="3" name="日付プレースホルダー 2">
            <a:extLst>
              <a:ext uri="{FF2B5EF4-FFF2-40B4-BE49-F238E27FC236}">
                <a16:creationId xmlns:a16="http://schemas.microsoft.com/office/drawing/2014/main" id="{A5D04E34-986B-495C-8F3C-00FD5F298562}"/>
              </a:ext>
            </a:extLst>
          </p:cNvPr>
          <p:cNvSpPr>
            <a:spLocks noGrp="1"/>
          </p:cNvSpPr>
          <p:nvPr>
            <p:ph type="dt" sz="half" idx="10"/>
          </p:nvPr>
        </p:nvSpPr>
        <p:spPr/>
        <p:txBody>
          <a:bodyPr/>
          <a:lstStyle/>
          <a:p>
            <a:fld id="{697A785D-C0A4-410E-8DCD-18C8B18BC2F0}" type="datetimeFigureOut">
              <a:rPr kumimoji="1" lang="ja-JP" altLang="en-US" smtClean="0"/>
              <a:t>2023/7/18</a:t>
            </a:fld>
            <a:endParaRPr kumimoji="1" lang="ja-JP" altLang="en-US"/>
          </a:p>
        </p:txBody>
      </p:sp>
      <p:sp>
        <p:nvSpPr>
          <p:cNvPr id="4" name="フッター プレースホルダー 3">
            <a:extLst>
              <a:ext uri="{FF2B5EF4-FFF2-40B4-BE49-F238E27FC236}">
                <a16:creationId xmlns:a16="http://schemas.microsoft.com/office/drawing/2014/main" id="{64AD9400-0AC9-4EF9-A703-68A2391C693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9C8914E-5C7B-4206-BB8A-701F15F59E4E}"/>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232340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51DA4C4-260E-46BE-A53A-B62F4D7AE4CA}"/>
              </a:ext>
            </a:extLst>
          </p:cNvPr>
          <p:cNvSpPr>
            <a:spLocks noGrp="1"/>
          </p:cNvSpPr>
          <p:nvPr>
            <p:ph type="dt" sz="half" idx="10"/>
          </p:nvPr>
        </p:nvSpPr>
        <p:spPr/>
        <p:txBody>
          <a:bodyPr/>
          <a:lstStyle/>
          <a:p>
            <a:fld id="{697A785D-C0A4-410E-8DCD-18C8B18BC2F0}" type="datetimeFigureOut">
              <a:rPr kumimoji="1" lang="ja-JP" altLang="en-US" smtClean="0"/>
              <a:t>2023/7/18</a:t>
            </a:fld>
            <a:endParaRPr kumimoji="1" lang="ja-JP" altLang="en-US"/>
          </a:p>
        </p:txBody>
      </p:sp>
      <p:sp>
        <p:nvSpPr>
          <p:cNvPr id="3" name="フッター プレースホルダー 2">
            <a:extLst>
              <a:ext uri="{FF2B5EF4-FFF2-40B4-BE49-F238E27FC236}">
                <a16:creationId xmlns:a16="http://schemas.microsoft.com/office/drawing/2014/main" id="{98D42AC9-D1CB-42A9-8024-B039621B512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002F655-D86D-40C1-98BE-FBA380777159}"/>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360569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478D0-A7B9-4281-B292-E309EF025C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7FA8BC-CACF-46BC-B639-92C8ABCCD3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A95B5A4-644C-4914-967C-0492FBA8D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762DA45-93D0-4D3C-B2B2-0E945AE25E45}"/>
              </a:ext>
            </a:extLst>
          </p:cNvPr>
          <p:cNvSpPr>
            <a:spLocks noGrp="1"/>
          </p:cNvSpPr>
          <p:nvPr>
            <p:ph type="dt" sz="half" idx="10"/>
          </p:nvPr>
        </p:nvSpPr>
        <p:spPr/>
        <p:txBody>
          <a:bodyPr/>
          <a:lstStyle/>
          <a:p>
            <a:fld id="{697A785D-C0A4-410E-8DCD-18C8B18BC2F0}" type="datetimeFigureOut">
              <a:rPr kumimoji="1" lang="ja-JP" altLang="en-US" smtClean="0"/>
              <a:t>2023/7/18</a:t>
            </a:fld>
            <a:endParaRPr kumimoji="1" lang="ja-JP" altLang="en-US"/>
          </a:p>
        </p:txBody>
      </p:sp>
      <p:sp>
        <p:nvSpPr>
          <p:cNvPr id="6" name="フッター プレースホルダー 5">
            <a:extLst>
              <a:ext uri="{FF2B5EF4-FFF2-40B4-BE49-F238E27FC236}">
                <a16:creationId xmlns:a16="http://schemas.microsoft.com/office/drawing/2014/main" id="{6E60BB33-DA59-4638-99FE-3D7C6AA232A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4055BB-E543-4F51-B429-B3AA3845A306}"/>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3122248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56ADB4-CEB6-48D6-B288-CED592D0F6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4DBEFD6-83E5-45F0-A20A-3D8635F6D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4C6476B4-739A-420F-9DA0-D1B7AC7E3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62701C2-4847-4414-B095-969F156EE7D4}"/>
              </a:ext>
            </a:extLst>
          </p:cNvPr>
          <p:cNvSpPr>
            <a:spLocks noGrp="1"/>
          </p:cNvSpPr>
          <p:nvPr>
            <p:ph type="dt" sz="half" idx="10"/>
          </p:nvPr>
        </p:nvSpPr>
        <p:spPr/>
        <p:txBody>
          <a:bodyPr/>
          <a:lstStyle/>
          <a:p>
            <a:fld id="{697A785D-C0A4-410E-8DCD-18C8B18BC2F0}" type="datetimeFigureOut">
              <a:rPr kumimoji="1" lang="ja-JP" altLang="en-US" smtClean="0"/>
              <a:t>2023/7/18</a:t>
            </a:fld>
            <a:endParaRPr kumimoji="1" lang="ja-JP" altLang="en-US"/>
          </a:p>
        </p:txBody>
      </p:sp>
      <p:sp>
        <p:nvSpPr>
          <p:cNvPr id="6" name="フッター プレースホルダー 5">
            <a:extLst>
              <a:ext uri="{FF2B5EF4-FFF2-40B4-BE49-F238E27FC236}">
                <a16:creationId xmlns:a16="http://schemas.microsoft.com/office/drawing/2014/main" id="{AF455539-8CE5-4BBF-9ED2-E3B1A3A2CD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BBECE3-76C2-4F9A-82E4-D9F0F661E13A}"/>
              </a:ext>
            </a:extLst>
          </p:cNvPr>
          <p:cNvSpPr>
            <a:spLocks noGrp="1"/>
          </p:cNvSpPr>
          <p:nvPr>
            <p:ph type="sldNum" sz="quarter" idx="12"/>
          </p:nvPr>
        </p:nvSpPr>
        <p:spPr/>
        <p:txBody>
          <a:body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2219040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FD406BD-4CD6-4D26-8C45-B2FE57A65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F76D9D-ED7A-4953-98BC-6E3D39E8F1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F1BDFA5-6D50-4F81-BF4E-5C77516EE2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A785D-C0A4-410E-8DCD-18C8B18BC2F0}" type="datetimeFigureOut">
              <a:rPr kumimoji="1" lang="ja-JP" altLang="en-US" smtClean="0"/>
              <a:t>2023/7/18</a:t>
            </a:fld>
            <a:endParaRPr kumimoji="1" lang="ja-JP" altLang="en-US"/>
          </a:p>
        </p:txBody>
      </p:sp>
      <p:sp>
        <p:nvSpPr>
          <p:cNvPr id="5" name="フッター プレースホルダー 4">
            <a:extLst>
              <a:ext uri="{FF2B5EF4-FFF2-40B4-BE49-F238E27FC236}">
                <a16:creationId xmlns:a16="http://schemas.microsoft.com/office/drawing/2014/main" id="{EABDBE3C-E06F-4B61-9974-7EB584263A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83799F2-C4DF-43D3-9E20-5D35B38EA8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C70CA-82E7-49E2-9783-7385353F83A6}" type="slidenum">
              <a:rPr kumimoji="1" lang="ja-JP" altLang="en-US" smtClean="0"/>
              <a:t>‹#›</a:t>
            </a:fld>
            <a:endParaRPr kumimoji="1" lang="ja-JP" altLang="en-US"/>
          </a:p>
        </p:txBody>
      </p:sp>
    </p:spTree>
    <p:extLst>
      <p:ext uri="{BB962C8B-B14F-4D97-AF65-F5344CB8AC3E}">
        <p14:creationId xmlns:p14="http://schemas.microsoft.com/office/powerpoint/2010/main" val="3174608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C72B7D4-3817-4472-98D5-BF49351EAF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9CAE51F-1D4A-4FA8-8B72-A61898085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385219-79DD-4AA1-B979-D52A88119E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F953E-BE22-46FF-B40F-446B9010B278}" type="datetimeFigureOut">
              <a:rPr kumimoji="1" lang="ja-JP" altLang="en-US" smtClean="0"/>
              <a:t>2023/7/18</a:t>
            </a:fld>
            <a:endParaRPr kumimoji="1" lang="ja-JP" altLang="en-US"/>
          </a:p>
        </p:txBody>
      </p:sp>
      <p:sp>
        <p:nvSpPr>
          <p:cNvPr id="5" name="フッター プレースホルダー 4">
            <a:extLst>
              <a:ext uri="{FF2B5EF4-FFF2-40B4-BE49-F238E27FC236}">
                <a16:creationId xmlns:a16="http://schemas.microsoft.com/office/drawing/2014/main" id="{B1E11C95-7406-40D3-9EB5-373CBBE90C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267C9F9-874E-460D-AA30-034E5790F3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733F2-AF68-4601-87A3-1050C6B03B68}" type="slidenum">
              <a:rPr kumimoji="1" lang="ja-JP" altLang="en-US" smtClean="0"/>
              <a:t>‹#›</a:t>
            </a:fld>
            <a:endParaRPr kumimoji="1" lang="ja-JP" altLang="en-US"/>
          </a:p>
        </p:txBody>
      </p:sp>
    </p:spTree>
    <p:extLst>
      <p:ext uri="{BB962C8B-B14F-4D97-AF65-F5344CB8AC3E}">
        <p14:creationId xmlns:p14="http://schemas.microsoft.com/office/powerpoint/2010/main" val="3811812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67" r:id="rId12"/>
    <p:sldLayoutId id="2147483668"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FEFC4EB-8624-8847-3104-D176890BBA8E}"/>
              </a:ext>
            </a:extLst>
          </p:cNvPr>
          <p:cNvSpPr txBox="1"/>
          <p:nvPr/>
        </p:nvSpPr>
        <p:spPr>
          <a:xfrm>
            <a:off x="1136724" y="1624640"/>
            <a:ext cx="9918551" cy="3477875"/>
          </a:xfrm>
          <a:prstGeom prst="rect">
            <a:avLst/>
          </a:prstGeom>
          <a:noFill/>
        </p:spPr>
        <p:txBody>
          <a:bodyPr wrap="square" rtlCol="0">
            <a:spAutoFit/>
          </a:bodyPr>
          <a:lstStyle/>
          <a:p>
            <a:r>
              <a:rPr lang="ja-JP" altLang="en-US" sz="2000" dirty="0">
                <a:solidFill>
                  <a:schemeClr val="bg1"/>
                </a:solidFill>
              </a:rPr>
              <a:t>この度は実験へのご参加誠にありがとうございます。</a:t>
            </a:r>
            <a:endParaRPr lang="en-US" altLang="ja-JP" sz="2000" dirty="0">
              <a:solidFill>
                <a:schemeClr val="bg1"/>
              </a:solidFill>
            </a:endParaRPr>
          </a:p>
          <a:p>
            <a:r>
              <a:rPr kumimoji="1" lang="ja-JP" altLang="en-US" sz="2000" dirty="0">
                <a:solidFill>
                  <a:schemeClr val="bg1"/>
                </a:solidFill>
              </a:rPr>
              <a:t>表示されている日本語の文章がおかしい場合には，このページの言語設定が「日本語へ翻訳」となっていることが原因のため，言語設定を「英語」に変えてください。</a:t>
            </a:r>
            <a:endParaRPr kumimoji="1" lang="en-US" altLang="ja-JP" sz="2000" dirty="0">
              <a:solidFill>
                <a:schemeClr val="bg1"/>
              </a:solidFill>
            </a:endParaRPr>
          </a:p>
          <a:p>
            <a:endParaRPr lang="en-US" altLang="ja-JP" sz="2000" dirty="0">
              <a:solidFill>
                <a:schemeClr val="bg1"/>
              </a:solidFill>
            </a:endParaRPr>
          </a:p>
          <a:p>
            <a:r>
              <a:rPr lang="ja-JP" altLang="en-US" sz="2000" dirty="0">
                <a:solidFill>
                  <a:schemeClr val="bg1"/>
                </a:solidFill>
              </a:rPr>
              <a:t>ではこれから，今回行っていただく実験の説明を行います。</a:t>
            </a:r>
            <a:endParaRPr lang="en-US" altLang="ja-JP" sz="2000" dirty="0">
              <a:solidFill>
                <a:schemeClr val="bg1"/>
              </a:solidFill>
            </a:endParaRPr>
          </a:p>
          <a:p>
            <a:r>
              <a:rPr lang="ja-JP" altLang="en-US" sz="2000" dirty="0">
                <a:solidFill>
                  <a:schemeClr val="bg1"/>
                </a:solidFill>
              </a:rPr>
              <a:t>今回が</a:t>
            </a:r>
            <a:r>
              <a:rPr lang="en-US" altLang="ja-JP" sz="2000" dirty="0">
                <a:solidFill>
                  <a:schemeClr val="bg1"/>
                </a:solidFill>
              </a:rPr>
              <a:t>2</a:t>
            </a:r>
            <a:r>
              <a:rPr lang="ja-JP" altLang="en-US" sz="2000" dirty="0">
                <a:solidFill>
                  <a:schemeClr val="bg1"/>
                </a:solidFill>
              </a:rPr>
              <a:t>回目の実験で，説明が不要な方は，読み飛ばしていただいて構いません。</a:t>
            </a:r>
            <a:endParaRPr lang="en-US" altLang="ja-JP" sz="2000" dirty="0">
              <a:solidFill>
                <a:schemeClr val="bg1"/>
              </a:solidFill>
            </a:endParaRPr>
          </a:p>
          <a:p>
            <a:endParaRPr lang="en-US" altLang="ja-JP" sz="2000" dirty="0">
              <a:solidFill>
                <a:schemeClr val="bg1"/>
              </a:solidFill>
            </a:endParaRPr>
          </a:p>
          <a:p>
            <a:r>
              <a:rPr kumimoji="1" lang="ja-JP" altLang="en-US" sz="2000" dirty="0">
                <a:solidFill>
                  <a:schemeClr val="bg1"/>
                </a:solidFill>
              </a:rPr>
              <a:t>説明の間，</a:t>
            </a:r>
            <a:r>
              <a:rPr kumimoji="1" lang="en-US" altLang="ja-JP" sz="2000" dirty="0">
                <a:solidFill>
                  <a:schemeClr val="bg1"/>
                </a:solidFill>
              </a:rPr>
              <a:t>J</a:t>
            </a:r>
            <a:r>
              <a:rPr kumimoji="1" lang="ja-JP" altLang="en-US" sz="2000" dirty="0">
                <a:solidFill>
                  <a:schemeClr val="bg1"/>
                </a:solidFill>
              </a:rPr>
              <a:t>キーを押すと次の画面に進み，</a:t>
            </a:r>
            <a:r>
              <a:rPr kumimoji="1" lang="en-US" altLang="ja-JP" sz="2000" dirty="0">
                <a:solidFill>
                  <a:schemeClr val="bg1"/>
                </a:solidFill>
              </a:rPr>
              <a:t>F</a:t>
            </a:r>
            <a:r>
              <a:rPr kumimoji="1" lang="ja-JP" altLang="en-US" sz="2000" dirty="0">
                <a:solidFill>
                  <a:schemeClr val="bg1"/>
                </a:solidFill>
              </a:rPr>
              <a:t>キーを押すと前の画面に戻ることができます。</a:t>
            </a:r>
            <a:endParaRPr kumimoji="1" lang="en-US" altLang="ja-JP" sz="2000" dirty="0">
              <a:solidFill>
                <a:schemeClr val="bg1"/>
              </a:solidFill>
            </a:endParaRPr>
          </a:p>
          <a:p>
            <a:endParaRPr lang="en-US" altLang="ja-JP" sz="2000" dirty="0">
              <a:solidFill>
                <a:schemeClr val="bg1"/>
              </a:solidFill>
            </a:endParaRPr>
          </a:p>
          <a:p>
            <a:r>
              <a:rPr kumimoji="1" lang="ja-JP" altLang="en-US" sz="2000" dirty="0">
                <a:solidFill>
                  <a:schemeClr val="bg1"/>
                </a:solidFill>
              </a:rPr>
              <a:t>ここまでの説明が読めたら，</a:t>
            </a:r>
            <a:r>
              <a:rPr kumimoji="1" lang="en-US" altLang="ja-JP" sz="2000" dirty="0">
                <a:solidFill>
                  <a:schemeClr val="bg1"/>
                </a:solidFill>
              </a:rPr>
              <a:t>J</a:t>
            </a:r>
            <a:r>
              <a:rPr lang="ja-JP" altLang="en-US" sz="2000" dirty="0">
                <a:solidFill>
                  <a:schemeClr val="bg1"/>
                </a:solidFill>
              </a:rPr>
              <a:t>キーを押して次の画面へとお進みください。</a:t>
            </a:r>
            <a:endParaRPr kumimoji="1" lang="en-US" altLang="ja-JP" sz="2000" dirty="0">
              <a:solidFill>
                <a:schemeClr val="bg1"/>
              </a:solidFill>
            </a:endParaRPr>
          </a:p>
        </p:txBody>
      </p:sp>
      <p:sp>
        <p:nvSpPr>
          <p:cNvPr id="3" name="テキスト ボックス 2">
            <a:extLst>
              <a:ext uri="{FF2B5EF4-FFF2-40B4-BE49-F238E27FC236}">
                <a16:creationId xmlns:a16="http://schemas.microsoft.com/office/drawing/2014/main" id="{43305FFA-A3CF-0D99-5590-E2351C648448}"/>
              </a:ext>
            </a:extLst>
          </p:cNvPr>
          <p:cNvSpPr txBox="1"/>
          <p:nvPr/>
        </p:nvSpPr>
        <p:spPr>
          <a:xfrm>
            <a:off x="10533529" y="5755340"/>
            <a:ext cx="1043491" cy="369332"/>
          </a:xfrm>
          <a:prstGeom prst="rect">
            <a:avLst/>
          </a:prstGeom>
          <a:noFill/>
        </p:spPr>
        <p:txBody>
          <a:bodyPr wrap="square" rtlCol="0">
            <a:spAutoFit/>
          </a:bodyPr>
          <a:lstStyle/>
          <a:p>
            <a:r>
              <a:rPr kumimoji="1" lang="en-US" altLang="ja-JP" dirty="0">
                <a:solidFill>
                  <a:schemeClr val="bg1"/>
                </a:solidFill>
              </a:rPr>
              <a:t>J</a:t>
            </a:r>
            <a:r>
              <a:rPr kumimoji="1" lang="ja-JP" altLang="en-US" dirty="0">
                <a:solidFill>
                  <a:schemeClr val="bg1"/>
                </a:solidFill>
              </a:rPr>
              <a:t>：次へ</a:t>
            </a:r>
          </a:p>
        </p:txBody>
      </p:sp>
    </p:spTree>
    <p:extLst>
      <p:ext uri="{BB962C8B-B14F-4D97-AF65-F5344CB8AC3E}">
        <p14:creationId xmlns:p14="http://schemas.microsoft.com/office/powerpoint/2010/main" val="240625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9FD1A3F1-2D42-A22A-30DD-ADC5B1D79F7B}"/>
              </a:ext>
            </a:extLst>
          </p:cNvPr>
          <p:cNvSpPr/>
          <p:nvPr/>
        </p:nvSpPr>
        <p:spPr>
          <a:xfrm>
            <a:off x="8844202" y="4148042"/>
            <a:ext cx="1967345" cy="1711036"/>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D24CBA14-7E80-7EDA-FBBF-38FE43F2194D}"/>
              </a:ext>
            </a:extLst>
          </p:cNvPr>
          <p:cNvSpPr txBox="1"/>
          <p:nvPr/>
        </p:nvSpPr>
        <p:spPr>
          <a:xfrm>
            <a:off x="9363746" y="4711172"/>
            <a:ext cx="928256" cy="584775"/>
          </a:xfrm>
          <a:prstGeom prst="rect">
            <a:avLst/>
          </a:prstGeom>
          <a:noFill/>
        </p:spPr>
        <p:txBody>
          <a:bodyPr wrap="square" rtlCol="0">
            <a:spAutoFit/>
          </a:bodyPr>
          <a:lstStyle/>
          <a:p>
            <a:pPr algn="ctr"/>
            <a:r>
              <a:rPr kumimoji="1" lang="en-US" altLang="ja-JP" sz="3200" b="1" dirty="0">
                <a:solidFill>
                  <a:schemeClr val="bg1"/>
                </a:solidFill>
              </a:rPr>
              <a:t>+</a:t>
            </a:r>
            <a:endParaRPr kumimoji="1" lang="ja-JP" altLang="en-US" sz="3200" b="1" dirty="0">
              <a:solidFill>
                <a:schemeClr val="bg1"/>
              </a:solidFill>
            </a:endParaRPr>
          </a:p>
        </p:txBody>
      </p:sp>
      <p:sp>
        <p:nvSpPr>
          <p:cNvPr id="5" name="正方形/長方形 4">
            <a:extLst>
              <a:ext uri="{FF2B5EF4-FFF2-40B4-BE49-F238E27FC236}">
                <a16:creationId xmlns:a16="http://schemas.microsoft.com/office/drawing/2014/main" id="{221659D4-C852-CFF1-72C8-7479ED2367BF}"/>
              </a:ext>
            </a:extLst>
          </p:cNvPr>
          <p:cNvSpPr/>
          <p:nvPr/>
        </p:nvSpPr>
        <p:spPr>
          <a:xfrm>
            <a:off x="1969489" y="1378162"/>
            <a:ext cx="1967345" cy="1711036"/>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AEDDE5E-750C-F415-8C7D-8780A3288F2F}"/>
              </a:ext>
            </a:extLst>
          </p:cNvPr>
          <p:cNvSpPr txBox="1"/>
          <p:nvPr/>
        </p:nvSpPr>
        <p:spPr>
          <a:xfrm>
            <a:off x="2489033" y="1941292"/>
            <a:ext cx="928256" cy="584775"/>
          </a:xfrm>
          <a:prstGeom prst="rect">
            <a:avLst/>
          </a:prstGeom>
          <a:noFill/>
        </p:spPr>
        <p:txBody>
          <a:bodyPr wrap="square" rtlCol="0">
            <a:spAutoFit/>
          </a:bodyPr>
          <a:lstStyle/>
          <a:p>
            <a:pPr algn="ctr"/>
            <a:r>
              <a:rPr kumimoji="1" lang="en-US" altLang="ja-JP" sz="3200" b="1" dirty="0">
                <a:solidFill>
                  <a:schemeClr val="bg1"/>
                </a:solidFill>
              </a:rPr>
              <a:t>+</a:t>
            </a:r>
            <a:endParaRPr kumimoji="1" lang="ja-JP" altLang="en-US" sz="3200" b="1" dirty="0">
              <a:solidFill>
                <a:schemeClr val="bg1"/>
              </a:solidFill>
            </a:endParaRPr>
          </a:p>
        </p:txBody>
      </p:sp>
      <p:pic>
        <p:nvPicPr>
          <p:cNvPr id="8" name="図 7">
            <a:extLst>
              <a:ext uri="{FF2B5EF4-FFF2-40B4-BE49-F238E27FC236}">
                <a16:creationId xmlns:a16="http://schemas.microsoft.com/office/drawing/2014/main" id="{496F7A85-4543-7210-36FD-2FBF3973C0C5}"/>
              </a:ext>
            </a:extLst>
          </p:cNvPr>
          <p:cNvPicPr>
            <a:picLocks noChangeAspect="1"/>
          </p:cNvPicPr>
          <p:nvPr/>
        </p:nvPicPr>
        <p:blipFill rotWithShape="1">
          <a:blip r:embed="rId2">
            <a:extLst>
              <a:ext uri="{28A0092B-C50C-407E-A947-70E740481C1C}">
                <a14:useLocalDpi xmlns:a14="http://schemas.microsoft.com/office/drawing/2010/main" val="0"/>
              </a:ext>
            </a:extLst>
          </a:blip>
          <a:srcRect l="15095" t="18658" r="4612" b="20125"/>
          <a:stretch/>
        </p:blipFill>
        <p:spPr>
          <a:xfrm>
            <a:off x="2295069" y="1678059"/>
            <a:ext cx="563335" cy="429488"/>
          </a:xfrm>
          <a:prstGeom prst="rect">
            <a:avLst/>
          </a:prstGeom>
        </p:spPr>
      </p:pic>
      <p:pic>
        <p:nvPicPr>
          <p:cNvPr id="9" name="図 8">
            <a:extLst>
              <a:ext uri="{FF2B5EF4-FFF2-40B4-BE49-F238E27FC236}">
                <a16:creationId xmlns:a16="http://schemas.microsoft.com/office/drawing/2014/main" id="{F389BFD1-D341-EF26-D2B4-93D2C18A3EE8}"/>
              </a:ext>
            </a:extLst>
          </p:cNvPr>
          <p:cNvPicPr>
            <a:picLocks noChangeAspect="1"/>
          </p:cNvPicPr>
          <p:nvPr/>
        </p:nvPicPr>
        <p:blipFill rotWithShape="1">
          <a:blip r:embed="rId3">
            <a:extLst>
              <a:ext uri="{28A0092B-C50C-407E-A947-70E740481C1C}">
                <a14:useLocalDpi xmlns:a14="http://schemas.microsoft.com/office/drawing/2010/main" val="0"/>
              </a:ext>
            </a:extLst>
          </a:blip>
          <a:srcRect l="13626" t="14047" r="-3144" b="13837"/>
          <a:stretch/>
        </p:blipFill>
        <p:spPr>
          <a:xfrm>
            <a:off x="3088243" y="1652415"/>
            <a:ext cx="658092" cy="530173"/>
          </a:xfrm>
          <a:prstGeom prst="rect">
            <a:avLst/>
          </a:prstGeom>
        </p:spPr>
      </p:pic>
      <p:pic>
        <p:nvPicPr>
          <p:cNvPr id="10" name="図 9">
            <a:extLst>
              <a:ext uri="{FF2B5EF4-FFF2-40B4-BE49-F238E27FC236}">
                <a16:creationId xmlns:a16="http://schemas.microsoft.com/office/drawing/2014/main" id="{B4880C73-9649-9A56-E044-7E3E76F62C8E}"/>
              </a:ext>
            </a:extLst>
          </p:cNvPr>
          <p:cNvPicPr>
            <a:picLocks noChangeAspect="1"/>
          </p:cNvPicPr>
          <p:nvPr/>
        </p:nvPicPr>
        <p:blipFill rotWithShape="1">
          <a:blip r:embed="rId4">
            <a:extLst>
              <a:ext uri="{28A0092B-C50C-407E-A947-70E740481C1C}">
                <a14:useLocalDpi xmlns:a14="http://schemas.microsoft.com/office/drawing/2010/main" val="0"/>
              </a:ext>
            </a:extLst>
          </a:blip>
          <a:srcRect l="19812" t="16772" r="4612" b="20064"/>
          <a:stretch/>
        </p:blipFill>
        <p:spPr>
          <a:xfrm>
            <a:off x="2335941" y="2407444"/>
            <a:ext cx="522463" cy="436655"/>
          </a:xfrm>
          <a:prstGeom prst="rect">
            <a:avLst/>
          </a:prstGeom>
        </p:spPr>
      </p:pic>
      <p:pic>
        <p:nvPicPr>
          <p:cNvPr id="11" name="図 10">
            <a:extLst>
              <a:ext uri="{FF2B5EF4-FFF2-40B4-BE49-F238E27FC236}">
                <a16:creationId xmlns:a16="http://schemas.microsoft.com/office/drawing/2014/main" id="{73392919-F6E0-87FB-FD4D-52FBF59E93D1}"/>
              </a:ext>
            </a:extLst>
          </p:cNvPr>
          <p:cNvPicPr>
            <a:picLocks noChangeAspect="1"/>
          </p:cNvPicPr>
          <p:nvPr/>
        </p:nvPicPr>
        <p:blipFill rotWithShape="1">
          <a:blip r:embed="rId5">
            <a:extLst>
              <a:ext uri="{28A0092B-C50C-407E-A947-70E740481C1C}">
                <a14:useLocalDpi xmlns:a14="http://schemas.microsoft.com/office/drawing/2010/main" val="0"/>
              </a:ext>
            </a:extLst>
          </a:blip>
          <a:srcRect l="9584" t="12520" r="8333" b="19980"/>
          <a:stretch/>
        </p:blipFill>
        <p:spPr>
          <a:xfrm>
            <a:off x="3028811" y="2302926"/>
            <a:ext cx="658093" cy="541173"/>
          </a:xfrm>
          <a:prstGeom prst="rect">
            <a:avLst/>
          </a:prstGeom>
        </p:spPr>
      </p:pic>
      <p:pic>
        <p:nvPicPr>
          <p:cNvPr id="12" name="図 11">
            <a:extLst>
              <a:ext uri="{FF2B5EF4-FFF2-40B4-BE49-F238E27FC236}">
                <a16:creationId xmlns:a16="http://schemas.microsoft.com/office/drawing/2014/main" id="{E5CCFE40-8D00-491A-5DD1-CB7A85C2383A}"/>
              </a:ext>
            </a:extLst>
          </p:cNvPr>
          <p:cNvPicPr>
            <a:picLocks noChangeAspect="1"/>
          </p:cNvPicPr>
          <p:nvPr/>
        </p:nvPicPr>
        <p:blipFill rotWithShape="1">
          <a:blip r:embed="rId6"/>
          <a:srcRect l="22710" t="24528" r="3773" b="23689"/>
          <a:stretch/>
        </p:blipFill>
        <p:spPr>
          <a:xfrm>
            <a:off x="4549964" y="2599239"/>
            <a:ext cx="619944" cy="436656"/>
          </a:xfrm>
          <a:prstGeom prst="rect">
            <a:avLst/>
          </a:prstGeom>
        </p:spPr>
      </p:pic>
      <p:sp>
        <p:nvSpPr>
          <p:cNvPr id="13" name="正方形/長方形 12">
            <a:extLst>
              <a:ext uri="{FF2B5EF4-FFF2-40B4-BE49-F238E27FC236}">
                <a16:creationId xmlns:a16="http://schemas.microsoft.com/office/drawing/2014/main" id="{091B2F16-6FA3-BDE2-5AAA-2ACA71906732}"/>
              </a:ext>
            </a:extLst>
          </p:cNvPr>
          <p:cNvSpPr/>
          <p:nvPr/>
        </p:nvSpPr>
        <p:spPr>
          <a:xfrm>
            <a:off x="4215666" y="2302926"/>
            <a:ext cx="1967345" cy="1711036"/>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4A4FE90-A2C9-6492-0F12-ACE2DD4F081C}"/>
              </a:ext>
            </a:extLst>
          </p:cNvPr>
          <p:cNvSpPr txBox="1"/>
          <p:nvPr/>
        </p:nvSpPr>
        <p:spPr>
          <a:xfrm>
            <a:off x="4735210" y="2866056"/>
            <a:ext cx="928256" cy="584775"/>
          </a:xfrm>
          <a:prstGeom prst="rect">
            <a:avLst/>
          </a:prstGeom>
          <a:noFill/>
        </p:spPr>
        <p:txBody>
          <a:bodyPr wrap="square" rtlCol="0">
            <a:spAutoFit/>
          </a:bodyPr>
          <a:lstStyle/>
          <a:p>
            <a:pPr algn="ctr"/>
            <a:r>
              <a:rPr kumimoji="1" lang="en-US" altLang="ja-JP" sz="3200" b="1" dirty="0">
                <a:solidFill>
                  <a:schemeClr val="bg1"/>
                </a:solidFill>
              </a:rPr>
              <a:t>+</a:t>
            </a:r>
            <a:endParaRPr kumimoji="1" lang="ja-JP" altLang="en-US" sz="3200" b="1" dirty="0">
              <a:solidFill>
                <a:schemeClr val="bg1"/>
              </a:solidFill>
            </a:endParaRPr>
          </a:p>
        </p:txBody>
      </p:sp>
      <p:pic>
        <p:nvPicPr>
          <p:cNvPr id="16" name="図 15">
            <a:extLst>
              <a:ext uri="{FF2B5EF4-FFF2-40B4-BE49-F238E27FC236}">
                <a16:creationId xmlns:a16="http://schemas.microsoft.com/office/drawing/2014/main" id="{1968C998-7FF8-5685-3532-F9D93390D4BB}"/>
              </a:ext>
            </a:extLst>
          </p:cNvPr>
          <p:cNvPicPr>
            <a:picLocks noChangeAspect="1"/>
          </p:cNvPicPr>
          <p:nvPr/>
        </p:nvPicPr>
        <p:blipFill rotWithShape="1">
          <a:blip r:embed="rId3">
            <a:extLst>
              <a:ext uri="{28A0092B-C50C-407E-A947-70E740481C1C}">
                <a14:useLocalDpi xmlns:a14="http://schemas.microsoft.com/office/drawing/2010/main" val="0"/>
              </a:ext>
            </a:extLst>
          </a:blip>
          <a:srcRect l="13626" t="14047" r="-3144" b="13837"/>
          <a:stretch/>
        </p:blipFill>
        <p:spPr>
          <a:xfrm>
            <a:off x="5334420" y="2577179"/>
            <a:ext cx="658092" cy="530173"/>
          </a:xfrm>
          <a:prstGeom prst="rect">
            <a:avLst/>
          </a:prstGeom>
        </p:spPr>
      </p:pic>
      <p:pic>
        <p:nvPicPr>
          <p:cNvPr id="17" name="図 16">
            <a:extLst>
              <a:ext uri="{FF2B5EF4-FFF2-40B4-BE49-F238E27FC236}">
                <a16:creationId xmlns:a16="http://schemas.microsoft.com/office/drawing/2014/main" id="{1FD90799-2443-0346-9235-140A524ABE75}"/>
              </a:ext>
            </a:extLst>
          </p:cNvPr>
          <p:cNvPicPr>
            <a:picLocks noChangeAspect="1"/>
          </p:cNvPicPr>
          <p:nvPr/>
        </p:nvPicPr>
        <p:blipFill rotWithShape="1">
          <a:blip r:embed="rId4">
            <a:extLst>
              <a:ext uri="{28A0092B-C50C-407E-A947-70E740481C1C}">
                <a14:useLocalDpi xmlns:a14="http://schemas.microsoft.com/office/drawing/2010/main" val="0"/>
              </a:ext>
            </a:extLst>
          </a:blip>
          <a:srcRect l="19812" t="16772" r="4612" b="20064"/>
          <a:stretch/>
        </p:blipFill>
        <p:spPr>
          <a:xfrm>
            <a:off x="4582118" y="3332208"/>
            <a:ext cx="522463" cy="436655"/>
          </a:xfrm>
          <a:prstGeom prst="rect">
            <a:avLst/>
          </a:prstGeom>
        </p:spPr>
      </p:pic>
      <p:pic>
        <p:nvPicPr>
          <p:cNvPr id="18" name="図 17">
            <a:extLst>
              <a:ext uri="{FF2B5EF4-FFF2-40B4-BE49-F238E27FC236}">
                <a16:creationId xmlns:a16="http://schemas.microsoft.com/office/drawing/2014/main" id="{61165360-06AC-F0CD-E275-28BEA1C63C04}"/>
              </a:ext>
            </a:extLst>
          </p:cNvPr>
          <p:cNvPicPr>
            <a:picLocks noChangeAspect="1"/>
          </p:cNvPicPr>
          <p:nvPr/>
        </p:nvPicPr>
        <p:blipFill rotWithShape="1">
          <a:blip r:embed="rId5">
            <a:extLst>
              <a:ext uri="{28A0092B-C50C-407E-A947-70E740481C1C}">
                <a14:useLocalDpi xmlns:a14="http://schemas.microsoft.com/office/drawing/2010/main" val="0"/>
              </a:ext>
            </a:extLst>
          </a:blip>
          <a:srcRect l="9584" t="12520" r="8333" b="19980"/>
          <a:stretch/>
        </p:blipFill>
        <p:spPr>
          <a:xfrm>
            <a:off x="5274988" y="3227690"/>
            <a:ext cx="658093" cy="541173"/>
          </a:xfrm>
          <a:prstGeom prst="rect">
            <a:avLst/>
          </a:prstGeom>
        </p:spPr>
      </p:pic>
      <p:sp>
        <p:nvSpPr>
          <p:cNvPr id="19" name="正方形/長方形 18">
            <a:extLst>
              <a:ext uri="{FF2B5EF4-FFF2-40B4-BE49-F238E27FC236}">
                <a16:creationId xmlns:a16="http://schemas.microsoft.com/office/drawing/2014/main" id="{927F2104-2FB8-FF63-4763-CBC7144C0A62}"/>
              </a:ext>
            </a:extLst>
          </p:cNvPr>
          <p:cNvSpPr/>
          <p:nvPr/>
        </p:nvSpPr>
        <p:spPr>
          <a:xfrm>
            <a:off x="6510405" y="3118760"/>
            <a:ext cx="1967345" cy="1711036"/>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220ECE63-5620-D3D4-58F6-86324D6C8F68}"/>
              </a:ext>
            </a:extLst>
          </p:cNvPr>
          <p:cNvSpPr txBox="1"/>
          <p:nvPr/>
        </p:nvSpPr>
        <p:spPr>
          <a:xfrm>
            <a:off x="7029949" y="3681890"/>
            <a:ext cx="928256" cy="584775"/>
          </a:xfrm>
          <a:prstGeom prst="rect">
            <a:avLst/>
          </a:prstGeom>
          <a:noFill/>
        </p:spPr>
        <p:txBody>
          <a:bodyPr wrap="square" rtlCol="0">
            <a:spAutoFit/>
          </a:bodyPr>
          <a:lstStyle/>
          <a:p>
            <a:pPr algn="ctr"/>
            <a:r>
              <a:rPr kumimoji="1" lang="en-US" altLang="ja-JP" sz="3200" b="1" dirty="0">
                <a:solidFill>
                  <a:schemeClr val="bg1"/>
                </a:solidFill>
              </a:rPr>
              <a:t>+</a:t>
            </a:r>
            <a:endParaRPr kumimoji="1" lang="ja-JP" altLang="en-US" sz="3200" b="1" dirty="0">
              <a:solidFill>
                <a:schemeClr val="bg1"/>
              </a:solidFill>
            </a:endParaRPr>
          </a:p>
        </p:txBody>
      </p:sp>
      <p:pic>
        <p:nvPicPr>
          <p:cNvPr id="21" name="図 20">
            <a:extLst>
              <a:ext uri="{FF2B5EF4-FFF2-40B4-BE49-F238E27FC236}">
                <a16:creationId xmlns:a16="http://schemas.microsoft.com/office/drawing/2014/main" id="{457DF368-1642-37BA-B50F-187F86382F63}"/>
              </a:ext>
            </a:extLst>
          </p:cNvPr>
          <p:cNvPicPr>
            <a:picLocks noChangeAspect="1"/>
          </p:cNvPicPr>
          <p:nvPr/>
        </p:nvPicPr>
        <p:blipFill rotWithShape="1">
          <a:blip r:embed="rId2">
            <a:extLst>
              <a:ext uri="{28A0092B-C50C-407E-A947-70E740481C1C}">
                <a14:useLocalDpi xmlns:a14="http://schemas.microsoft.com/office/drawing/2010/main" val="0"/>
              </a:ext>
            </a:extLst>
          </a:blip>
          <a:srcRect l="15095" t="18658" r="4612" b="20125"/>
          <a:stretch/>
        </p:blipFill>
        <p:spPr>
          <a:xfrm>
            <a:off x="6835985" y="3418657"/>
            <a:ext cx="563335" cy="429488"/>
          </a:xfrm>
          <a:prstGeom prst="rect">
            <a:avLst/>
          </a:prstGeom>
        </p:spPr>
      </p:pic>
      <p:pic>
        <p:nvPicPr>
          <p:cNvPr id="22" name="図 21">
            <a:extLst>
              <a:ext uri="{FF2B5EF4-FFF2-40B4-BE49-F238E27FC236}">
                <a16:creationId xmlns:a16="http://schemas.microsoft.com/office/drawing/2014/main" id="{F8ABDFCB-7DB2-08AE-D1F9-C688D4137E07}"/>
              </a:ext>
            </a:extLst>
          </p:cNvPr>
          <p:cNvPicPr>
            <a:picLocks noChangeAspect="1"/>
          </p:cNvPicPr>
          <p:nvPr/>
        </p:nvPicPr>
        <p:blipFill rotWithShape="1">
          <a:blip r:embed="rId3">
            <a:extLst>
              <a:ext uri="{28A0092B-C50C-407E-A947-70E740481C1C}">
                <a14:useLocalDpi xmlns:a14="http://schemas.microsoft.com/office/drawing/2010/main" val="0"/>
              </a:ext>
            </a:extLst>
          </a:blip>
          <a:srcRect l="13626" t="14047" r="-3144" b="13837"/>
          <a:stretch/>
        </p:blipFill>
        <p:spPr>
          <a:xfrm>
            <a:off x="7629159" y="3393013"/>
            <a:ext cx="658092" cy="530173"/>
          </a:xfrm>
          <a:prstGeom prst="rect">
            <a:avLst/>
          </a:prstGeom>
        </p:spPr>
      </p:pic>
      <p:pic>
        <p:nvPicPr>
          <p:cNvPr id="23" name="図 22">
            <a:extLst>
              <a:ext uri="{FF2B5EF4-FFF2-40B4-BE49-F238E27FC236}">
                <a16:creationId xmlns:a16="http://schemas.microsoft.com/office/drawing/2014/main" id="{0DB17404-BB27-9125-D9CD-C8F5C535DC1A}"/>
              </a:ext>
            </a:extLst>
          </p:cNvPr>
          <p:cNvPicPr>
            <a:picLocks noChangeAspect="1"/>
          </p:cNvPicPr>
          <p:nvPr/>
        </p:nvPicPr>
        <p:blipFill rotWithShape="1">
          <a:blip r:embed="rId4">
            <a:extLst>
              <a:ext uri="{28A0092B-C50C-407E-A947-70E740481C1C}">
                <a14:useLocalDpi xmlns:a14="http://schemas.microsoft.com/office/drawing/2010/main" val="0"/>
              </a:ext>
            </a:extLst>
          </a:blip>
          <a:srcRect l="19812" t="16772" r="4612" b="20064"/>
          <a:stretch/>
        </p:blipFill>
        <p:spPr>
          <a:xfrm>
            <a:off x="6876857" y="4148042"/>
            <a:ext cx="522463" cy="436655"/>
          </a:xfrm>
          <a:prstGeom prst="rect">
            <a:avLst/>
          </a:prstGeom>
        </p:spPr>
      </p:pic>
      <p:pic>
        <p:nvPicPr>
          <p:cNvPr id="24" name="図 23">
            <a:extLst>
              <a:ext uri="{FF2B5EF4-FFF2-40B4-BE49-F238E27FC236}">
                <a16:creationId xmlns:a16="http://schemas.microsoft.com/office/drawing/2014/main" id="{EF22E110-FBF7-B8F9-81F9-84511121F5A0}"/>
              </a:ext>
            </a:extLst>
          </p:cNvPr>
          <p:cNvPicPr>
            <a:picLocks noChangeAspect="1"/>
          </p:cNvPicPr>
          <p:nvPr/>
        </p:nvPicPr>
        <p:blipFill rotWithShape="1">
          <a:blip r:embed="rId5">
            <a:extLst>
              <a:ext uri="{28A0092B-C50C-407E-A947-70E740481C1C}">
                <a14:useLocalDpi xmlns:a14="http://schemas.microsoft.com/office/drawing/2010/main" val="0"/>
              </a:ext>
            </a:extLst>
          </a:blip>
          <a:srcRect l="9584" t="12520" r="8333" b="19980"/>
          <a:stretch/>
        </p:blipFill>
        <p:spPr>
          <a:xfrm>
            <a:off x="7569727" y="4043524"/>
            <a:ext cx="658093" cy="541173"/>
          </a:xfrm>
          <a:prstGeom prst="rect">
            <a:avLst/>
          </a:prstGeom>
        </p:spPr>
      </p:pic>
      <p:sp>
        <p:nvSpPr>
          <p:cNvPr id="25" name="テキスト ボックス 24">
            <a:extLst>
              <a:ext uri="{FF2B5EF4-FFF2-40B4-BE49-F238E27FC236}">
                <a16:creationId xmlns:a16="http://schemas.microsoft.com/office/drawing/2014/main" id="{E83FB276-3542-9EEA-A843-D7980CBEABD0}"/>
              </a:ext>
            </a:extLst>
          </p:cNvPr>
          <p:cNvSpPr txBox="1"/>
          <p:nvPr/>
        </p:nvSpPr>
        <p:spPr>
          <a:xfrm>
            <a:off x="6427277" y="3086452"/>
            <a:ext cx="1530928" cy="400110"/>
          </a:xfrm>
          <a:prstGeom prst="rect">
            <a:avLst/>
          </a:prstGeom>
          <a:noFill/>
        </p:spPr>
        <p:txBody>
          <a:bodyPr wrap="square" rtlCol="0">
            <a:spAutoFit/>
          </a:bodyPr>
          <a:lstStyle/>
          <a:p>
            <a:pPr algn="ctr"/>
            <a:r>
              <a:rPr kumimoji="1" lang="en-US" altLang="ja-JP" sz="2000" dirty="0">
                <a:solidFill>
                  <a:schemeClr val="bg1"/>
                </a:solidFill>
                <a:latin typeface="Arial" panose="020B0604020202020204" pitchFamily="34" charset="0"/>
                <a:cs typeface="Arial" panose="020B0604020202020204" pitchFamily="34" charset="0"/>
              </a:rPr>
              <a:t>150 points!</a:t>
            </a:r>
            <a:endParaRPr kumimoji="1" lang="ja-JP" altLang="en-US" sz="1200" dirty="0">
              <a:solidFill>
                <a:schemeClr val="bg1"/>
              </a:solidFill>
              <a:latin typeface="Arial" panose="020B0604020202020204" pitchFamily="34" charset="0"/>
              <a:cs typeface="Arial" panose="020B0604020202020204" pitchFamily="34" charset="0"/>
            </a:endParaRPr>
          </a:p>
        </p:txBody>
      </p:sp>
      <p:cxnSp>
        <p:nvCxnSpPr>
          <p:cNvPr id="26" name="直線矢印コネクタ 25">
            <a:extLst>
              <a:ext uri="{FF2B5EF4-FFF2-40B4-BE49-F238E27FC236}">
                <a16:creationId xmlns:a16="http://schemas.microsoft.com/office/drawing/2014/main" id="{9C30BF52-3B8D-A993-9E50-9A2613E6A727}"/>
              </a:ext>
            </a:extLst>
          </p:cNvPr>
          <p:cNvCxnSpPr>
            <a:cxnSpLocks/>
          </p:cNvCxnSpPr>
          <p:nvPr/>
        </p:nvCxnSpPr>
        <p:spPr>
          <a:xfrm>
            <a:off x="2384438" y="3915730"/>
            <a:ext cx="6558055" cy="2395368"/>
          </a:xfrm>
          <a:prstGeom prst="straightConnector1">
            <a:avLst/>
          </a:prstGeom>
          <a:ln w="57150">
            <a:solidFill>
              <a:schemeClr val="bg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B1DE60A-3237-15EB-ACC6-E2F5A026DBAD}"/>
              </a:ext>
            </a:extLst>
          </p:cNvPr>
          <p:cNvSpPr txBox="1"/>
          <p:nvPr/>
        </p:nvSpPr>
        <p:spPr>
          <a:xfrm>
            <a:off x="643614" y="310891"/>
            <a:ext cx="9918551" cy="400110"/>
          </a:xfrm>
          <a:prstGeom prst="rect">
            <a:avLst/>
          </a:prstGeom>
          <a:noFill/>
        </p:spPr>
        <p:txBody>
          <a:bodyPr wrap="square" rtlCol="0">
            <a:spAutoFit/>
          </a:bodyPr>
          <a:lstStyle/>
          <a:p>
            <a:r>
              <a:rPr kumimoji="1" lang="ja-JP" altLang="en-US" sz="2000" dirty="0">
                <a:solidFill>
                  <a:schemeClr val="bg1"/>
                </a:solidFill>
              </a:rPr>
              <a:t>今回の実験の</a:t>
            </a:r>
            <a:r>
              <a:rPr kumimoji="1" lang="en-US" altLang="ja-JP" sz="2000" dirty="0">
                <a:solidFill>
                  <a:schemeClr val="bg1"/>
                </a:solidFill>
              </a:rPr>
              <a:t>1</a:t>
            </a:r>
            <a:r>
              <a:rPr lang="ja-JP" altLang="en-US" sz="2000" dirty="0">
                <a:solidFill>
                  <a:schemeClr val="bg1"/>
                </a:solidFill>
              </a:rPr>
              <a:t>試行の流れは以下の図の通りです。</a:t>
            </a:r>
            <a:endParaRPr lang="en-US" altLang="ja-JP" sz="2000" dirty="0">
              <a:solidFill>
                <a:schemeClr val="bg1"/>
              </a:solidFill>
            </a:endParaRPr>
          </a:p>
        </p:txBody>
      </p:sp>
      <p:sp>
        <p:nvSpPr>
          <p:cNvPr id="29" name="テキスト ボックス 28">
            <a:extLst>
              <a:ext uri="{FF2B5EF4-FFF2-40B4-BE49-F238E27FC236}">
                <a16:creationId xmlns:a16="http://schemas.microsoft.com/office/drawing/2014/main" id="{5D8AB814-F183-F474-F914-7FC75AA6F66E}"/>
              </a:ext>
            </a:extLst>
          </p:cNvPr>
          <p:cNvSpPr txBox="1"/>
          <p:nvPr/>
        </p:nvSpPr>
        <p:spPr>
          <a:xfrm>
            <a:off x="1286217" y="977973"/>
            <a:ext cx="3448993" cy="400110"/>
          </a:xfrm>
          <a:prstGeom prst="rect">
            <a:avLst/>
          </a:prstGeom>
          <a:noFill/>
        </p:spPr>
        <p:txBody>
          <a:bodyPr wrap="square" rtlCol="0">
            <a:spAutoFit/>
          </a:bodyPr>
          <a:lstStyle/>
          <a:p>
            <a:r>
              <a:rPr kumimoji="1" lang="en-US" altLang="ja-JP" sz="2000" dirty="0">
                <a:solidFill>
                  <a:schemeClr val="bg1"/>
                </a:solidFill>
              </a:rPr>
              <a:t>4</a:t>
            </a:r>
            <a:r>
              <a:rPr kumimoji="1" lang="ja-JP" altLang="en-US" sz="2000" dirty="0">
                <a:solidFill>
                  <a:schemeClr val="bg1"/>
                </a:solidFill>
              </a:rPr>
              <a:t>つの選択肢から一つを選択</a:t>
            </a:r>
            <a:endParaRPr lang="en-US" altLang="ja-JP" sz="2000" dirty="0">
              <a:solidFill>
                <a:schemeClr val="bg1"/>
              </a:solidFill>
            </a:endParaRPr>
          </a:p>
        </p:txBody>
      </p:sp>
      <p:sp>
        <p:nvSpPr>
          <p:cNvPr id="30" name="テキスト ボックス 29">
            <a:extLst>
              <a:ext uri="{FF2B5EF4-FFF2-40B4-BE49-F238E27FC236}">
                <a16:creationId xmlns:a16="http://schemas.microsoft.com/office/drawing/2014/main" id="{A6273C13-18A1-4342-92AB-5E990142E4D0}"/>
              </a:ext>
            </a:extLst>
          </p:cNvPr>
          <p:cNvSpPr txBox="1"/>
          <p:nvPr/>
        </p:nvSpPr>
        <p:spPr>
          <a:xfrm>
            <a:off x="3573933" y="1835923"/>
            <a:ext cx="3448993" cy="400110"/>
          </a:xfrm>
          <a:prstGeom prst="rect">
            <a:avLst/>
          </a:prstGeom>
          <a:noFill/>
        </p:spPr>
        <p:txBody>
          <a:bodyPr wrap="square" rtlCol="0">
            <a:spAutoFit/>
          </a:bodyPr>
          <a:lstStyle/>
          <a:p>
            <a:pPr algn="ctr"/>
            <a:r>
              <a:rPr kumimoji="1" lang="ja-JP" altLang="en-US" sz="2000" dirty="0">
                <a:solidFill>
                  <a:schemeClr val="bg1"/>
                </a:solidFill>
              </a:rPr>
              <a:t>選んだものが点滅</a:t>
            </a:r>
            <a:endParaRPr lang="en-US" altLang="ja-JP" sz="2000" dirty="0">
              <a:solidFill>
                <a:schemeClr val="bg1"/>
              </a:solidFill>
            </a:endParaRPr>
          </a:p>
        </p:txBody>
      </p:sp>
      <p:sp>
        <p:nvSpPr>
          <p:cNvPr id="31" name="テキスト ボックス 30">
            <a:extLst>
              <a:ext uri="{FF2B5EF4-FFF2-40B4-BE49-F238E27FC236}">
                <a16:creationId xmlns:a16="http://schemas.microsoft.com/office/drawing/2014/main" id="{F7E1C421-8C07-11E6-3583-2D9A71DC6B81}"/>
              </a:ext>
            </a:extLst>
          </p:cNvPr>
          <p:cNvSpPr txBox="1"/>
          <p:nvPr/>
        </p:nvSpPr>
        <p:spPr>
          <a:xfrm>
            <a:off x="5769580" y="2652896"/>
            <a:ext cx="3448993" cy="400110"/>
          </a:xfrm>
          <a:prstGeom prst="rect">
            <a:avLst/>
          </a:prstGeom>
          <a:noFill/>
        </p:spPr>
        <p:txBody>
          <a:bodyPr wrap="square" rtlCol="0">
            <a:spAutoFit/>
          </a:bodyPr>
          <a:lstStyle/>
          <a:p>
            <a:pPr algn="ctr"/>
            <a:r>
              <a:rPr kumimoji="1" lang="ja-JP" altLang="en-US" sz="2000" dirty="0">
                <a:solidFill>
                  <a:schemeClr val="bg1"/>
                </a:solidFill>
              </a:rPr>
              <a:t>ポイントを獲得</a:t>
            </a:r>
            <a:endParaRPr lang="en-US" altLang="ja-JP" sz="2000" dirty="0">
              <a:solidFill>
                <a:schemeClr val="bg1"/>
              </a:solidFill>
            </a:endParaRPr>
          </a:p>
        </p:txBody>
      </p:sp>
      <p:sp>
        <p:nvSpPr>
          <p:cNvPr id="32" name="テキスト ボックス 31">
            <a:extLst>
              <a:ext uri="{FF2B5EF4-FFF2-40B4-BE49-F238E27FC236}">
                <a16:creationId xmlns:a16="http://schemas.microsoft.com/office/drawing/2014/main" id="{F0C2351F-9BA8-D16F-D02B-5C1D20E5E125}"/>
              </a:ext>
            </a:extLst>
          </p:cNvPr>
          <p:cNvSpPr txBox="1"/>
          <p:nvPr/>
        </p:nvSpPr>
        <p:spPr>
          <a:xfrm>
            <a:off x="8091220" y="3678126"/>
            <a:ext cx="3448993" cy="400110"/>
          </a:xfrm>
          <a:prstGeom prst="rect">
            <a:avLst/>
          </a:prstGeom>
          <a:noFill/>
        </p:spPr>
        <p:txBody>
          <a:bodyPr wrap="square" rtlCol="0">
            <a:spAutoFit/>
          </a:bodyPr>
          <a:lstStyle/>
          <a:p>
            <a:pPr algn="ctr"/>
            <a:r>
              <a:rPr kumimoji="1" lang="ja-JP" altLang="en-US" sz="2000" dirty="0">
                <a:solidFill>
                  <a:schemeClr val="bg1"/>
                </a:solidFill>
              </a:rPr>
              <a:t>注視点の呈示</a:t>
            </a:r>
            <a:endParaRPr lang="en-US" altLang="ja-JP" sz="2000" dirty="0">
              <a:solidFill>
                <a:schemeClr val="bg1"/>
              </a:solidFill>
            </a:endParaRPr>
          </a:p>
        </p:txBody>
      </p:sp>
      <p:sp>
        <p:nvSpPr>
          <p:cNvPr id="33" name="テキスト ボックス 32">
            <a:extLst>
              <a:ext uri="{FF2B5EF4-FFF2-40B4-BE49-F238E27FC236}">
                <a16:creationId xmlns:a16="http://schemas.microsoft.com/office/drawing/2014/main" id="{54214F8F-F5B5-7D56-CC33-6E60DA368EF3}"/>
              </a:ext>
            </a:extLst>
          </p:cNvPr>
          <p:cNvSpPr txBox="1"/>
          <p:nvPr/>
        </p:nvSpPr>
        <p:spPr>
          <a:xfrm>
            <a:off x="651787" y="6281018"/>
            <a:ext cx="1607127" cy="400110"/>
          </a:xfrm>
          <a:prstGeom prst="rect">
            <a:avLst/>
          </a:prstGeom>
          <a:noFill/>
        </p:spPr>
        <p:txBody>
          <a:bodyPr wrap="square" rtlCol="0">
            <a:spAutoFit/>
          </a:bodyPr>
          <a:lstStyle/>
          <a:p>
            <a:pPr algn="ctr"/>
            <a:r>
              <a:rPr kumimoji="1" lang="en-US" altLang="ja-JP" sz="2000" dirty="0">
                <a:solidFill>
                  <a:schemeClr val="bg1"/>
                </a:solidFill>
              </a:rPr>
              <a:t>F</a:t>
            </a:r>
            <a:r>
              <a:rPr kumimoji="1" lang="ja-JP" altLang="en-US" sz="2000" dirty="0">
                <a:solidFill>
                  <a:schemeClr val="bg1"/>
                </a:solidFill>
              </a:rPr>
              <a:t>：戻る</a:t>
            </a:r>
            <a:endParaRPr lang="en-US" altLang="ja-JP" sz="2000" dirty="0">
              <a:solidFill>
                <a:schemeClr val="bg1"/>
              </a:solidFill>
            </a:endParaRPr>
          </a:p>
        </p:txBody>
      </p:sp>
      <p:sp>
        <p:nvSpPr>
          <p:cNvPr id="34" name="テキスト ボックス 33">
            <a:extLst>
              <a:ext uri="{FF2B5EF4-FFF2-40B4-BE49-F238E27FC236}">
                <a16:creationId xmlns:a16="http://schemas.microsoft.com/office/drawing/2014/main" id="{75A63CC7-95E6-B707-C604-8CC79365504B}"/>
              </a:ext>
            </a:extLst>
          </p:cNvPr>
          <p:cNvSpPr txBox="1"/>
          <p:nvPr/>
        </p:nvSpPr>
        <p:spPr>
          <a:xfrm>
            <a:off x="10252987" y="6311098"/>
            <a:ext cx="1607127" cy="400110"/>
          </a:xfrm>
          <a:prstGeom prst="rect">
            <a:avLst/>
          </a:prstGeom>
          <a:noFill/>
        </p:spPr>
        <p:txBody>
          <a:bodyPr wrap="square" rtlCol="0">
            <a:spAutoFit/>
          </a:bodyPr>
          <a:lstStyle/>
          <a:p>
            <a:pPr algn="ctr"/>
            <a:r>
              <a:rPr lang="en-US" altLang="ja-JP" sz="2000" dirty="0">
                <a:solidFill>
                  <a:schemeClr val="bg1"/>
                </a:solidFill>
              </a:rPr>
              <a:t>J</a:t>
            </a:r>
            <a:r>
              <a:rPr kumimoji="1" lang="ja-JP" altLang="en-US" sz="2000" dirty="0">
                <a:solidFill>
                  <a:schemeClr val="bg1"/>
                </a:solidFill>
              </a:rPr>
              <a:t>：次へ</a:t>
            </a:r>
            <a:endParaRPr lang="en-US" altLang="ja-JP" sz="2000" dirty="0">
              <a:solidFill>
                <a:schemeClr val="bg1"/>
              </a:solidFill>
            </a:endParaRPr>
          </a:p>
        </p:txBody>
      </p:sp>
    </p:spTree>
    <p:extLst>
      <p:ext uri="{BB962C8B-B14F-4D97-AF65-F5344CB8AC3E}">
        <p14:creationId xmlns:p14="http://schemas.microsoft.com/office/powerpoint/2010/main" val="394200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FEFC4EB-8624-8847-3104-D176890BBA8E}"/>
              </a:ext>
            </a:extLst>
          </p:cNvPr>
          <p:cNvSpPr txBox="1"/>
          <p:nvPr/>
        </p:nvSpPr>
        <p:spPr>
          <a:xfrm>
            <a:off x="1136724" y="876495"/>
            <a:ext cx="9918551" cy="2092881"/>
          </a:xfrm>
          <a:prstGeom prst="rect">
            <a:avLst/>
          </a:prstGeom>
          <a:noFill/>
        </p:spPr>
        <p:txBody>
          <a:bodyPr wrap="square" rtlCol="0">
            <a:spAutoFit/>
          </a:bodyPr>
          <a:lstStyle/>
          <a:p>
            <a:pPr>
              <a:spcAft>
                <a:spcPts val="1200"/>
              </a:spcAft>
            </a:pPr>
            <a:r>
              <a:rPr lang="ja-JP" altLang="en-US" sz="2000" dirty="0">
                <a:solidFill>
                  <a:schemeClr val="bg1"/>
                </a:solidFill>
              </a:rPr>
              <a:t>選択肢である</a:t>
            </a:r>
            <a:r>
              <a:rPr lang="en-US" altLang="ja-JP" sz="2000" dirty="0">
                <a:solidFill>
                  <a:schemeClr val="bg1"/>
                </a:solidFill>
              </a:rPr>
              <a:t>4</a:t>
            </a:r>
            <a:r>
              <a:rPr lang="ja-JP" altLang="en-US" sz="2000">
                <a:solidFill>
                  <a:schemeClr val="bg1"/>
                </a:solidFill>
              </a:rPr>
              <a:t>つの図形は常に同じ場所に呈示されます。</a:t>
            </a:r>
            <a:endParaRPr lang="en-US" altLang="ja-JP" sz="2000" dirty="0">
              <a:solidFill>
                <a:schemeClr val="bg1"/>
              </a:solidFill>
            </a:endParaRPr>
          </a:p>
          <a:p>
            <a:pPr>
              <a:spcAft>
                <a:spcPts val="1200"/>
              </a:spcAft>
            </a:pPr>
            <a:r>
              <a:rPr kumimoji="1" lang="ja-JP" altLang="en-US" sz="2000" dirty="0">
                <a:solidFill>
                  <a:schemeClr val="bg1"/>
                </a:solidFill>
              </a:rPr>
              <a:t>選択は</a:t>
            </a:r>
            <a:r>
              <a:rPr kumimoji="1" lang="ja-JP" altLang="en-US" sz="2000" b="1" dirty="0">
                <a:solidFill>
                  <a:schemeClr val="bg1"/>
                </a:solidFill>
              </a:rPr>
              <a:t>キー押し </a:t>
            </a:r>
            <a:r>
              <a:rPr kumimoji="1" lang="en-US" altLang="ja-JP" sz="2000" b="1" dirty="0">
                <a:solidFill>
                  <a:schemeClr val="bg1"/>
                </a:solidFill>
              </a:rPr>
              <a:t>(R, I, J, F</a:t>
            </a:r>
            <a:r>
              <a:rPr kumimoji="1" lang="ja-JP" altLang="en-US" sz="2000" b="1" dirty="0">
                <a:solidFill>
                  <a:schemeClr val="bg1"/>
                </a:solidFill>
              </a:rPr>
              <a:t>キー</a:t>
            </a:r>
            <a:r>
              <a:rPr kumimoji="1" lang="en-US" altLang="ja-JP" sz="2000" b="1" dirty="0">
                <a:solidFill>
                  <a:schemeClr val="bg1"/>
                </a:solidFill>
              </a:rPr>
              <a:t>) </a:t>
            </a:r>
            <a:r>
              <a:rPr kumimoji="1" lang="ja-JP" altLang="en-US" sz="2000" dirty="0">
                <a:solidFill>
                  <a:schemeClr val="bg1"/>
                </a:solidFill>
              </a:rPr>
              <a:t>によって行っていただきます。</a:t>
            </a:r>
            <a:endParaRPr kumimoji="1" lang="en-US" altLang="ja-JP" sz="2000" dirty="0">
              <a:solidFill>
                <a:schemeClr val="bg1"/>
              </a:solidFill>
            </a:endParaRPr>
          </a:p>
          <a:p>
            <a:pPr>
              <a:spcAft>
                <a:spcPts val="1200"/>
              </a:spcAft>
            </a:pPr>
            <a:r>
              <a:rPr lang="ja-JP" altLang="en-US" sz="2000" dirty="0">
                <a:solidFill>
                  <a:schemeClr val="bg1"/>
                </a:solidFill>
              </a:rPr>
              <a:t>各キーと選択肢の場所の対応は以下の通りです。</a:t>
            </a:r>
            <a:endParaRPr lang="en-US" altLang="ja-JP" sz="2000" dirty="0">
              <a:solidFill>
                <a:schemeClr val="bg1"/>
              </a:solidFill>
            </a:endParaRPr>
          </a:p>
          <a:p>
            <a:pPr>
              <a:spcAft>
                <a:spcPts val="1200"/>
              </a:spcAft>
            </a:pPr>
            <a:r>
              <a:rPr kumimoji="1" lang="ja-JP" altLang="en-US" sz="2000" dirty="0">
                <a:solidFill>
                  <a:schemeClr val="bg1"/>
                </a:solidFill>
              </a:rPr>
              <a:t>タスクの間，これらのキーに右手と左手の人差し指と中指を置いておくと取り組みやすいです。</a:t>
            </a:r>
            <a:endParaRPr kumimoji="1" lang="en-US" altLang="ja-JP" sz="2000" dirty="0">
              <a:solidFill>
                <a:schemeClr val="bg1"/>
              </a:solidFill>
            </a:endParaRPr>
          </a:p>
        </p:txBody>
      </p:sp>
      <p:sp>
        <p:nvSpPr>
          <p:cNvPr id="3" name="テキスト ボックス 2">
            <a:extLst>
              <a:ext uri="{FF2B5EF4-FFF2-40B4-BE49-F238E27FC236}">
                <a16:creationId xmlns:a16="http://schemas.microsoft.com/office/drawing/2014/main" id="{43305FFA-A3CF-0D99-5590-E2351C648448}"/>
              </a:ext>
            </a:extLst>
          </p:cNvPr>
          <p:cNvSpPr txBox="1"/>
          <p:nvPr/>
        </p:nvSpPr>
        <p:spPr>
          <a:xfrm>
            <a:off x="10533529" y="6311796"/>
            <a:ext cx="1043491" cy="369332"/>
          </a:xfrm>
          <a:prstGeom prst="rect">
            <a:avLst/>
          </a:prstGeom>
          <a:noFill/>
        </p:spPr>
        <p:txBody>
          <a:bodyPr wrap="square" rtlCol="0">
            <a:spAutoFit/>
          </a:bodyPr>
          <a:lstStyle/>
          <a:p>
            <a:r>
              <a:rPr kumimoji="1" lang="en-US" altLang="ja-JP" dirty="0">
                <a:solidFill>
                  <a:schemeClr val="bg1"/>
                </a:solidFill>
              </a:rPr>
              <a:t>J</a:t>
            </a:r>
            <a:r>
              <a:rPr kumimoji="1" lang="ja-JP" altLang="en-US" dirty="0">
                <a:solidFill>
                  <a:schemeClr val="bg1"/>
                </a:solidFill>
              </a:rPr>
              <a:t>：次へ</a:t>
            </a:r>
          </a:p>
        </p:txBody>
      </p:sp>
      <p:sp>
        <p:nvSpPr>
          <p:cNvPr id="4" name="テキスト ボックス 3">
            <a:extLst>
              <a:ext uri="{FF2B5EF4-FFF2-40B4-BE49-F238E27FC236}">
                <a16:creationId xmlns:a16="http://schemas.microsoft.com/office/drawing/2014/main" id="{0ADB9E60-BABD-F03B-E924-FEB426088A0D}"/>
              </a:ext>
            </a:extLst>
          </p:cNvPr>
          <p:cNvSpPr txBox="1"/>
          <p:nvPr/>
        </p:nvSpPr>
        <p:spPr>
          <a:xfrm>
            <a:off x="651787" y="6281018"/>
            <a:ext cx="1607127" cy="400110"/>
          </a:xfrm>
          <a:prstGeom prst="rect">
            <a:avLst/>
          </a:prstGeom>
          <a:noFill/>
        </p:spPr>
        <p:txBody>
          <a:bodyPr wrap="square" rtlCol="0">
            <a:spAutoFit/>
          </a:bodyPr>
          <a:lstStyle/>
          <a:p>
            <a:pPr algn="ctr"/>
            <a:r>
              <a:rPr kumimoji="1" lang="en-US" altLang="ja-JP" sz="2000" dirty="0">
                <a:solidFill>
                  <a:schemeClr val="bg1"/>
                </a:solidFill>
              </a:rPr>
              <a:t>F</a:t>
            </a:r>
            <a:r>
              <a:rPr kumimoji="1" lang="ja-JP" altLang="en-US" sz="2000" dirty="0">
                <a:solidFill>
                  <a:schemeClr val="bg1"/>
                </a:solidFill>
              </a:rPr>
              <a:t>：戻る</a:t>
            </a:r>
            <a:endParaRPr lang="en-US" altLang="ja-JP" sz="2000" dirty="0">
              <a:solidFill>
                <a:schemeClr val="bg1"/>
              </a:solidFill>
            </a:endParaRPr>
          </a:p>
        </p:txBody>
      </p:sp>
      <p:sp>
        <p:nvSpPr>
          <p:cNvPr id="5" name="正方形/長方形 4">
            <a:extLst>
              <a:ext uri="{FF2B5EF4-FFF2-40B4-BE49-F238E27FC236}">
                <a16:creationId xmlns:a16="http://schemas.microsoft.com/office/drawing/2014/main" id="{C2DB8F1D-AFBA-256F-BD70-EF913A0FC171}"/>
              </a:ext>
            </a:extLst>
          </p:cNvPr>
          <p:cNvSpPr/>
          <p:nvPr/>
        </p:nvSpPr>
        <p:spPr>
          <a:xfrm>
            <a:off x="3671453" y="3113614"/>
            <a:ext cx="4849092" cy="2867891"/>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0DF8991-48DB-B5DB-6CFA-206A5BFA079B}"/>
              </a:ext>
            </a:extLst>
          </p:cNvPr>
          <p:cNvSpPr txBox="1"/>
          <p:nvPr/>
        </p:nvSpPr>
        <p:spPr>
          <a:xfrm>
            <a:off x="4599709" y="3665198"/>
            <a:ext cx="955963" cy="707886"/>
          </a:xfrm>
          <a:prstGeom prst="rect">
            <a:avLst/>
          </a:prstGeom>
          <a:noFill/>
          <a:ln>
            <a:solidFill>
              <a:schemeClr val="bg1"/>
            </a:solidFill>
          </a:ln>
        </p:spPr>
        <p:txBody>
          <a:bodyPr wrap="square" rtlCol="0">
            <a:spAutoFit/>
          </a:bodyPr>
          <a:lstStyle/>
          <a:p>
            <a:pPr algn="ctr"/>
            <a:r>
              <a:rPr kumimoji="1" lang="ja-JP" altLang="en-US" sz="2000" dirty="0">
                <a:solidFill>
                  <a:schemeClr val="bg1"/>
                </a:solidFill>
              </a:rPr>
              <a:t>左上</a:t>
            </a:r>
            <a:endParaRPr kumimoji="1" lang="en-US" altLang="ja-JP" sz="2000" dirty="0">
              <a:solidFill>
                <a:schemeClr val="bg1"/>
              </a:solidFill>
            </a:endParaRPr>
          </a:p>
          <a:p>
            <a:pPr algn="ctr"/>
            <a:r>
              <a:rPr kumimoji="1" lang="en-US" altLang="ja-JP" sz="2000" b="1" dirty="0">
                <a:solidFill>
                  <a:schemeClr val="bg1"/>
                </a:solidFill>
              </a:rPr>
              <a:t>R</a:t>
            </a:r>
            <a:endParaRPr kumimoji="1" lang="ja-JP" altLang="en-US" sz="2000" b="1" dirty="0">
              <a:solidFill>
                <a:schemeClr val="bg1"/>
              </a:solidFill>
            </a:endParaRPr>
          </a:p>
        </p:txBody>
      </p:sp>
      <p:sp>
        <p:nvSpPr>
          <p:cNvPr id="8" name="テキスト ボックス 7">
            <a:extLst>
              <a:ext uri="{FF2B5EF4-FFF2-40B4-BE49-F238E27FC236}">
                <a16:creationId xmlns:a16="http://schemas.microsoft.com/office/drawing/2014/main" id="{F534B848-6CD9-2C3E-B42A-15ACD3E46682}"/>
              </a:ext>
            </a:extLst>
          </p:cNvPr>
          <p:cNvSpPr txBox="1"/>
          <p:nvPr/>
        </p:nvSpPr>
        <p:spPr>
          <a:xfrm>
            <a:off x="5832763" y="4163583"/>
            <a:ext cx="526474" cy="523220"/>
          </a:xfrm>
          <a:prstGeom prst="rect">
            <a:avLst/>
          </a:prstGeom>
          <a:noFill/>
        </p:spPr>
        <p:txBody>
          <a:bodyPr wrap="square">
            <a:spAutoFit/>
          </a:bodyPr>
          <a:lstStyle/>
          <a:p>
            <a:pPr algn="ctr"/>
            <a:r>
              <a:rPr kumimoji="1" lang="en-US" altLang="ja-JP" sz="2800" b="1" dirty="0">
                <a:solidFill>
                  <a:schemeClr val="bg1"/>
                </a:solidFill>
              </a:rPr>
              <a:t>+</a:t>
            </a:r>
            <a:endParaRPr lang="ja-JP" altLang="en-US" sz="2800" dirty="0"/>
          </a:p>
        </p:txBody>
      </p:sp>
      <p:sp>
        <p:nvSpPr>
          <p:cNvPr id="9" name="テキスト ボックス 8">
            <a:extLst>
              <a:ext uri="{FF2B5EF4-FFF2-40B4-BE49-F238E27FC236}">
                <a16:creationId xmlns:a16="http://schemas.microsoft.com/office/drawing/2014/main" id="{FDD87FDE-20E2-6994-5D7F-BE0297318D77}"/>
              </a:ext>
            </a:extLst>
          </p:cNvPr>
          <p:cNvSpPr txBox="1"/>
          <p:nvPr/>
        </p:nvSpPr>
        <p:spPr>
          <a:xfrm>
            <a:off x="4599709" y="4823351"/>
            <a:ext cx="955963" cy="707886"/>
          </a:xfrm>
          <a:prstGeom prst="rect">
            <a:avLst/>
          </a:prstGeom>
          <a:noFill/>
          <a:ln>
            <a:solidFill>
              <a:schemeClr val="bg1"/>
            </a:solidFill>
          </a:ln>
        </p:spPr>
        <p:txBody>
          <a:bodyPr wrap="square" rtlCol="0">
            <a:spAutoFit/>
          </a:bodyPr>
          <a:lstStyle/>
          <a:p>
            <a:pPr algn="ctr"/>
            <a:r>
              <a:rPr kumimoji="1" lang="ja-JP" altLang="en-US" sz="2000" dirty="0">
                <a:solidFill>
                  <a:schemeClr val="bg1"/>
                </a:solidFill>
              </a:rPr>
              <a:t>左下</a:t>
            </a:r>
            <a:endParaRPr kumimoji="1" lang="en-US" altLang="ja-JP" sz="2000" dirty="0">
              <a:solidFill>
                <a:schemeClr val="bg1"/>
              </a:solidFill>
            </a:endParaRPr>
          </a:p>
          <a:p>
            <a:pPr algn="ctr"/>
            <a:r>
              <a:rPr lang="en-US" altLang="ja-JP" sz="2000" b="1" dirty="0">
                <a:solidFill>
                  <a:schemeClr val="bg1"/>
                </a:solidFill>
              </a:rPr>
              <a:t>F</a:t>
            </a:r>
            <a:endParaRPr kumimoji="1" lang="ja-JP" altLang="en-US" sz="2000" b="1" dirty="0">
              <a:solidFill>
                <a:schemeClr val="bg1"/>
              </a:solidFill>
            </a:endParaRPr>
          </a:p>
        </p:txBody>
      </p:sp>
      <p:sp>
        <p:nvSpPr>
          <p:cNvPr id="10" name="テキスト ボックス 9">
            <a:extLst>
              <a:ext uri="{FF2B5EF4-FFF2-40B4-BE49-F238E27FC236}">
                <a16:creationId xmlns:a16="http://schemas.microsoft.com/office/drawing/2014/main" id="{6B96BD05-A3E0-8582-8D0B-41A5FB3E9D14}"/>
              </a:ext>
            </a:extLst>
          </p:cNvPr>
          <p:cNvSpPr txBox="1"/>
          <p:nvPr/>
        </p:nvSpPr>
        <p:spPr>
          <a:xfrm>
            <a:off x="6636328" y="3665198"/>
            <a:ext cx="955963" cy="707886"/>
          </a:xfrm>
          <a:prstGeom prst="rect">
            <a:avLst/>
          </a:prstGeom>
          <a:noFill/>
          <a:ln>
            <a:solidFill>
              <a:schemeClr val="bg1"/>
            </a:solidFill>
          </a:ln>
        </p:spPr>
        <p:txBody>
          <a:bodyPr wrap="square" rtlCol="0">
            <a:spAutoFit/>
          </a:bodyPr>
          <a:lstStyle/>
          <a:p>
            <a:pPr algn="ctr"/>
            <a:r>
              <a:rPr kumimoji="1" lang="ja-JP" altLang="en-US" sz="2000" dirty="0">
                <a:solidFill>
                  <a:schemeClr val="bg1"/>
                </a:solidFill>
              </a:rPr>
              <a:t>右上</a:t>
            </a:r>
            <a:endParaRPr kumimoji="1" lang="en-US" altLang="ja-JP" sz="2000" dirty="0">
              <a:solidFill>
                <a:schemeClr val="bg1"/>
              </a:solidFill>
            </a:endParaRPr>
          </a:p>
          <a:p>
            <a:pPr algn="ctr"/>
            <a:r>
              <a:rPr lang="en-US" altLang="ja-JP" sz="2000" b="1" dirty="0">
                <a:solidFill>
                  <a:schemeClr val="bg1"/>
                </a:solidFill>
              </a:rPr>
              <a:t>I</a:t>
            </a:r>
            <a:endParaRPr kumimoji="1" lang="ja-JP" altLang="en-US" sz="2000" b="1" dirty="0">
              <a:solidFill>
                <a:schemeClr val="bg1"/>
              </a:solidFill>
            </a:endParaRPr>
          </a:p>
        </p:txBody>
      </p:sp>
      <p:sp>
        <p:nvSpPr>
          <p:cNvPr id="11" name="テキスト ボックス 10">
            <a:extLst>
              <a:ext uri="{FF2B5EF4-FFF2-40B4-BE49-F238E27FC236}">
                <a16:creationId xmlns:a16="http://schemas.microsoft.com/office/drawing/2014/main" id="{E84D3386-3F3E-1148-DB14-6857ACBE416C}"/>
              </a:ext>
            </a:extLst>
          </p:cNvPr>
          <p:cNvSpPr txBox="1"/>
          <p:nvPr/>
        </p:nvSpPr>
        <p:spPr>
          <a:xfrm>
            <a:off x="6636327" y="4823351"/>
            <a:ext cx="955963" cy="707886"/>
          </a:xfrm>
          <a:prstGeom prst="rect">
            <a:avLst/>
          </a:prstGeom>
          <a:noFill/>
          <a:ln>
            <a:solidFill>
              <a:schemeClr val="bg1"/>
            </a:solidFill>
          </a:ln>
        </p:spPr>
        <p:txBody>
          <a:bodyPr wrap="square" rtlCol="0">
            <a:spAutoFit/>
          </a:bodyPr>
          <a:lstStyle/>
          <a:p>
            <a:pPr algn="ctr"/>
            <a:r>
              <a:rPr kumimoji="1" lang="ja-JP" altLang="en-US" sz="2000" dirty="0">
                <a:solidFill>
                  <a:schemeClr val="bg1"/>
                </a:solidFill>
              </a:rPr>
              <a:t>右下</a:t>
            </a:r>
            <a:endParaRPr kumimoji="1" lang="en-US" altLang="ja-JP" sz="2000" dirty="0">
              <a:solidFill>
                <a:schemeClr val="bg1"/>
              </a:solidFill>
            </a:endParaRPr>
          </a:p>
          <a:p>
            <a:pPr algn="ctr"/>
            <a:r>
              <a:rPr kumimoji="1" lang="en-US" altLang="ja-JP" sz="2000" b="1" dirty="0">
                <a:solidFill>
                  <a:schemeClr val="bg1"/>
                </a:solidFill>
              </a:rPr>
              <a:t>J</a:t>
            </a:r>
            <a:endParaRPr kumimoji="1" lang="ja-JP" altLang="en-US" sz="2000" b="1" dirty="0">
              <a:solidFill>
                <a:schemeClr val="bg1"/>
              </a:solidFill>
            </a:endParaRPr>
          </a:p>
        </p:txBody>
      </p:sp>
    </p:spTree>
    <p:extLst>
      <p:ext uri="{BB962C8B-B14F-4D97-AF65-F5344CB8AC3E}">
        <p14:creationId xmlns:p14="http://schemas.microsoft.com/office/powerpoint/2010/main" val="72060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FEFC4EB-8624-8847-3104-D176890BBA8E}"/>
              </a:ext>
            </a:extLst>
          </p:cNvPr>
          <p:cNvSpPr txBox="1"/>
          <p:nvPr/>
        </p:nvSpPr>
        <p:spPr>
          <a:xfrm>
            <a:off x="1136724" y="876495"/>
            <a:ext cx="9918551" cy="1785104"/>
          </a:xfrm>
          <a:prstGeom prst="rect">
            <a:avLst/>
          </a:prstGeom>
          <a:noFill/>
        </p:spPr>
        <p:txBody>
          <a:bodyPr wrap="square" rtlCol="0">
            <a:spAutoFit/>
          </a:bodyPr>
          <a:lstStyle/>
          <a:p>
            <a:pPr>
              <a:spcAft>
                <a:spcPts val="1200"/>
              </a:spcAft>
            </a:pPr>
            <a:r>
              <a:rPr kumimoji="1" lang="ja-JP" altLang="en-US" sz="2000" dirty="0">
                <a:solidFill>
                  <a:schemeClr val="bg1"/>
                </a:solidFill>
              </a:rPr>
              <a:t>このタスクでは，毎試行選んだ刺激に応じてポイントが得られます。</a:t>
            </a:r>
            <a:endParaRPr kumimoji="1" lang="en-US" altLang="ja-JP" sz="2000" dirty="0">
              <a:solidFill>
                <a:schemeClr val="bg1"/>
              </a:solidFill>
            </a:endParaRPr>
          </a:p>
          <a:p>
            <a:pPr>
              <a:spcAft>
                <a:spcPts val="1200"/>
              </a:spcAft>
            </a:pPr>
            <a:r>
              <a:rPr kumimoji="1" lang="ja-JP" altLang="en-US" sz="2000" b="1" dirty="0">
                <a:solidFill>
                  <a:schemeClr val="bg1"/>
                </a:solidFill>
              </a:rPr>
              <a:t>獲得した総合ポイントによって，お渡しする謝礼金の額が変動</a:t>
            </a:r>
            <a:r>
              <a:rPr kumimoji="1" lang="ja-JP" altLang="en-US" sz="2000" dirty="0">
                <a:solidFill>
                  <a:schemeClr val="bg1"/>
                </a:solidFill>
              </a:rPr>
              <a:t>します。</a:t>
            </a:r>
            <a:endParaRPr kumimoji="1" lang="en-US" altLang="ja-JP" sz="2000" dirty="0">
              <a:solidFill>
                <a:schemeClr val="bg1"/>
              </a:solidFill>
            </a:endParaRPr>
          </a:p>
          <a:p>
            <a:pPr>
              <a:spcAft>
                <a:spcPts val="1200"/>
              </a:spcAft>
            </a:pPr>
            <a:r>
              <a:rPr kumimoji="1" lang="ja-JP" altLang="en-US" sz="2000" dirty="0">
                <a:solidFill>
                  <a:schemeClr val="bg1"/>
                </a:solidFill>
              </a:rPr>
              <a:t>ゆえに，なるべく多くのポイントが得られるように選択することを推奨します。</a:t>
            </a:r>
            <a:endParaRPr lang="en-US" altLang="ja-JP" sz="2000" dirty="0">
              <a:solidFill>
                <a:schemeClr val="bg1"/>
              </a:solidFill>
            </a:endParaRPr>
          </a:p>
          <a:p>
            <a:pPr>
              <a:spcAft>
                <a:spcPts val="1200"/>
              </a:spcAft>
            </a:pPr>
            <a:r>
              <a:rPr kumimoji="1" lang="ja-JP" altLang="en-US" sz="2000" dirty="0">
                <a:solidFill>
                  <a:schemeClr val="bg1"/>
                </a:solidFill>
              </a:rPr>
              <a:t>次のページから，ポイントについての注意事項を説明します。</a:t>
            </a:r>
            <a:endParaRPr kumimoji="1" lang="en-US" altLang="ja-JP" sz="2000" dirty="0">
              <a:solidFill>
                <a:schemeClr val="bg1"/>
              </a:solidFill>
            </a:endParaRPr>
          </a:p>
        </p:txBody>
      </p:sp>
      <p:sp>
        <p:nvSpPr>
          <p:cNvPr id="3" name="テキスト ボックス 2">
            <a:extLst>
              <a:ext uri="{FF2B5EF4-FFF2-40B4-BE49-F238E27FC236}">
                <a16:creationId xmlns:a16="http://schemas.microsoft.com/office/drawing/2014/main" id="{43305FFA-A3CF-0D99-5590-E2351C648448}"/>
              </a:ext>
            </a:extLst>
          </p:cNvPr>
          <p:cNvSpPr txBox="1"/>
          <p:nvPr/>
        </p:nvSpPr>
        <p:spPr>
          <a:xfrm>
            <a:off x="10533529" y="6311796"/>
            <a:ext cx="1043491" cy="369332"/>
          </a:xfrm>
          <a:prstGeom prst="rect">
            <a:avLst/>
          </a:prstGeom>
          <a:noFill/>
        </p:spPr>
        <p:txBody>
          <a:bodyPr wrap="square" rtlCol="0">
            <a:spAutoFit/>
          </a:bodyPr>
          <a:lstStyle/>
          <a:p>
            <a:r>
              <a:rPr kumimoji="1" lang="en-US" altLang="ja-JP" dirty="0">
                <a:solidFill>
                  <a:schemeClr val="bg1"/>
                </a:solidFill>
              </a:rPr>
              <a:t>J</a:t>
            </a:r>
            <a:r>
              <a:rPr kumimoji="1" lang="ja-JP" altLang="en-US" dirty="0">
                <a:solidFill>
                  <a:schemeClr val="bg1"/>
                </a:solidFill>
              </a:rPr>
              <a:t>：次へ</a:t>
            </a:r>
          </a:p>
        </p:txBody>
      </p:sp>
      <p:sp>
        <p:nvSpPr>
          <p:cNvPr id="4" name="テキスト ボックス 3">
            <a:extLst>
              <a:ext uri="{FF2B5EF4-FFF2-40B4-BE49-F238E27FC236}">
                <a16:creationId xmlns:a16="http://schemas.microsoft.com/office/drawing/2014/main" id="{0ADB9E60-BABD-F03B-E924-FEB426088A0D}"/>
              </a:ext>
            </a:extLst>
          </p:cNvPr>
          <p:cNvSpPr txBox="1"/>
          <p:nvPr/>
        </p:nvSpPr>
        <p:spPr>
          <a:xfrm>
            <a:off x="651787" y="6281018"/>
            <a:ext cx="1607127" cy="400110"/>
          </a:xfrm>
          <a:prstGeom prst="rect">
            <a:avLst/>
          </a:prstGeom>
          <a:noFill/>
        </p:spPr>
        <p:txBody>
          <a:bodyPr wrap="square" rtlCol="0">
            <a:spAutoFit/>
          </a:bodyPr>
          <a:lstStyle/>
          <a:p>
            <a:pPr algn="ctr"/>
            <a:r>
              <a:rPr kumimoji="1" lang="en-US" altLang="ja-JP" sz="2000" dirty="0">
                <a:solidFill>
                  <a:schemeClr val="bg1"/>
                </a:solidFill>
              </a:rPr>
              <a:t>F</a:t>
            </a:r>
            <a:r>
              <a:rPr kumimoji="1" lang="ja-JP" altLang="en-US" sz="2000" dirty="0">
                <a:solidFill>
                  <a:schemeClr val="bg1"/>
                </a:solidFill>
              </a:rPr>
              <a:t>：戻る</a:t>
            </a:r>
            <a:endParaRPr lang="en-US" altLang="ja-JP" sz="2000" dirty="0">
              <a:solidFill>
                <a:schemeClr val="bg1"/>
              </a:solidFill>
            </a:endParaRPr>
          </a:p>
        </p:txBody>
      </p:sp>
    </p:spTree>
    <p:extLst>
      <p:ext uri="{BB962C8B-B14F-4D97-AF65-F5344CB8AC3E}">
        <p14:creationId xmlns:p14="http://schemas.microsoft.com/office/powerpoint/2010/main" val="2760430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FEFC4EB-8624-8847-3104-D176890BBA8E}"/>
              </a:ext>
            </a:extLst>
          </p:cNvPr>
          <p:cNvSpPr txBox="1"/>
          <p:nvPr/>
        </p:nvSpPr>
        <p:spPr>
          <a:xfrm>
            <a:off x="1136723" y="478262"/>
            <a:ext cx="9918551" cy="2400657"/>
          </a:xfrm>
          <a:prstGeom prst="rect">
            <a:avLst/>
          </a:prstGeom>
          <a:noFill/>
        </p:spPr>
        <p:txBody>
          <a:bodyPr wrap="square" rtlCol="0">
            <a:spAutoFit/>
          </a:bodyPr>
          <a:lstStyle/>
          <a:p>
            <a:pPr>
              <a:spcAft>
                <a:spcPts val="1200"/>
              </a:spcAft>
            </a:pPr>
            <a:r>
              <a:rPr kumimoji="1" lang="ja-JP" altLang="en-US" sz="2000" dirty="0">
                <a:solidFill>
                  <a:schemeClr val="bg1"/>
                </a:solidFill>
              </a:rPr>
              <a:t>① ポイントの「</a:t>
            </a:r>
            <a:r>
              <a:rPr kumimoji="1" lang="ja-JP" altLang="en-US" sz="2000" b="1" dirty="0">
                <a:solidFill>
                  <a:schemeClr val="bg1"/>
                </a:solidFill>
              </a:rPr>
              <a:t>ばらつき</a:t>
            </a:r>
            <a:r>
              <a:rPr kumimoji="1" lang="ja-JP" altLang="en-US" sz="2000" dirty="0">
                <a:solidFill>
                  <a:schemeClr val="bg1"/>
                </a:solidFill>
              </a:rPr>
              <a:t>」について</a:t>
            </a:r>
            <a:endParaRPr kumimoji="1" lang="en-US" altLang="ja-JP" sz="2000" dirty="0">
              <a:solidFill>
                <a:schemeClr val="bg1"/>
              </a:solidFill>
            </a:endParaRPr>
          </a:p>
          <a:p>
            <a:pPr>
              <a:spcAft>
                <a:spcPts val="1200"/>
              </a:spcAft>
            </a:pPr>
            <a:r>
              <a:rPr lang="ja-JP" altLang="en-US" sz="2000" dirty="0">
                <a:solidFill>
                  <a:schemeClr val="bg1"/>
                </a:solidFill>
              </a:rPr>
              <a:t>各選択肢を選ぶことで得られるポイントは固定ではなく，ランダム性を含んでいます。</a:t>
            </a:r>
            <a:endParaRPr lang="en-US" altLang="ja-JP" sz="2000" dirty="0">
              <a:solidFill>
                <a:schemeClr val="bg1"/>
              </a:solidFill>
            </a:endParaRPr>
          </a:p>
          <a:p>
            <a:pPr>
              <a:spcAft>
                <a:spcPts val="1200"/>
              </a:spcAft>
            </a:pPr>
            <a:r>
              <a:rPr kumimoji="1" lang="ja-JP" altLang="en-US" sz="2000" dirty="0">
                <a:solidFill>
                  <a:schemeClr val="bg1"/>
                </a:solidFill>
              </a:rPr>
              <a:t>具体的には，その選択肢の持つ「平均的なポイント」の周りからランダムな値が選ばれ，それが実際に得られるポイントとなります（下図参照）。</a:t>
            </a:r>
            <a:endParaRPr kumimoji="1" lang="en-US" altLang="ja-JP" sz="2000" dirty="0">
              <a:solidFill>
                <a:schemeClr val="bg1"/>
              </a:solidFill>
            </a:endParaRPr>
          </a:p>
          <a:p>
            <a:pPr>
              <a:spcAft>
                <a:spcPts val="1200"/>
              </a:spcAft>
            </a:pPr>
            <a:r>
              <a:rPr lang="ja-JP" altLang="en-US" sz="2000" dirty="0">
                <a:solidFill>
                  <a:schemeClr val="bg1"/>
                </a:solidFill>
              </a:rPr>
              <a:t>このばらつきにより</a:t>
            </a:r>
            <a:r>
              <a:rPr kumimoji="1" lang="ja-JP" altLang="en-US" sz="2000" dirty="0">
                <a:solidFill>
                  <a:schemeClr val="bg1"/>
                </a:solidFill>
              </a:rPr>
              <a:t>，</a:t>
            </a:r>
            <a:r>
              <a:rPr kumimoji="1" lang="ja-JP" altLang="en-US" sz="2000" b="1" dirty="0">
                <a:solidFill>
                  <a:schemeClr val="bg1"/>
                </a:solidFill>
              </a:rPr>
              <a:t>どの選択肢が最も高い「平均的なポイント」を持つかは，ほとんどの場合，一度選択するだけでは判断できません</a:t>
            </a:r>
            <a:r>
              <a:rPr kumimoji="1" lang="ja-JP" altLang="en-US" sz="2000" dirty="0">
                <a:solidFill>
                  <a:schemeClr val="bg1"/>
                </a:solidFill>
              </a:rPr>
              <a:t>。</a:t>
            </a:r>
            <a:endParaRPr kumimoji="1" lang="en-US" altLang="ja-JP" sz="2000" dirty="0">
              <a:solidFill>
                <a:schemeClr val="bg1"/>
              </a:solidFill>
            </a:endParaRPr>
          </a:p>
        </p:txBody>
      </p:sp>
      <p:sp>
        <p:nvSpPr>
          <p:cNvPr id="3" name="テキスト ボックス 2">
            <a:extLst>
              <a:ext uri="{FF2B5EF4-FFF2-40B4-BE49-F238E27FC236}">
                <a16:creationId xmlns:a16="http://schemas.microsoft.com/office/drawing/2014/main" id="{43305FFA-A3CF-0D99-5590-E2351C648448}"/>
              </a:ext>
            </a:extLst>
          </p:cNvPr>
          <p:cNvSpPr txBox="1"/>
          <p:nvPr/>
        </p:nvSpPr>
        <p:spPr>
          <a:xfrm>
            <a:off x="10533529" y="6311796"/>
            <a:ext cx="1043491" cy="369332"/>
          </a:xfrm>
          <a:prstGeom prst="rect">
            <a:avLst/>
          </a:prstGeom>
          <a:noFill/>
        </p:spPr>
        <p:txBody>
          <a:bodyPr wrap="square" rtlCol="0">
            <a:spAutoFit/>
          </a:bodyPr>
          <a:lstStyle/>
          <a:p>
            <a:r>
              <a:rPr kumimoji="1" lang="en-US" altLang="ja-JP" dirty="0">
                <a:solidFill>
                  <a:schemeClr val="bg1"/>
                </a:solidFill>
              </a:rPr>
              <a:t>J</a:t>
            </a:r>
            <a:r>
              <a:rPr kumimoji="1" lang="ja-JP" altLang="en-US" dirty="0">
                <a:solidFill>
                  <a:schemeClr val="bg1"/>
                </a:solidFill>
              </a:rPr>
              <a:t>：次へ</a:t>
            </a:r>
          </a:p>
        </p:txBody>
      </p:sp>
      <p:sp>
        <p:nvSpPr>
          <p:cNvPr id="4" name="テキスト ボックス 3">
            <a:extLst>
              <a:ext uri="{FF2B5EF4-FFF2-40B4-BE49-F238E27FC236}">
                <a16:creationId xmlns:a16="http://schemas.microsoft.com/office/drawing/2014/main" id="{0ADB9E60-BABD-F03B-E924-FEB426088A0D}"/>
              </a:ext>
            </a:extLst>
          </p:cNvPr>
          <p:cNvSpPr txBox="1"/>
          <p:nvPr/>
        </p:nvSpPr>
        <p:spPr>
          <a:xfrm>
            <a:off x="651787" y="6281018"/>
            <a:ext cx="1607127" cy="400110"/>
          </a:xfrm>
          <a:prstGeom prst="rect">
            <a:avLst/>
          </a:prstGeom>
          <a:noFill/>
        </p:spPr>
        <p:txBody>
          <a:bodyPr wrap="square" rtlCol="0">
            <a:spAutoFit/>
          </a:bodyPr>
          <a:lstStyle/>
          <a:p>
            <a:pPr algn="ctr"/>
            <a:r>
              <a:rPr kumimoji="1" lang="en-US" altLang="ja-JP" sz="2000" dirty="0">
                <a:solidFill>
                  <a:schemeClr val="bg1"/>
                </a:solidFill>
              </a:rPr>
              <a:t>F</a:t>
            </a:r>
            <a:r>
              <a:rPr kumimoji="1" lang="ja-JP" altLang="en-US" sz="2000" dirty="0">
                <a:solidFill>
                  <a:schemeClr val="bg1"/>
                </a:solidFill>
              </a:rPr>
              <a:t>：戻る</a:t>
            </a:r>
            <a:endParaRPr lang="en-US" altLang="ja-JP" sz="2000" dirty="0">
              <a:solidFill>
                <a:schemeClr val="bg1"/>
              </a:solidFill>
            </a:endParaRPr>
          </a:p>
        </p:txBody>
      </p:sp>
      <p:pic>
        <p:nvPicPr>
          <p:cNvPr id="5" name="図 4">
            <a:extLst>
              <a:ext uri="{FF2B5EF4-FFF2-40B4-BE49-F238E27FC236}">
                <a16:creationId xmlns:a16="http://schemas.microsoft.com/office/drawing/2014/main" id="{6C683939-20FD-AA01-6BAC-239C7669A090}"/>
              </a:ext>
            </a:extLst>
          </p:cNvPr>
          <p:cNvPicPr>
            <a:picLocks noChangeAspect="1"/>
          </p:cNvPicPr>
          <p:nvPr/>
        </p:nvPicPr>
        <p:blipFill rotWithShape="1">
          <a:blip r:embed="rId2">
            <a:extLst>
              <a:ext uri="{28A0092B-C50C-407E-A947-70E740481C1C}">
                <a14:useLocalDpi xmlns:a14="http://schemas.microsoft.com/office/drawing/2010/main" val="0"/>
              </a:ext>
            </a:extLst>
          </a:blip>
          <a:srcRect l="15095" t="18658" r="4612" b="20125"/>
          <a:stretch/>
        </p:blipFill>
        <p:spPr>
          <a:xfrm>
            <a:off x="5421662" y="2830381"/>
            <a:ext cx="1570349" cy="1197238"/>
          </a:xfrm>
          <a:prstGeom prst="rect">
            <a:avLst/>
          </a:prstGeom>
        </p:spPr>
      </p:pic>
      <p:sp>
        <p:nvSpPr>
          <p:cNvPr id="6" name="テキスト ボックス 5">
            <a:extLst>
              <a:ext uri="{FF2B5EF4-FFF2-40B4-BE49-F238E27FC236}">
                <a16:creationId xmlns:a16="http://schemas.microsoft.com/office/drawing/2014/main" id="{09782A6F-6C11-925E-60D1-F4DB14B0A2F1}"/>
              </a:ext>
            </a:extLst>
          </p:cNvPr>
          <p:cNvSpPr txBox="1"/>
          <p:nvPr/>
        </p:nvSpPr>
        <p:spPr>
          <a:xfrm>
            <a:off x="3958935" y="3957459"/>
            <a:ext cx="4495802" cy="923330"/>
          </a:xfrm>
          <a:prstGeom prst="rect">
            <a:avLst/>
          </a:prstGeom>
          <a:noFill/>
        </p:spPr>
        <p:txBody>
          <a:bodyPr wrap="square" rtlCol="0">
            <a:spAutoFit/>
          </a:bodyPr>
          <a:lstStyle/>
          <a:p>
            <a:pPr algn="ctr"/>
            <a:r>
              <a:rPr kumimoji="1" lang="ja-JP" altLang="en-US" dirty="0">
                <a:solidFill>
                  <a:schemeClr val="bg1"/>
                </a:solidFill>
              </a:rPr>
              <a:t>平均的なポイント：</a:t>
            </a:r>
            <a:r>
              <a:rPr kumimoji="1" lang="en-US" altLang="ja-JP" dirty="0">
                <a:solidFill>
                  <a:schemeClr val="bg1"/>
                </a:solidFill>
              </a:rPr>
              <a:t>100</a:t>
            </a:r>
            <a:r>
              <a:rPr lang="ja-JP" altLang="en-US" dirty="0">
                <a:solidFill>
                  <a:schemeClr val="bg1"/>
                </a:solidFill>
              </a:rPr>
              <a:t>ポイント（例）</a:t>
            </a:r>
            <a:endParaRPr lang="en-US" altLang="ja-JP" dirty="0">
              <a:solidFill>
                <a:schemeClr val="bg1"/>
              </a:solidFill>
            </a:endParaRPr>
          </a:p>
          <a:p>
            <a:pPr algn="ctr"/>
            <a:r>
              <a:rPr kumimoji="1" lang="ja-JP" altLang="en-US" b="1" dirty="0">
                <a:solidFill>
                  <a:schemeClr val="bg1"/>
                </a:solidFill>
              </a:rPr>
              <a:t>＋</a:t>
            </a:r>
            <a:endParaRPr kumimoji="1" lang="en-US" altLang="ja-JP" b="1" dirty="0">
              <a:solidFill>
                <a:schemeClr val="bg1"/>
              </a:solidFill>
            </a:endParaRPr>
          </a:p>
          <a:p>
            <a:pPr algn="ctr"/>
            <a:r>
              <a:rPr lang="ja-JP" altLang="en-US" dirty="0">
                <a:solidFill>
                  <a:schemeClr val="bg1"/>
                </a:solidFill>
              </a:rPr>
              <a:t>ランダムなばらつき</a:t>
            </a:r>
            <a:endParaRPr kumimoji="1" lang="ja-JP" altLang="en-US" dirty="0">
              <a:solidFill>
                <a:schemeClr val="bg1"/>
              </a:solidFill>
            </a:endParaRPr>
          </a:p>
        </p:txBody>
      </p:sp>
      <p:sp>
        <p:nvSpPr>
          <p:cNvPr id="7" name="テキスト ボックス 6">
            <a:extLst>
              <a:ext uri="{FF2B5EF4-FFF2-40B4-BE49-F238E27FC236}">
                <a16:creationId xmlns:a16="http://schemas.microsoft.com/office/drawing/2014/main" id="{76B647A1-53EE-F6D3-C564-5F5E8BF1AF56}"/>
              </a:ext>
            </a:extLst>
          </p:cNvPr>
          <p:cNvSpPr txBox="1"/>
          <p:nvPr/>
        </p:nvSpPr>
        <p:spPr>
          <a:xfrm>
            <a:off x="4412672" y="5753020"/>
            <a:ext cx="1008989" cy="380960"/>
          </a:xfrm>
          <a:prstGeom prst="rect">
            <a:avLst/>
          </a:prstGeom>
          <a:noFill/>
        </p:spPr>
        <p:txBody>
          <a:bodyPr wrap="square" rtlCol="0">
            <a:spAutoFit/>
          </a:bodyPr>
          <a:lstStyle/>
          <a:p>
            <a:pPr algn="ctr"/>
            <a:r>
              <a:rPr lang="en-US" altLang="ja-JP" dirty="0">
                <a:solidFill>
                  <a:schemeClr val="bg1"/>
                </a:solidFill>
              </a:rPr>
              <a:t>81</a:t>
            </a:r>
            <a:endParaRPr kumimoji="1" lang="ja-JP" altLang="en-US" dirty="0">
              <a:solidFill>
                <a:schemeClr val="bg1"/>
              </a:solidFill>
            </a:endParaRPr>
          </a:p>
        </p:txBody>
      </p:sp>
      <p:sp>
        <p:nvSpPr>
          <p:cNvPr id="8" name="テキスト ボックス 7">
            <a:extLst>
              <a:ext uri="{FF2B5EF4-FFF2-40B4-BE49-F238E27FC236}">
                <a16:creationId xmlns:a16="http://schemas.microsoft.com/office/drawing/2014/main" id="{6FA490CB-EB51-30E3-D9DF-29790261EA3F}"/>
              </a:ext>
            </a:extLst>
          </p:cNvPr>
          <p:cNvSpPr txBox="1"/>
          <p:nvPr/>
        </p:nvSpPr>
        <p:spPr>
          <a:xfrm>
            <a:off x="5589117" y="5739440"/>
            <a:ext cx="1008989" cy="380960"/>
          </a:xfrm>
          <a:prstGeom prst="rect">
            <a:avLst/>
          </a:prstGeom>
          <a:noFill/>
        </p:spPr>
        <p:txBody>
          <a:bodyPr wrap="square" rtlCol="0">
            <a:spAutoFit/>
          </a:bodyPr>
          <a:lstStyle/>
          <a:p>
            <a:pPr algn="ctr"/>
            <a:r>
              <a:rPr kumimoji="1" lang="en-US" altLang="ja-JP" dirty="0">
                <a:solidFill>
                  <a:schemeClr val="bg1"/>
                </a:solidFill>
              </a:rPr>
              <a:t>102</a:t>
            </a:r>
            <a:endParaRPr kumimoji="1" lang="ja-JP" altLang="en-US" dirty="0">
              <a:solidFill>
                <a:schemeClr val="bg1"/>
              </a:solidFill>
            </a:endParaRPr>
          </a:p>
        </p:txBody>
      </p:sp>
      <p:sp>
        <p:nvSpPr>
          <p:cNvPr id="9" name="テキスト ボックス 8">
            <a:extLst>
              <a:ext uri="{FF2B5EF4-FFF2-40B4-BE49-F238E27FC236}">
                <a16:creationId xmlns:a16="http://schemas.microsoft.com/office/drawing/2014/main" id="{FB17117A-964E-DB04-FF61-3C59BB599116}"/>
              </a:ext>
            </a:extLst>
          </p:cNvPr>
          <p:cNvSpPr txBox="1"/>
          <p:nvPr/>
        </p:nvSpPr>
        <p:spPr>
          <a:xfrm>
            <a:off x="6992011" y="5739440"/>
            <a:ext cx="1008989" cy="380960"/>
          </a:xfrm>
          <a:prstGeom prst="rect">
            <a:avLst/>
          </a:prstGeom>
          <a:noFill/>
        </p:spPr>
        <p:txBody>
          <a:bodyPr wrap="square" rtlCol="0">
            <a:spAutoFit/>
          </a:bodyPr>
          <a:lstStyle/>
          <a:p>
            <a:pPr algn="ctr"/>
            <a:r>
              <a:rPr kumimoji="1" lang="en-US" altLang="ja-JP" dirty="0">
                <a:solidFill>
                  <a:schemeClr val="bg1"/>
                </a:solidFill>
              </a:rPr>
              <a:t>125</a:t>
            </a:r>
            <a:endParaRPr kumimoji="1" lang="ja-JP" altLang="en-US" dirty="0">
              <a:solidFill>
                <a:schemeClr val="bg1"/>
              </a:solidFill>
            </a:endParaRPr>
          </a:p>
        </p:txBody>
      </p:sp>
      <p:cxnSp>
        <p:nvCxnSpPr>
          <p:cNvPr id="11" name="直線矢印コネクタ 10">
            <a:extLst>
              <a:ext uri="{FF2B5EF4-FFF2-40B4-BE49-F238E27FC236}">
                <a16:creationId xmlns:a16="http://schemas.microsoft.com/office/drawing/2014/main" id="{CFA61010-D616-CD5C-D8F6-8852FE7E47E4}"/>
              </a:ext>
            </a:extLst>
          </p:cNvPr>
          <p:cNvCxnSpPr>
            <a:cxnSpLocks/>
          </p:cNvCxnSpPr>
          <p:nvPr/>
        </p:nvCxnSpPr>
        <p:spPr>
          <a:xfrm flipH="1">
            <a:off x="4918364" y="5027827"/>
            <a:ext cx="1177635" cy="60835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DE023AB8-0FCA-2824-E115-C98D57D7F7A5}"/>
              </a:ext>
            </a:extLst>
          </p:cNvPr>
          <p:cNvCxnSpPr>
            <a:cxnSpLocks/>
          </p:cNvCxnSpPr>
          <p:nvPr/>
        </p:nvCxnSpPr>
        <p:spPr>
          <a:xfrm flipH="1">
            <a:off x="6093612" y="5027827"/>
            <a:ext cx="2387" cy="60835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B810AE91-0518-FAAC-754A-299FD97BE19D}"/>
              </a:ext>
            </a:extLst>
          </p:cNvPr>
          <p:cNvCxnSpPr>
            <a:cxnSpLocks/>
          </p:cNvCxnSpPr>
          <p:nvPr/>
        </p:nvCxnSpPr>
        <p:spPr>
          <a:xfrm>
            <a:off x="6098389" y="5016654"/>
            <a:ext cx="1244523" cy="61953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C44D839A-BEC3-C3AB-6EA6-28DF00DBFB90}"/>
              </a:ext>
            </a:extLst>
          </p:cNvPr>
          <p:cNvSpPr txBox="1"/>
          <p:nvPr/>
        </p:nvSpPr>
        <p:spPr>
          <a:xfrm>
            <a:off x="4592783" y="6223656"/>
            <a:ext cx="3408217" cy="369332"/>
          </a:xfrm>
          <a:prstGeom prst="rect">
            <a:avLst/>
          </a:prstGeom>
          <a:noFill/>
        </p:spPr>
        <p:txBody>
          <a:bodyPr wrap="square">
            <a:spAutoFit/>
          </a:bodyPr>
          <a:lstStyle/>
          <a:p>
            <a:r>
              <a:rPr lang="ja-JP" altLang="en-US" dirty="0">
                <a:solidFill>
                  <a:schemeClr val="bg1"/>
                </a:solidFill>
              </a:rPr>
              <a:t>実際に得られるポイントの例</a:t>
            </a:r>
            <a:endParaRPr lang="ja-JP" altLang="en-US" dirty="0"/>
          </a:p>
        </p:txBody>
      </p:sp>
    </p:spTree>
    <p:extLst>
      <p:ext uri="{BB962C8B-B14F-4D97-AF65-F5344CB8AC3E}">
        <p14:creationId xmlns:p14="http://schemas.microsoft.com/office/powerpoint/2010/main" val="64844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FEFC4EB-8624-8847-3104-D176890BBA8E}"/>
              </a:ext>
            </a:extLst>
          </p:cNvPr>
          <p:cNvSpPr txBox="1"/>
          <p:nvPr/>
        </p:nvSpPr>
        <p:spPr>
          <a:xfrm>
            <a:off x="1136723" y="478262"/>
            <a:ext cx="9918551" cy="3170099"/>
          </a:xfrm>
          <a:prstGeom prst="rect">
            <a:avLst/>
          </a:prstGeom>
          <a:noFill/>
        </p:spPr>
        <p:txBody>
          <a:bodyPr wrap="square" rtlCol="0">
            <a:spAutoFit/>
          </a:bodyPr>
          <a:lstStyle/>
          <a:p>
            <a:pPr>
              <a:spcAft>
                <a:spcPts val="1200"/>
              </a:spcAft>
            </a:pPr>
            <a:r>
              <a:rPr kumimoji="1" lang="ja-JP" altLang="en-US" sz="2000" dirty="0">
                <a:solidFill>
                  <a:schemeClr val="bg1"/>
                </a:solidFill>
              </a:rPr>
              <a:t>② 「平均的なポイント」の変動について</a:t>
            </a:r>
            <a:endParaRPr kumimoji="1" lang="en-US" altLang="ja-JP" sz="2000" dirty="0">
              <a:solidFill>
                <a:schemeClr val="bg1"/>
              </a:solidFill>
            </a:endParaRPr>
          </a:p>
          <a:p>
            <a:pPr>
              <a:spcAft>
                <a:spcPts val="1200"/>
              </a:spcAft>
            </a:pPr>
            <a:r>
              <a:rPr lang="ja-JP" altLang="en-US" sz="2000" dirty="0">
                <a:solidFill>
                  <a:schemeClr val="bg1"/>
                </a:solidFill>
              </a:rPr>
              <a:t>さらに，各選択肢の持つ「平均的なポイント」自体も固定されておらず，時間的に変動します。</a:t>
            </a:r>
            <a:endParaRPr lang="en-US" altLang="ja-JP" sz="2000" dirty="0">
              <a:solidFill>
                <a:schemeClr val="bg1"/>
              </a:solidFill>
            </a:endParaRPr>
          </a:p>
          <a:p>
            <a:pPr>
              <a:spcAft>
                <a:spcPts val="1200"/>
              </a:spcAft>
            </a:pPr>
            <a:r>
              <a:rPr lang="ja-JP" altLang="en-US" sz="2000" dirty="0">
                <a:solidFill>
                  <a:schemeClr val="bg1"/>
                </a:solidFill>
              </a:rPr>
              <a:t>つまり，ポイントを最大化するためには，</a:t>
            </a:r>
            <a:r>
              <a:rPr lang="ja-JP" altLang="en-US" sz="2000" b="1" dirty="0">
                <a:solidFill>
                  <a:schemeClr val="bg1"/>
                </a:solidFill>
              </a:rPr>
              <a:t>その時点でどの選択肢が最も高い「平均的なポイント」を持っているのかを，常に学習し続ける必要があります</a:t>
            </a:r>
            <a:r>
              <a:rPr lang="ja-JP" altLang="en-US" sz="2000" dirty="0">
                <a:solidFill>
                  <a:schemeClr val="bg1"/>
                </a:solidFill>
              </a:rPr>
              <a:t>。</a:t>
            </a:r>
            <a:endParaRPr lang="en-US" altLang="ja-JP" sz="2000" dirty="0">
              <a:solidFill>
                <a:schemeClr val="bg1"/>
              </a:solidFill>
            </a:endParaRPr>
          </a:p>
          <a:p>
            <a:pPr>
              <a:spcAft>
                <a:spcPts val="1200"/>
              </a:spcAft>
            </a:pPr>
            <a:endParaRPr lang="en-US" altLang="ja-JP" sz="2000" dirty="0">
              <a:solidFill>
                <a:schemeClr val="bg1"/>
              </a:solidFill>
            </a:endParaRPr>
          </a:p>
          <a:p>
            <a:pPr>
              <a:spcAft>
                <a:spcPts val="1200"/>
              </a:spcAft>
            </a:pPr>
            <a:r>
              <a:rPr lang="ja-JP" altLang="en-US" sz="2000" dirty="0">
                <a:solidFill>
                  <a:schemeClr val="bg1"/>
                </a:solidFill>
              </a:rPr>
              <a:t>「平均的なポイント」は変動するということと，実際に得られるポイントには「ばらつき」が存在するということを踏まえて，選択肢を選ぶよう注意してください。</a:t>
            </a:r>
            <a:endParaRPr lang="en-US" altLang="ja-JP" sz="2000" dirty="0">
              <a:solidFill>
                <a:schemeClr val="bg1"/>
              </a:solidFill>
            </a:endParaRPr>
          </a:p>
        </p:txBody>
      </p:sp>
      <p:sp>
        <p:nvSpPr>
          <p:cNvPr id="3" name="テキスト ボックス 2">
            <a:extLst>
              <a:ext uri="{FF2B5EF4-FFF2-40B4-BE49-F238E27FC236}">
                <a16:creationId xmlns:a16="http://schemas.microsoft.com/office/drawing/2014/main" id="{43305FFA-A3CF-0D99-5590-E2351C648448}"/>
              </a:ext>
            </a:extLst>
          </p:cNvPr>
          <p:cNvSpPr txBox="1"/>
          <p:nvPr/>
        </p:nvSpPr>
        <p:spPr>
          <a:xfrm>
            <a:off x="10533529" y="6311796"/>
            <a:ext cx="1043491" cy="369332"/>
          </a:xfrm>
          <a:prstGeom prst="rect">
            <a:avLst/>
          </a:prstGeom>
          <a:noFill/>
        </p:spPr>
        <p:txBody>
          <a:bodyPr wrap="square" rtlCol="0">
            <a:spAutoFit/>
          </a:bodyPr>
          <a:lstStyle/>
          <a:p>
            <a:r>
              <a:rPr kumimoji="1" lang="en-US" altLang="ja-JP" dirty="0">
                <a:solidFill>
                  <a:schemeClr val="bg1"/>
                </a:solidFill>
              </a:rPr>
              <a:t>J</a:t>
            </a:r>
            <a:r>
              <a:rPr kumimoji="1" lang="ja-JP" altLang="en-US" dirty="0">
                <a:solidFill>
                  <a:schemeClr val="bg1"/>
                </a:solidFill>
              </a:rPr>
              <a:t>：次へ</a:t>
            </a:r>
          </a:p>
        </p:txBody>
      </p:sp>
      <p:sp>
        <p:nvSpPr>
          <p:cNvPr id="4" name="テキスト ボックス 3">
            <a:extLst>
              <a:ext uri="{FF2B5EF4-FFF2-40B4-BE49-F238E27FC236}">
                <a16:creationId xmlns:a16="http://schemas.microsoft.com/office/drawing/2014/main" id="{0ADB9E60-BABD-F03B-E924-FEB426088A0D}"/>
              </a:ext>
            </a:extLst>
          </p:cNvPr>
          <p:cNvSpPr txBox="1"/>
          <p:nvPr/>
        </p:nvSpPr>
        <p:spPr>
          <a:xfrm>
            <a:off x="651787" y="6281018"/>
            <a:ext cx="1607127" cy="400110"/>
          </a:xfrm>
          <a:prstGeom prst="rect">
            <a:avLst/>
          </a:prstGeom>
          <a:noFill/>
        </p:spPr>
        <p:txBody>
          <a:bodyPr wrap="square" rtlCol="0">
            <a:spAutoFit/>
          </a:bodyPr>
          <a:lstStyle/>
          <a:p>
            <a:pPr algn="ctr"/>
            <a:r>
              <a:rPr kumimoji="1" lang="en-US" altLang="ja-JP" sz="2000" dirty="0">
                <a:solidFill>
                  <a:schemeClr val="bg1"/>
                </a:solidFill>
              </a:rPr>
              <a:t>F</a:t>
            </a:r>
            <a:r>
              <a:rPr kumimoji="1" lang="ja-JP" altLang="en-US" sz="2000" dirty="0">
                <a:solidFill>
                  <a:schemeClr val="bg1"/>
                </a:solidFill>
              </a:rPr>
              <a:t>：戻る</a:t>
            </a:r>
            <a:endParaRPr lang="en-US" altLang="ja-JP" sz="2000" dirty="0">
              <a:solidFill>
                <a:schemeClr val="bg1"/>
              </a:solidFill>
            </a:endParaRPr>
          </a:p>
        </p:txBody>
      </p:sp>
    </p:spTree>
    <p:extLst>
      <p:ext uri="{BB962C8B-B14F-4D97-AF65-F5344CB8AC3E}">
        <p14:creationId xmlns:p14="http://schemas.microsoft.com/office/powerpoint/2010/main" val="2091484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FEFC4EB-8624-8847-3104-D176890BBA8E}"/>
              </a:ext>
            </a:extLst>
          </p:cNvPr>
          <p:cNvSpPr txBox="1"/>
          <p:nvPr/>
        </p:nvSpPr>
        <p:spPr>
          <a:xfrm>
            <a:off x="1136723" y="478262"/>
            <a:ext cx="9918551" cy="2708434"/>
          </a:xfrm>
          <a:prstGeom prst="rect">
            <a:avLst/>
          </a:prstGeom>
          <a:noFill/>
        </p:spPr>
        <p:txBody>
          <a:bodyPr wrap="square" rtlCol="0">
            <a:spAutoFit/>
          </a:bodyPr>
          <a:lstStyle/>
          <a:p>
            <a:pPr>
              <a:spcAft>
                <a:spcPts val="1200"/>
              </a:spcAft>
            </a:pPr>
            <a:r>
              <a:rPr lang="ja-JP" altLang="en-US" sz="2000" dirty="0">
                <a:solidFill>
                  <a:schemeClr val="bg1"/>
                </a:solidFill>
              </a:rPr>
              <a:t>最後に，全体的な注意事項を述べます。</a:t>
            </a:r>
            <a:endParaRPr lang="en-US" altLang="ja-JP" sz="2000" dirty="0">
              <a:solidFill>
                <a:schemeClr val="bg1"/>
              </a:solidFill>
            </a:endParaRPr>
          </a:p>
          <a:p>
            <a:pPr>
              <a:spcAft>
                <a:spcPts val="1200"/>
              </a:spcAft>
            </a:pPr>
            <a:endParaRPr lang="en-US" altLang="ja-JP" sz="2000" dirty="0">
              <a:solidFill>
                <a:schemeClr val="bg1"/>
              </a:solidFill>
            </a:endParaRPr>
          </a:p>
          <a:p>
            <a:pPr>
              <a:spcAft>
                <a:spcPts val="1200"/>
              </a:spcAft>
            </a:pPr>
            <a:r>
              <a:rPr lang="ja-JP" altLang="en-US" sz="2000" dirty="0">
                <a:solidFill>
                  <a:schemeClr val="bg1"/>
                </a:solidFill>
              </a:rPr>
              <a:t>・各試行における</a:t>
            </a:r>
            <a:r>
              <a:rPr lang="ja-JP" altLang="en-US" sz="2000" b="1" dirty="0">
                <a:solidFill>
                  <a:schemeClr val="bg1"/>
                </a:solidFill>
              </a:rPr>
              <a:t>選択の制限時間は</a:t>
            </a:r>
            <a:r>
              <a:rPr lang="en-US" altLang="ja-JP" sz="2000" b="1" dirty="0">
                <a:solidFill>
                  <a:schemeClr val="bg1"/>
                </a:solidFill>
              </a:rPr>
              <a:t>1.5</a:t>
            </a:r>
            <a:r>
              <a:rPr lang="ja-JP" altLang="en-US" sz="2000" b="1" dirty="0">
                <a:solidFill>
                  <a:schemeClr val="bg1"/>
                </a:solidFill>
              </a:rPr>
              <a:t>秒</a:t>
            </a:r>
            <a:r>
              <a:rPr lang="ja-JP" altLang="en-US" sz="2000" dirty="0">
                <a:solidFill>
                  <a:schemeClr val="bg1"/>
                </a:solidFill>
              </a:rPr>
              <a:t>です。</a:t>
            </a:r>
            <a:r>
              <a:rPr lang="ja-JP" altLang="en-US" sz="2000" b="1" dirty="0">
                <a:solidFill>
                  <a:schemeClr val="bg1"/>
                </a:solidFill>
              </a:rPr>
              <a:t>選択が時間内に完了しなかった場合，その試行ではポイントを得られません</a:t>
            </a:r>
            <a:r>
              <a:rPr lang="ja-JP" altLang="en-US" sz="2000" dirty="0">
                <a:solidFill>
                  <a:schemeClr val="bg1"/>
                </a:solidFill>
              </a:rPr>
              <a:t>。あまり考えず直感的に選択してください。</a:t>
            </a:r>
            <a:endParaRPr lang="en-US" altLang="ja-JP" sz="2000" dirty="0">
              <a:solidFill>
                <a:schemeClr val="bg1"/>
              </a:solidFill>
            </a:endParaRPr>
          </a:p>
          <a:p>
            <a:pPr>
              <a:spcAft>
                <a:spcPts val="1200"/>
              </a:spcAft>
            </a:pPr>
            <a:r>
              <a:rPr lang="ja-JP" altLang="en-US" sz="2000" dirty="0">
                <a:solidFill>
                  <a:schemeClr val="bg1"/>
                </a:solidFill>
              </a:rPr>
              <a:t>・実験説明書に記載した通り，</a:t>
            </a:r>
            <a:r>
              <a:rPr lang="ja-JP" altLang="en-US" sz="2000" b="1" dirty="0">
                <a:solidFill>
                  <a:schemeClr val="bg1"/>
                </a:solidFill>
              </a:rPr>
              <a:t>タスクに十分集中して取り組んでいないと判断できる場合（例</a:t>
            </a:r>
            <a:r>
              <a:rPr lang="en-US" altLang="ja-JP" sz="2000" b="1" dirty="0">
                <a:solidFill>
                  <a:schemeClr val="bg1"/>
                </a:solidFill>
              </a:rPr>
              <a:t>. </a:t>
            </a:r>
            <a:r>
              <a:rPr lang="ja-JP" altLang="en-US" sz="2000" b="1" dirty="0">
                <a:solidFill>
                  <a:schemeClr val="bg1"/>
                </a:solidFill>
              </a:rPr>
              <a:t>常に同じキーを押すなど</a:t>
            </a:r>
            <a:r>
              <a:rPr lang="en-US" altLang="ja-JP" sz="2000" b="1" dirty="0">
                <a:solidFill>
                  <a:schemeClr val="bg1"/>
                </a:solidFill>
              </a:rPr>
              <a:t>)</a:t>
            </a:r>
            <a:r>
              <a:rPr lang="ja-JP" altLang="en-US" sz="2000" b="1" dirty="0">
                <a:solidFill>
                  <a:schemeClr val="bg1"/>
                </a:solidFill>
              </a:rPr>
              <a:t>，謝礼金をお支払いすることができません</a:t>
            </a:r>
            <a:r>
              <a:rPr lang="ja-JP" altLang="en-US" sz="2000" dirty="0">
                <a:solidFill>
                  <a:schemeClr val="bg1"/>
                </a:solidFill>
              </a:rPr>
              <a:t>ので，注意してください。</a:t>
            </a:r>
            <a:endParaRPr lang="en-US" altLang="ja-JP" sz="2000" dirty="0">
              <a:solidFill>
                <a:schemeClr val="bg1"/>
              </a:solidFill>
            </a:endParaRPr>
          </a:p>
        </p:txBody>
      </p:sp>
      <p:sp>
        <p:nvSpPr>
          <p:cNvPr id="3" name="テキスト ボックス 2">
            <a:extLst>
              <a:ext uri="{FF2B5EF4-FFF2-40B4-BE49-F238E27FC236}">
                <a16:creationId xmlns:a16="http://schemas.microsoft.com/office/drawing/2014/main" id="{43305FFA-A3CF-0D99-5590-E2351C648448}"/>
              </a:ext>
            </a:extLst>
          </p:cNvPr>
          <p:cNvSpPr txBox="1"/>
          <p:nvPr/>
        </p:nvSpPr>
        <p:spPr>
          <a:xfrm>
            <a:off x="10533529" y="6311796"/>
            <a:ext cx="1043491" cy="369332"/>
          </a:xfrm>
          <a:prstGeom prst="rect">
            <a:avLst/>
          </a:prstGeom>
          <a:noFill/>
        </p:spPr>
        <p:txBody>
          <a:bodyPr wrap="square" rtlCol="0">
            <a:spAutoFit/>
          </a:bodyPr>
          <a:lstStyle/>
          <a:p>
            <a:r>
              <a:rPr kumimoji="1" lang="en-US" altLang="ja-JP" dirty="0">
                <a:solidFill>
                  <a:schemeClr val="bg1"/>
                </a:solidFill>
              </a:rPr>
              <a:t>J</a:t>
            </a:r>
            <a:r>
              <a:rPr kumimoji="1" lang="ja-JP" altLang="en-US" dirty="0">
                <a:solidFill>
                  <a:schemeClr val="bg1"/>
                </a:solidFill>
              </a:rPr>
              <a:t>：次へ</a:t>
            </a:r>
          </a:p>
        </p:txBody>
      </p:sp>
      <p:sp>
        <p:nvSpPr>
          <p:cNvPr id="4" name="テキスト ボックス 3">
            <a:extLst>
              <a:ext uri="{FF2B5EF4-FFF2-40B4-BE49-F238E27FC236}">
                <a16:creationId xmlns:a16="http://schemas.microsoft.com/office/drawing/2014/main" id="{0ADB9E60-BABD-F03B-E924-FEB426088A0D}"/>
              </a:ext>
            </a:extLst>
          </p:cNvPr>
          <p:cNvSpPr txBox="1"/>
          <p:nvPr/>
        </p:nvSpPr>
        <p:spPr>
          <a:xfrm>
            <a:off x="651787" y="6281018"/>
            <a:ext cx="1607127" cy="400110"/>
          </a:xfrm>
          <a:prstGeom prst="rect">
            <a:avLst/>
          </a:prstGeom>
          <a:noFill/>
        </p:spPr>
        <p:txBody>
          <a:bodyPr wrap="square" rtlCol="0">
            <a:spAutoFit/>
          </a:bodyPr>
          <a:lstStyle/>
          <a:p>
            <a:pPr algn="ctr"/>
            <a:r>
              <a:rPr kumimoji="1" lang="en-US" altLang="ja-JP" sz="2000" dirty="0">
                <a:solidFill>
                  <a:schemeClr val="bg1"/>
                </a:solidFill>
              </a:rPr>
              <a:t>F</a:t>
            </a:r>
            <a:r>
              <a:rPr kumimoji="1" lang="ja-JP" altLang="en-US" sz="2000" dirty="0">
                <a:solidFill>
                  <a:schemeClr val="bg1"/>
                </a:solidFill>
              </a:rPr>
              <a:t>：戻る</a:t>
            </a:r>
            <a:endParaRPr lang="en-US" altLang="ja-JP" sz="2000" dirty="0">
              <a:solidFill>
                <a:schemeClr val="bg1"/>
              </a:solidFill>
            </a:endParaRPr>
          </a:p>
        </p:txBody>
      </p:sp>
      <p:sp>
        <p:nvSpPr>
          <p:cNvPr id="6" name="テキスト ボックス 5">
            <a:extLst>
              <a:ext uri="{FF2B5EF4-FFF2-40B4-BE49-F238E27FC236}">
                <a16:creationId xmlns:a16="http://schemas.microsoft.com/office/drawing/2014/main" id="{8C78717B-60CB-CDAA-ECD3-1500681D6973}"/>
              </a:ext>
            </a:extLst>
          </p:cNvPr>
          <p:cNvSpPr txBox="1"/>
          <p:nvPr/>
        </p:nvSpPr>
        <p:spPr>
          <a:xfrm>
            <a:off x="1136722" y="3671305"/>
            <a:ext cx="10440297" cy="861774"/>
          </a:xfrm>
          <a:prstGeom prst="rect">
            <a:avLst/>
          </a:prstGeom>
          <a:noFill/>
        </p:spPr>
        <p:txBody>
          <a:bodyPr wrap="square">
            <a:spAutoFit/>
          </a:bodyPr>
          <a:lstStyle/>
          <a:p>
            <a:pPr>
              <a:spcAft>
                <a:spcPts val="1200"/>
              </a:spcAft>
            </a:pPr>
            <a:r>
              <a:rPr lang="ja-JP" altLang="en-US" sz="2000" dirty="0">
                <a:solidFill>
                  <a:schemeClr val="bg1"/>
                </a:solidFill>
              </a:rPr>
              <a:t>では，本試行の前に少しだけ練習を行います。</a:t>
            </a:r>
            <a:endParaRPr lang="en-US" altLang="ja-JP" sz="2000" dirty="0">
              <a:solidFill>
                <a:schemeClr val="bg1"/>
              </a:solidFill>
            </a:endParaRPr>
          </a:p>
          <a:p>
            <a:pPr>
              <a:spcAft>
                <a:spcPts val="1200"/>
              </a:spcAft>
            </a:pPr>
            <a:r>
              <a:rPr lang="ja-JP" altLang="en-US" sz="2000" dirty="0">
                <a:solidFill>
                  <a:schemeClr val="bg1"/>
                </a:solidFill>
              </a:rPr>
              <a:t>準備ができたら</a:t>
            </a:r>
            <a:r>
              <a:rPr lang="en-US" altLang="ja-JP" sz="2000" dirty="0">
                <a:solidFill>
                  <a:schemeClr val="bg1"/>
                </a:solidFill>
              </a:rPr>
              <a:t>J</a:t>
            </a:r>
            <a:r>
              <a:rPr lang="ja-JP" altLang="en-US" sz="2000" dirty="0">
                <a:solidFill>
                  <a:schemeClr val="bg1"/>
                </a:solidFill>
              </a:rPr>
              <a:t>キーを押して練習を開始してください。</a:t>
            </a:r>
            <a:endParaRPr lang="en-US" altLang="ja-JP" sz="2000" dirty="0">
              <a:solidFill>
                <a:schemeClr val="bg1"/>
              </a:solidFill>
            </a:endParaRPr>
          </a:p>
        </p:txBody>
      </p:sp>
    </p:spTree>
    <p:extLst>
      <p:ext uri="{BB962C8B-B14F-4D97-AF65-F5344CB8AC3E}">
        <p14:creationId xmlns:p14="http://schemas.microsoft.com/office/powerpoint/2010/main" val="257360570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デフォルト1">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レビュー用テンプレ.potx" id="{4AE8E7D8-8421-490D-978B-45CF64302AD2}" vid="{D1CDB21F-A55E-4FD2-A74A-8F5B2444D01F}"/>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デフォルト">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レビュー用テンプレ.potx" id="{4AE8E7D8-8421-490D-978B-45CF64302AD2}" vid="{075DA110-E37B-4444-BBE4-0FCB874F18F3}"/>
    </a:ext>
  </a:extLst>
</a:theme>
</file>

<file path=docProps/app.xml><?xml version="1.0" encoding="utf-8"?>
<Properties xmlns="http://schemas.openxmlformats.org/officeDocument/2006/extended-properties" xmlns:vt="http://schemas.openxmlformats.org/officeDocument/2006/docPropsVTypes">
  <Template>レビュー用テンプレ</Template>
  <TotalTime>771</TotalTime>
  <Words>702</Words>
  <Application>Microsoft Office PowerPoint</Application>
  <PresentationFormat>ワイド画面</PresentationFormat>
  <Paragraphs>71</Paragraphs>
  <Slides>7</Slides>
  <Notes>0</Notes>
  <HiddenSlides>0</HiddenSlides>
  <MMClips>0</MMClips>
  <ScaleCrop>false</ScaleCrop>
  <HeadingPairs>
    <vt:vector size="6" baseType="variant">
      <vt:variant>
        <vt:lpstr>使用されているフォント</vt:lpstr>
      </vt:variant>
      <vt:variant>
        <vt:i4>1</vt:i4>
      </vt:variant>
      <vt:variant>
        <vt:lpstr>テーマ</vt:lpstr>
      </vt:variant>
      <vt:variant>
        <vt:i4>2</vt:i4>
      </vt:variant>
      <vt:variant>
        <vt:lpstr>スライド タイトル</vt:lpstr>
      </vt:variant>
      <vt:variant>
        <vt:i4>7</vt:i4>
      </vt:variant>
    </vt:vector>
  </HeadingPairs>
  <TitlesOfParts>
    <vt:vector size="10" baseType="lpstr">
      <vt:lpstr>Arial</vt:lpstr>
      <vt:lpstr>Office テーマ</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Kanji Shimomura</dc:creator>
  <cp:lastModifiedBy>Kanji Shimomura</cp:lastModifiedBy>
  <cp:revision>24</cp:revision>
  <dcterms:created xsi:type="dcterms:W3CDTF">2023-07-06T07:45:04Z</dcterms:created>
  <dcterms:modified xsi:type="dcterms:W3CDTF">2023-07-18T07:12:51Z</dcterms:modified>
</cp:coreProperties>
</file>