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0" r:id="rId3"/>
    <p:sldId id="291" r:id="rId4"/>
    <p:sldId id="261" r:id="rId5"/>
    <p:sldId id="282" r:id="rId6"/>
    <p:sldId id="292" r:id="rId7"/>
    <p:sldId id="263" r:id="rId8"/>
    <p:sldId id="284" r:id="rId9"/>
    <p:sldId id="293" r:id="rId10"/>
    <p:sldId id="266" r:id="rId11"/>
    <p:sldId id="286" r:id="rId12"/>
    <p:sldId id="294" r:id="rId13"/>
  </p:sldIdLst>
  <p:sldSz cx="10439400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3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738" y="48"/>
      </p:cViewPr>
      <p:guideLst>
        <p:guide orient="horz" pos="3288"/>
        <p:guide pos="3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708486"/>
            <a:ext cx="8873490" cy="3634458"/>
          </a:xfrm>
        </p:spPr>
        <p:txBody>
          <a:bodyPr anchor="b"/>
          <a:lstStyle>
            <a:lvl1pPr algn="ctr">
              <a:defRPr sz="68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5483102"/>
            <a:ext cx="7829550" cy="2520438"/>
          </a:xfrm>
        </p:spPr>
        <p:txBody>
          <a:bodyPr/>
          <a:lstStyle>
            <a:lvl1pPr marL="0" indent="0" algn="ctr">
              <a:buNone/>
              <a:defRPr sz="2740"/>
            </a:lvl1pPr>
            <a:lvl2pPr marL="521985" indent="0" algn="ctr">
              <a:buNone/>
              <a:defRPr sz="2283"/>
            </a:lvl2pPr>
            <a:lvl3pPr marL="1043970" indent="0" algn="ctr">
              <a:buNone/>
              <a:defRPr sz="2055"/>
            </a:lvl3pPr>
            <a:lvl4pPr marL="1565956" indent="0" algn="ctr">
              <a:buNone/>
              <a:defRPr sz="1827"/>
            </a:lvl4pPr>
            <a:lvl5pPr marL="2087941" indent="0" algn="ctr">
              <a:buNone/>
              <a:defRPr sz="1827"/>
            </a:lvl5pPr>
            <a:lvl6pPr marL="2609926" indent="0" algn="ctr">
              <a:buNone/>
              <a:defRPr sz="1827"/>
            </a:lvl6pPr>
            <a:lvl7pPr marL="3131911" indent="0" algn="ctr">
              <a:buNone/>
              <a:defRPr sz="1827"/>
            </a:lvl7pPr>
            <a:lvl8pPr marL="3653897" indent="0" algn="ctr">
              <a:buNone/>
              <a:defRPr sz="1827"/>
            </a:lvl8pPr>
            <a:lvl9pPr marL="4175882" indent="0" algn="ctr">
              <a:buNone/>
              <a:defRPr sz="182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665D-CDB7-4158-8187-1C600B6035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77B-A59C-43A2-8426-CE423A325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83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665D-CDB7-4158-8187-1C600B6035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77B-A59C-43A2-8426-CE423A325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23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555801"/>
            <a:ext cx="2250996" cy="884690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555801"/>
            <a:ext cx="6622494" cy="884690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665D-CDB7-4158-8187-1C600B6035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77B-A59C-43A2-8426-CE423A325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93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665D-CDB7-4158-8187-1C600B6035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77B-A59C-43A2-8426-CE423A325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46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2602603"/>
            <a:ext cx="9003983" cy="4342500"/>
          </a:xfrm>
        </p:spPr>
        <p:txBody>
          <a:bodyPr anchor="b"/>
          <a:lstStyle>
            <a:lvl1pPr>
              <a:defRPr sz="68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6986185"/>
            <a:ext cx="9003983" cy="2283618"/>
          </a:xfrm>
        </p:spPr>
        <p:txBody>
          <a:bodyPr/>
          <a:lstStyle>
            <a:lvl1pPr marL="0" indent="0">
              <a:buNone/>
              <a:defRPr sz="2740">
                <a:solidFill>
                  <a:schemeClr val="tx1"/>
                </a:solidFill>
              </a:defRPr>
            </a:lvl1pPr>
            <a:lvl2pPr marL="521985" indent="0">
              <a:buNone/>
              <a:defRPr sz="2283">
                <a:solidFill>
                  <a:schemeClr val="tx1">
                    <a:tint val="75000"/>
                  </a:schemeClr>
                </a:solidFill>
              </a:defRPr>
            </a:lvl2pPr>
            <a:lvl3pPr marL="1043970" indent="0">
              <a:buNone/>
              <a:defRPr sz="2055">
                <a:solidFill>
                  <a:schemeClr val="tx1">
                    <a:tint val="75000"/>
                  </a:schemeClr>
                </a:solidFill>
              </a:defRPr>
            </a:lvl3pPr>
            <a:lvl4pPr marL="1565956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4pPr>
            <a:lvl5pPr marL="2087941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5pPr>
            <a:lvl6pPr marL="2609926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6pPr>
            <a:lvl7pPr marL="3131911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7pPr>
            <a:lvl8pPr marL="3653897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8pPr>
            <a:lvl9pPr marL="4175882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665D-CDB7-4158-8187-1C600B6035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77B-A59C-43A2-8426-CE423A325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58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2779007"/>
            <a:ext cx="4436745" cy="66237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2779007"/>
            <a:ext cx="4436745" cy="66237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665D-CDB7-4158-8187-1C600B6035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77B-A59C-43A2-8426-CE423A325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29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555804"/>
            <a:ext cx="9003983" cy="201780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2559104"/>
            <a:ext cx="4416355" cy="1254177"/>
          </a:xfrm>
        </p:spPr>
        <p:txBody>
          <a:bodyPr anchor="b"/>
          <a:lstStyle>
            <a:lvl1pPr marL="0" indent="0">
              <a:buNone/>
              <a:defRPr sz="2740" b="1"/>
            </a:lvl1pPr>
            <a:lvl2pPr marL="521985" indent="0">
              <a:buNone/>
              <a:defRPr sz="2283" b="1"/>
            </a:lvl2pPr>
            <a:lvl3pPr marL="1043970" indent="0">
              <a:buNone/>
              <a:defRPr sz="2055" b="1"/>
            </a:lvl3pPr>
            <a:lvl4pPr marL="1565956" indent="0">
              <a:buNone/>
              <a:defRPr sz="1827" b="1"/>
            </a:lvl4pPr>
            <a:lvl5pPr marL="2087941" indent="0">
              <a:buNone/>
              <a:defRPr sz="1827" b="1"/>
            </a:lvl5pPr>
            <a:lvl6pPr marL="2609926" indent="0">
              <a:buNone/>
              <a:defRPr sz="1827" b="1"/>
            </a:lvl6pPr>
            <a:lvl7pPr marL="3131911" indent="0">
              <a:buNone/>
              <a:defRPr sz="1827" b="1"/>
            </a:lvl7pPr>
            <a:lvl8pPr marL="3653897" indent="0">
              <a:buNone/>
              <a:defRPr sz="1827" b="1"/>
            </a:lvl8pPr>
            <a:lvl9pPr marL="4175882" indent="0">
              <a:buNone/>
              <a:defRPr sz="182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3813281"/>
            <a:ext cx="4416355" cy="56087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2559104"/>
            <a:ext cx="4438105" cy="1254177"/>
          </a:xfrm>
        </p:spPr>
        <p:txBody>
          <a:bodyPr anchor="b"/>
          <a:lstStyle>
            <a:lvl1pPr marL="0" indent="0">
              <a:buNone/>
              <a:defRPr sz="2740" b="1"/>
            </a:lvl1pPr>
            <a:lvl2pPr marL="521985" indent="0">
              <a:buNone/>
              <a:defRPr sz="2283" b="1"/>
            </a:lvl2pPr>
            <a:lvl3pPr marL="1043970" indent="0">
              <a:buNone/>
              <a:defRPr sz="2055" b="1"/>
            </a:lvl3pPr>
            <a:lvl4pPr marL="1565956" indent="0">
              <a:buNone/>
              <a:defRPr sz="1827" b="1"/>
            </a:lvl4pPr>
            <a:lvl5pPr marL="2087941" indent="0">
              <a:buNone/>
              <a:defRPr sz="1827" b="1"/>
            </a:lvl5pPr>
            <a:lvl6pPr marL="2609926" indent="0">
              <a:buNone/>
              <a:defRPr sz="1827" b="1"/>
            </a:lvl6pPr>
            <a:lvl7pPr marL="3131911" indent="0">
              <a:buNone/>
              <a:defRPr sz="1827" b="1"/>
            </a:lvl7pPr>
            <a:lvl8pPr marL="3653897" indent="0">
              <a:buNone/>
              <a:defRPr sz="1827" b="1"/>
            </a:lvl8pPr>
            <a:lvl9pPr marL="4175882" indent="0">
              <a:buNone/>
              <a:defRPr sz="182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3813281"/>
            <a:ext cx="4438105" cy="56087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665D-CDB7-4158-8187-1C600B6035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77B-A59C-43A2-8426-CE423A325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04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665D-CDB7-4158-8187-1C600B6035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77B-A59C-43A2-8426-CE423A325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1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665D-CDB7-4158-8187-1C600B6035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77B-A59C-43A2-8426-CE423A325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38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695960"/>
            <a:ext cx="3366978" cy="2435860"/>
          </a:xfrm>
        </p:spPr>
        <p:txBody>
          <a:bodyPr anchor="b"/>
          <a:lstStyle>
            <a:lvl1pPr>
              <a:defRPr sz="365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1503083"/>
            <a:ext cx="5284946" cy="7418740"/>
          </a:xfrm>
        </p:spPr>
        <p:txBody>
          <a:bodyPr/>
          <a:lstStyle>
            <a:lvl1pPr>
              <a:defRPr sz="3653"/>
            </a:lvl1pPr>
            <a:lvl2pPr>
              <a:defRPr sz="3197"/>
            </a:lvl2pPr>
            <a:lvl3pPr>
              <a:defRPr sz="2740"/>
            </a:lvl3pPr>
            <a:lvl4pPr>
              <a:defRPr sz="2283"/>
            </a:lvl4pPr>
            <a:lvl5pPr>
              <a:defRPr sz="2283"/>
            </a:lvl5pPr>
            <a:lvl6pPr>
              <a:defRPr sz="2283"/>
            </a:lvl6pPr>
            <a:lvl7pPr>
              <a:defRPr sz="2283"/>
            </a:lvl7pPr>
            <a:lvl8pPr>
              <a:defRPr sz="2283"/>
            </a:lvl8pPr>
            <a:lvl9pPr>
              <a:defRPr sz="228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3131820"/>
            <a:ext cx="3366978" cy="5802084"/>
          </a:xfrm>
        </p:spPr>
        <p:txBody>
          <a:bodyPr/>
          <a:lstStyle>
            <a:lvl1pPr marL="0" indent="0">
              <a:buNone/>
              <a:defRPr sz="1827"/>
            </a:lvl1pPr>
            <a:lvl2pPr marL="521985" indent="0">
              <a:buNone/>
              <a:defRPr sz="1598"/>
            </a:lvl2pPr>
            <a:lvl3pPr marL="1043970" indent="0">
              <a:buNone/>
              <a:defRPr sz="1370"/>
            </a:lvl3pPr>
            <a:lvl4pPr marL="1565956" indent="0">
              <a:buNone/>
              <a:defRPr sz="1142"/>
            </a:lvl4pPr>
            <a:lvl5pPr marL="2087941" indent="0">
              <a:buNone/>
              <a:defRPr sz="1142"/>
            </a:lvl5pPr>
            <a:lvl6pPr marL="2609926" indent="0">
              <a:buNone/>
              <a:defRPr sz="1142"/>
            </a:lvl6pPr>
            <a:lvl7pPr marL="3131911" indent="0">
              <a:buNone/>
              <a:defRPr sz="1142"/>
            </a:lvl7pPr>
            <a:lvl8pPr marL="3653897" indent="0">
              <a:buNone/>
              <a:defRPr sz="1142"/>
            </a:lvl8pPr>
            <a:lvl9pPr marL="4175882" indent="0">
              <a:buNone/>
              <a:defRPr sz="114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665D-CDB7-4158-8187-1C600B6035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77B-A59C-43A2-8426-CE423A325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72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695960"/>
            <a:ext cx="3366978" cy="2435860"/>
          </a:xfrm>
        </p:spPr>
        <p:txBody>
          <a:bodyPr anchor="b"/>
          <a:lstStyle>
            <a:lvl1pPr>
              <a:defRPr sz="365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1503083"/>
            <a:ext cx="5284946" cy="7418740"/>
          </a:xfrm>
        </p:spPr>
        <p:txBody>
          <a:bodyPr anchor="t"/>
          <a:lstStyle>
            <a:lvl1pPr marL="0" indent="0">
              <a:buNone/>
              <a:defRPr sz="3653"/>
            </a:lvl1pPr>
            <a:lvl2pPr marL="521985" indent="0">
              <a:buNone/>
              <a:defRPr sz="3197"/>
            </a:lvl2pPr>
            <a:lvl3pPr marL="1043970" indent="0">
              <a:buNone/>
              <a:defRPr sz="2740"/>
            </a:lvl3pPr>
            <a:lvl4pPr marL="1565956" indent="0">
              <a:buNone/>
              <a:defRPr sz="2283"/>
            </a:lvl4pPr>
            <a:lvl5pPr marL="2087941" indent="0">
              <a:buNone/>
              <a:defRPr sz="2283"/>
            </a:lvl5pPr>
            <a:lvl6pPr marL="2609926" indent="0">
              <a:buNone/>
              <a:defRPr sz="2283"/>
            </a:lvl6pPr>
            <a:lvl7pPr marL="3131911" indent="0">
              <a:buNone/>
              <a:defRPr sz="2283"/>
            </a:lvl7pPr>
            <a:lvl8pPr marL="3653897" indent="0">
              <a:buNone/>
              <a:defRPr sz="2283"/>
            </a:lvl8pPr>
            <a:lvl9pPr marL="4175882" indent="0">
              <a:buNone/>
              <a:defRPr sz="228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3131820"/>
            <a:ext cx="3366978" cy="5802084"/>
          </a:xfrm>
        </p:spPr>
        <p:txBody>
          <a:bodyPr/>
          <a:lstStyle>
            <a:lvl1pPr marL="0" indent="0">
              <a:buNone/>
              <a:defRPr sz="1827"/>
            </a:lvl1pPr>
            <a:lvl2pPr marL="521985" indent="0">
              <a:buNone/>
              <a:defRPr sz="1598"/>
            </a:lvl2pPr>
            <a:lvl3pPr marL="1043970" indent="0">
              <a:buNone/>
              <a:defRPr sz="1370"/>
            </a:lvl3pPr>
            <a:lvl4pPr marL="1565956" indent="0">
              <a:buNone/>
              <a:defRPr sz="1142"/>
            </a:lvl4pPr>
            <a:lvl5pPr marL="2087941" indent="0">
              <a:buNone/>
              <a:defRPr sz="1142"/>
            </a:lvl5pPr>
            <a:lvl6pPr marL="2609926" indent="0">
              <a:buNone/>
              <a:defRPr sz="1142"/>
            </a:lvl6pPr>
            <a:lvl7pPr marL="3131911" indent="0">
              <a:buNone/>
              <a:defRPr sz="1142"/>
            </a:lvl7pPr>
            <a:lvl8pPr marL="3653897" indent="0">
              <a:buNone/>
              <a:defRPr sz="1142"/>
            </a:lvl8pPr>
            <a:lvl9pPr marL="4175882" indent="0">
              <a:buNone/>
              <a:defRPr sz="114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665D-CDB7-4158-8187-1C600B6035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077B-A59C-43A2-8426-CE423A325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10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555804"/>
            <a:ext cx="9003983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2779007"/>
            <a:ext cx="9003983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9675780"/>
            <a:ext cx="2348865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E665D-CDB7-4158-8187-1C600B60357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9675780"/>
            <a:ext cx="3523298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9675780"/>
            <a:ext cx="2348865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6077B-A59C-43A2-8426-CE423A3256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63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43970" rtl="0" eaLnBrk="1" latinLnBrk="0" hangingPunct="1">
        <a:lnSpc>
          <a:spcPct val="90000"/>
        </a:lnSpc>
        <a:spcBef>
          <a:spcPct val="0"/>
        </a:spcBef>
        <a:buNone/>
        <a:defRPr kumimoji="1" sz="50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993" indent="-260993" algn="l" defTabSz="1043970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kumimoji="1"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82978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kumimoji="1" sz="274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63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kumimoji="1" sz="2283" kern="1200">
          <a:solidFill>
            <a:schemeClr val="tx1"/>
          </a:solidFill>
          <a:latin typeface="+mn-lt"/>
          <a:ea typeface="+mn-ea"/>
          <a:cs typeface="+mn-cs"/>
        </a:defRPr>
      </a:lvl3pPr>
      <a:lvl4pPr marL="1826948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kumimoji="1" sz="2055" kern="1200">
          <a:solidFill>
            <a:schemeClr val="tx1"/>
          </a:solidFill>
          <a:latin typeface="+mn-lt"/>
          <a:ea typeface="+mn-ea"/>
          <a:cs typeface="+mn-cs"/>
        </a:defRPr>
      </a:lvl4pPr>
      <a:lvl5pPr marL="2348934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kumimoji="1" sz="2055" kern="1200">
          <a:solidFill>
            <a:schemeClr val="tx1"/>
          </a:solidFill>
          <a:latin typeface="+mn-lt"/>
          <a:ea typeface="+mn-ea"/>
          <a:cs typeface="+mn-cs"/>
        </a:defRPr>
      </a:lvl5pPr>
      <a:lvl6pPr marL="2870919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kumimoji="1"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392904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kumimoji="1"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914889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kumimoji="1"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4436875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kumimoji="1" sz="20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970" rtl="0" eaLnBrk="1" latinLnBrk="0" hangingPunct="1">
        <a:defRPr kumimoji="1" sz="2055" kern="1200">
          <a:solidFill>
            <a:schemeClr val="tx1"/>
          </a:solidFill>
          <a:latin typeface="+mn-lt"/>
          <a:ea typeface="+mn-ea"/>
          <a:cs typeface="+mn-cs"/>
        </a:defRPr>
      </a:lvl1pPr>
      <a:lvl2pPr marL="521985" algn="l" defTabSz="1043970" rtl="0" eaLnBrk="1" latinLnBrk="0" hangingPunct="1">
        <a:defRPr kumimoji="1" sz="2055" kern="1200">
          <a:solidFill>
            <a:schemeClr val="tx1"/>
          </a:solidFill>
          <a:latin typeface="+mn-lt"/>
          <a:ea typeface="+mn-ea"/>
          <a:cs typeface="+mn-cs"/>
        </a:defRPr>
      </a:lvl2pPr>
      <a:lvl3pPr marL="1043970" algn="l" defTabSz="1043970" rtl="0" eaLnBrk="1" latinLnBrk="0" hangingPunct="1">
        <a:defRPr kumimoji="1" sz="2055" kern="1200">
          <a:solidFill>
            <a:schemeClr val="tx1"/>
          </a:solidFill>
          <a:latin typeface="+mn-lt"/>
          <a:ea typeface="+mn-ea"/>
          <a:cs typeface="+mn-cs"/>
        </a:defRPr>
      </a:lvl3pPr>
      <a:lvl4pPr marL="1565956" algn="l" defTabSz="1043970" rtl="0" eaLnBrk="1" latinLnBrk="0" hangingPunct="1">
        <a:defRPr kumimoji="1" sz="2055" kern="1200">
          <a:solidFill>
            <a:schemeClr val="tx1"/>
          </a:solidFill>
          <a:latin typeface="+mn-lt"/>
          <a:ea typeface="+mn-ea"/>
          <a:cs typeface="+mn-cs"/>
        </a:defRPr>
      </a:lvl4pPr>
      <a:lvl5pPr marL="2087941" algn="l" defTabSz="1043970" rtl="0" eaLnBrk="1" latinLnBrk="0" hangingPunct="1">
        <a:defRPr kumimoji="1" sz="2055" kern="1200">
          <a:solidFill>
            <a:schemeClr val="tx1"/>
          </a:solidFill>
          <a:latin typeface="+mn-lt"/>
          <a:ea typeface="+mn-ea"/>
          <a:cs typeface="+mn-cs"/>
        </a:defRPr>
      </a:lvl5pPr>
      <a:lvl6pPr marL="2609926" algn="l" defTabSz="1043970" rtl="0" eaLnBrk="1" latinLnBrk="0" hangingPunct="1">
        <a:defRPr kumimoji="1"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131911" algn="l" defTabSz="1043970" rtl="0" eaLnBrk="1" latinLnBrk="0" hangingPunct="1">
        <a:defRPr kumimoji="1"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653897" algn="l" defTabSz="1043970" rtl="0" eaLnBrk="1" latinLnBrk="0" hangingPunct="1">
        <a:defRPr kumimoji="1"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4175882" algn="l" defTabSz="1043970" rtl="0" eaLnBrk="1" latinLnBrk="0" hangingPunct="1">
        <a:defRPr kumimoji="1" sz="20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EFFF458-5637-25BD-7CC6-951E6EE85A69}"/>
              </a:ext>
            </a:extLst>
          </p:cNvPr>
          <p:cNvSpPr/>
          <p:nvPr/>
        </p:nvSpPr>
        <p:spPr>
          <a:xfrm>
            <a:off x="3059700" y="3059700"/>
            <a:ext cx="4320000" cy="4320000"/>
          </a:xfrm>
          <a:prstGeom prst="rect">
            <a:avLst/>
          </a:prstGeom>
          <a:solidFill>
            <a:schemeClr val="bg1"/>
          </a:solidFill>
          <a:ln w="266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74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BC01105-128B-7225-A800-9B33C5CA667A}"/>
              </a:ext>
            </a:extLst>
          </p:cNvPr>
          <p:cNvCxnSpPr>
            <a:cxnSpLocks/>
          </p:cNvCxnSpPr>
          <p:nvPr/>
        </p:nvCxnSpPr>
        <p:spPr>
          <a:xfrm flipV="1">
            <a:off x="7379700" y="3059700"/>
            <a:ext cx="1800000" cy="1800000"/>
          </a:xfrm>
          <a:prstGeom prst="line">
            <a:avLst/>
          </a:prstGeom>
          <a:ln w="2667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2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D1C3257D-B3C7-2B48-9804-94319DF3DE8A}"/>
              </a:ext>
            </a:extLst>
          </p:cNvPr>
          <p:cNvSpPr>
            <a:spLocks noChangeAspect="1"/>
          </p:cNvSpPr>
          <p:nvPr/>
        </p:nvSpPr>
        <p:spPr>
          <a:xfrm>
            <a:off x="1979700" y="1902032"/>
            <a:ext cx="6480000" cy="5522161"/>
          </a:xfrm>
          <a:prstGeom prst="triangle">
            <a:avLst/>
          </a:prstGeom>
          <a:solidFill>
            <a:schemeClr val="bg1"/>
          </a:solidFill>
          <a:ln w="266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74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A0DB1DF-C3F5-655E-905C-5777AF2FF251}"/>
              </a:ext>
            </a:extLst>
          </p:cNvPr>
          <p:cNvCxnSpPr>
            <a:cxnSpLocks/>
          </p:cNvCxnSpPr>
          <p:nvPr/>
        </p:nvCxnSpPr>
        <p:spPr>
          <a:xfrm flipV="1">
            <a:off x="6955128" y="3081403"/>
            <a:ext cx="1888247" cy="1737369"/>
          </a:xfrm>
          <a:prstGeom prst="line">
            <a:avLst/>
          </a:prstGeom>
          <a:ln w="266700">
            <a:solidFill>
              <a:schemeClr val="accent4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55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D1C3257D-B3C7-2B48-9804-94319DF3DE8A}"/>
              </a:ext>
            </a:extLst>
          </p:cNvPr>
          <p:cNvSpPr>
            <a:spLocks noChangeAspect="1"/>
          </p:cNvSpPr>
          <p:nvPr/>
        </p:nvSpPr>
        <p:spPr>
          <a:xfrm>
            <a:off x="1979700" y="1902032"/>
            <a:ext cx="6480000" cy="5522161"/>
          </a:xfrm>
          <a:prstGeom prst="triangle">
            <a:avLst/>
          </a:prstGeom>
          <a:solidFill>
            <a:schemeClr val="bg1"/>
          </a:solidFill>
          <a:ln w="266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74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A0DB1DF-C3F5-655E-905C-5777AF2FF251}"/>
              </a:ext>
            </a:extLst>
          </p:cNvPr>
          <p:cNvCxnSpPr>
            <a:cxnSpLocks/>
          </p:cNvCxnSpPr>
          <p:nvPr/>
        </p:nvCxnSpPr>
        <p:spPr>
          <a:xfrm>
            <a:off x="6917550" y="4800900"/>
            <a:ext cx="1800000" cy="1800000"/>
          </a:xfrm>
          <a:prstGeom prst="line">
            <a:avLst/>
          </a:prstGeom>
          <a:ln w="266700">
            <a:solidFill>
              <a:schemeClr val="accent4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24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D1C3257D-B3C7-2B48-9804-94319DF3DE8A}"/>
              </a:ext>
            </a:extLst>
          </p:cNvPr>
          <p:cNvSpPr>
            <a:spLocks noChangeAspect="1"/>
          </p:cNvSpPr>
          <p:nvPr/>
        </p:nvSpPr>
        <p:spPr>
          <a:xfrm>
            <a:off x="1979700" y="1902032"/>
            <a:ext cx="6480000" cy="5522161"/>
          </a:xfrm>
          <a:prstGeom prst="triangl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 w="266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74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A0DB1DF-C3F5-655E-905C-5777AF2FF251}"/>
              </a:ext>
            </a:extLst>
          </p:cNvPr>
          <p:cNvCxnSpPr>
            <a:cxnSpLocks/>
          </p:cNvCxnSpPr>
          <p:nvPr/>
        </p:nvCxnSpPr>
        <p:spPr>
          <a:xfrm>
            <a:off x="6917550" y="4800900"/>
            <a:ext cx="1800000" cy="1800000"/>
          </a:xfrm>
          <a:prstGeom prst="line">
            <a:avLst/>
          </a:prstGeom>
          <a:ln w="266700">
            <a:solidFill>
              <a:schemeClr val="accent4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6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EFFF458-5637-25BD-7CC6-951E6EE85A69}"/>
              </a:ext>
            </a:extLst>
          </p:cNvPr>
          <p:cNvSpPr/>
          <p:nvPr/>
        </p:nvSpPr>
        <p:spPr>
          <a:xfrm>
            <a:off x="3059700" y="3059700"/>
            <a:ext cx="4320000" cy="4320000"/>
          </a:xfrm>
          <a:prstGeom prst="rect">
            <a:avLst/>
          </a:prstGeom>
          <a:solidFill>
            <a:schemeClr val="bg1"/>
          </a:solidFill>
          <a:ln w="266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74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BC01105-128B-7225-A800-9B33C5CA667A}"/>
              </a:ext>
            </a:extLst>
          </p:cNvPr>
          <p:cNvCxnSpPr>
            <a:cxnSpLocks/>
          </p:cNvCxnSpPr>
          <p:nvPr/>
        </p:nvCxnSpPr>
        <p:spPr>
          <a:xfrm>
            <a:off x="7379700" y="4781286"/>
            <a:ext cx="1800000" cy="1800000"/>
          </a:xfrm>
          <a:prstGeom prst="line">
            <a:avLst/>
          </a:prstGeom>
          <a:ln w="2667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58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EFFF458-5637-25BD-7CC6-951E6EE85A69}"/>
              </a:ext>
            </a:extLst>
          </p:cNvPr>
          <p:cNvSpPr/>
          <p:nvPr/>
        </p:nvSpPr>
        <p:spPr>
          <a:xfrm>
            <a:off x="3059700" y="3059700"/>
            <a:ext cx="4320000" cy="43200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66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74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BC01105-128B-7225-A800-9B33C5CA667A}"/>
              </a:ext>
            </a:extLst>
          </p:cNvPr>
          <p:cNvCxnSpPr>
            <a:cxnSpLocks/>
          </p:cNvCxnSpPr>
          <p:nvPr/>
        </p:nvCxnSpPr>
        <p:spPr>
          <a:xfrm>
            <a:off x="7379700" y="4781286"/>
            <a:ext cx="1800000" cy="1800000"/>
          </a:xfrm>
          <a:prstGeom prst="line">
            <a:avLst/>
          </a:prstGeom>
          <a:ln w="2667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41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ひし形 1">
            <a:extLst>
              <a:ext uri="{FF2B5EF4-FFF2-40B4-BE49-F238E27FC236}">
                <a16:creationId xmlns:a16="http://schemas.microsoft.com/office/drawing/2014/main" id="{B3DD0EF2-C49C-A826-0903-4A18E5E88109}"/>
              </a:ext>
            </a:extLst>
          </p:cNvPr>
          <p:cNvSpPr/>
          <p:nvPr/>
        </p:nvSpPr>
        <p:spPr>
          <a:xfrm>
            <a:off x="2174100" y="2174100"/>
            <a:ext cx="6091200" cy="6091200"/>
          </a:xfrm>
          <a:prstGeom prst="diamond">
            <a:avLst/>
          </a:prstGeom>
          <a:solidFill>
            <a:schemeClr val="bg1"/>
          </a:solidFill>
          <a:ln w="266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74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72BBE65-A526-8C42-F6B4-F5B50D116841}"/>
              </a:ext>
            </a:extLst>
          </p:cNvPr>
          <p:cNvCxnSpPr>
            <a:cxnSpLocks/>
          </p:cNvCxnSpPr>
          <p:nvPr/>
        </p:nvCxnSpPr>
        <p:spPr>
          <a:xfrm flipV="1">
            <a:off x="8069625" y="3620019"/>
            <a:ext cx="1800000" cy="1800000"/>
          </a:xfrm>
          <a:prstGeom prst="line">
            <a:avLst/>
          </a:prstGeom>
          <a:ln w="266700">
            <a:solidFill>
              <a:schemeClr val="accent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77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ひし形 1">
            <a:extLst>
              <a:ext uri="{FF2B5EF4-FFF2-40B4-BE49-F238E27FC236}">
                <a16:creationId xmlns:a16="http://schemas.microsoft.com/office/drawing/2014/main" id="{B3DD0EF2-C49C-A826-0903-4A18E5E88109}"/>
              </a:ext>
            </a:extLst>
          </p:cNvPr>
          <p:cNvSpPr/>
          <p:nvPr/>
        </p:nvSpPr>
        <p:spPr>
          <a:xfrm>
            <a:off x="2174100" y="2174100"/>
            <a:ext cx="6091200" cy="6091200"/>
          </a:xfrm>
          <a:prstGeom prst="diamond">
            <a:avLst/>
          </a:prstGeom>
          <a:solidFill>
            <a:schemeClr val="bg1"/>
          </a:solidFill>
          <a:ln w="266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74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72BBE65-A526-8C42-F6B4-F5B50D116841}"/>
              </a:ext>
            </a:extLst>
          </p:cNvPr>
          <p:cNvCxnSpPr>
            <a:cxnSpLocks/>
          </p:cNvCxnSpPr>
          <p:nvPr/>
        </p:nvCxnSpPr>
        <p:spPr>
          <a:xfrm>
            <a:off x="8169834" y="5119393"/>
            <a:ext cx="1800000" cy="1800000"/>
          </a:xfrm>
          <a:prstGeom prst="line">
            <a:avLst/>
          </a:prstGeom>
          <a:ln w="266700">
            <a:solidFill>
              <a:schemeClr val="accent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7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ひし形 1">
            <a:extLst>
              <a:ext uri="{FF2B5EF4-FFF2-40B4-BE49-F238E27FC236}">
                <a16:creationId xmlns:a16="http://schemas.microsoft.com/office/drawing/2014/main" id="{B3DD0EF2-C49C-A826-0903-4A18E5E88109}"/>
              </a:ext>
            </a:extLst>
          </p:cNvPr>
          <p:cNvSpPr/>
          <p:nvPr/>
        </p:nvSpPr>
        <p:spPr>
          <a:xfrm>
            <a:off x="2174100" y="2174100"/>
            <a:ext cx="6091200" cy="6091200"/>
          </a:xfrm>
          <a:prstGeom prst="diamond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266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74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72BBE65-A526-8C42-F6B4-F5B50D116841}"/>
              </a:ext>
            </a:extLst>
          </p:cNvPr>
          <p:cNvCxnSpPr>
            <a:cxnSpLocks/>
          </p:cNvCxnSpPr>
          <p:nvPr/>
        </p:nvCxnSpPr>
        <p:spPr>
          <a:xfrm>
            <a:off x="8169834" y="5119393"/>
            <a:ext cx="1800000" cy="1800000"/>
          </a:xfrm>
          <a:prstGeom prst="line">
            <a:avLst/>
          </a:prstGeom>
          <a:ln w="266700">
            <a:solidFill>
              <a:schemeClr val="accent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49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DAFDB3F8-6CA6-18A8-0FD2-0CA1DFCA204A}"/>
              </a:ext>
            </a:extLst>
          </p:cNvPr>
          <p:cNvSpPr/>
          <p:nvPr/>
        </p:nvSpPr>
        <p:spPr>
          <a:xfrm>
            <a:off x="2792455" y="2778900"/>
            <a:ext cx="4881600" cy="4881600"/>
          </a:xfrm>
          <a:prstGeom prst="ellipse">
            <a:avLst/>
          </a:prstGeom>
          <a:solidFill>
            <a:schemeClr val="bg1"/>
          </a:solidFill>
          <a:ln w="2667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74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3791216-9DEC-CD24-27FD-940A97C873B5}"/>
              </a:ext>
            </a:extLst>
          </p:cNvPr>
          <p:cNvCxnSpPr>
            <a:cxnSpLocks/>
          </p:cNvCxnSpPr>
          <p:nvPr/>
        </p:nvCxnSpPr>
        <p:spPr>
          <a:xfrm flipV="1">
            <a:off x="7619888" y="2943616"/>
            <a:ext cx="1800000" cy="1800000"/>
          </a:xfrm>
          <a:prstGeom prst="line">
            <a:avLst/>
          </a:prstGeom>
          <a:ln w="266700">
            <a:solidFill>
              <a:schemeClr val="accent6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5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DAFDB3F8-6CA6-18A8-0FD2-0CA1DFCA204A}"/>
              </a:ext>
            </a:extLst>
          </p:cNvPr>
          <p:cNvSpPr/>
          <p:nvPr/>
        </p:nvSpPr>
        <p:spPr>
          <a:xfrm>
            <a:off x="2792455" y="2778900"/>
            <a:ext cx="4881600" cy="4881600"/>
          </a:xfrm>
          <a:prstGeom prst="ellipse">
            <a:avLst/>
          </a:prstGeom>
          <a:solidFill>
            <a:schemeClr val="bg1"/>
          </a:solidFill>
          <a:ln w="2667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74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3791216-9DEC-CD24-27FD-940A97C873B5}"/>
              </a:ext>
            </a:extLst>
          </p:cNvPr>
          <p:cNvCxnSpPr>
            <a:cxnSpLocks/>
          </p:cNvCxnSpPr>
          <p:nvPr/>
        </p:nvCxnSpPr>
        <p:spPr>
          <a:xfrm>
            <a:off x="7619888" y="4743616"/>
            <a:ext cx="1800000" cy="1800000"/>
          </a:xfrm>
          <a:prstGeom prst="line">
            <a:avLst/>
          </a:prstGeom>
          <a:ln w="266700">
            <a:solidFill>
              <a:schemeClr val="accent6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6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DAFDB3F8-6CA6-18A8-0FD2-0CA1DFCA204A}"/>
              </a:ext>
            </a:extLst>
          </p:cNvPr>
          <p:cNvSpPr/>
          <p:nvPr/>
        </p:nvSpPr>
        <p:spPr>
          <a:xfrm>
            <a:off x="2792455" y="2778900"/>
            <a:ext cx="4881600" cy="4881600"/>
          </a:xfrm>
          <a:prstGeom prst="ellipse">
            <a:avLst/>
          </a:prstGeom>
          <a:pattFill prst="wdUpDiag">
            <a:fgClr>
              <a:schemeClr val="accent6"/>
            </a:fgClr>
            <a:bgClr>
              <a:schemeClr val="bg1"/>
            </a:bgClr>
          </a:pattFill>
          <a:ln w="2667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74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3791216-9DEC-CD24-27FD-940A97C873B5}"/>
              </a:ext>
            </a:extLst>
          </p:cNvPr>
          <p:cNvCxnSpPr>
            <a:cxnSpLocks/>
          </p:cNvCxnSpPr>
          <p:nvPr/>
        </p:nvCxnSpPr>
        <p:spPr>
          <a:xfrm>
            <a:off x="7619888" y="4743616"/>
            <a:ext cx="1800000" cy="1800000"/>
          </a:xfrm>
          <a:prstGeom prst="line">
            <a:avLst/>
          </a:prstGeom>
          <a:ln w="266700">
            <a:solidFill>
              <a:schemeClr val="accent6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7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359</TotalTime>
  <Words>0</Words>
  <Application>Microsoft Office PowerPoint</Application>
  <PresentationFormat>ユーザー設定</PresentationFormat>
  <Paragraphs>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Kanji Shimomura</dc:creator>
  <cp:lastModifiedBy>Kanji Shimomura</cp:lastModifiedBy>
  <cp:revision>10</cp:revision>
  <dcterms:created xsi:type="dcterms:W3CDTF">2023-06-26T06:19:30Z</dcterms:created>
  <dcterms:modified xsi:type="dcterms:W3CDTF">2023-06-30T06:49:15Z</dcterms:modified>
</cp:coreProperties>
</file>