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5" d="100"/>
          <a:sy n="55" d="100"/>
        </p:scale>
        <p:origin x="16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09694C-AE37-494C-8E87-0F10B5BD94C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78B833F-ABE5-46D4-9294-D5A82E5674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878E6EE-45DA-4ECD-9334-D838F921816B}"/>
              </a:ext>
            </a:extLst>
          </p:cNvPr>
          <p:cNvSpPr>
            <a:spLocks noGrp="1"/>
          </p:cNvSpPr>
          <p:nvPr>
            <p:ph type="dt" sz="half" idx="10"/>
          </p:nvPr>
        </p:nvSpPr>
        <p:spPr/>
        <p:txBody>
          <a:bodyPr/>
          <a:lstStyle/>
          <a:p>
            <a:fld id="{697A785D-C0A4-410E-8DCD-18C8B18BC2F0}"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D7857EF5-8CD7-422B-8E43-C14637694B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0EE2E8-9AE4-474D-A262-54623B5C0606}"/>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221999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335B71-DF85-4566-B18C-1FF9A7BC80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AF6DD8-AF03-421E-9C08-40D571704B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F7D28D-8495-4896-B967-8422BCF6B29F}"/>
              </a:ext>
            </a:extLst>
          </p:cNvPr>
          <p:cNvSpPr>
            <a:spLocks noGrp="1"/>
          </p:cNvSpPr>
          <p:nvPr>
            <p:ph type="dt" sz="half" idx="10"/>
          </p:nvPr>
        </p:nvSpPr>
        <p:spPr/>
        <p:txBody>
          <a:bodyPr/>
          <a:lstStyle/>
          <a:p>
            <a:fld id="{697A785D-C0A4-410E-8DCD-18C8B18BC2F0}"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F97C4146-0684-4F06-878F-BAF4685C36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847BC5-9740-42B6-99FA-9F175E78979E}"/>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33318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AA5806E-C282-4CDF-A25F-96C68767CF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3990F3C-1E5E-41AF-A112-AD71FED15ED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CD3F24-057A-445E-8CDD-1406D8486F21}"/>
              </a:ext>
            </a:extLst>
          </p:cNvPr>
          <p:cNvSpPr>
            <a:spLocks noGrp="1"/>
          </p:cNvSpPr>
          <p:nvPr>
            <p:ph type="dt" sz="half" idx="10"/>
          </p:nvPr>
        </p:nvSpPr>
        <p:spPr/>
        <p:txBody>
          <a:bodyPr/>
          <a:lstStyle/>
          <a:p>
            <a:fld id="{697A785D-C0A4-410E-8DCD-18C8B18BC2F0}"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A9101BFD-D249-4026-B6E4-D3111ED6B6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FE4A0A-A103-45C6-9F81-C82D3DDF9DCC}"/>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145429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EECB69-200A-406C-81CB-979B099996BB}"/>
              </a:ext>
            </a:extLst>
          </p:cNvPr>
          <p:cNvSpPr>
            <a:spLocks noGrp="1"/>
          </p:cNvSpPr>
          <p:nvPr>
            <p:ph type="ctrTitle"/>
          </p:nvPr>
        </p:nvSpPr>
        <p:spPr>
          <a:xfrm>
            <a:off x="1524000" y="2229406"/>
            <a:ext cx="9144000" cy="1006475"/>
          </a:xfrm>
        </p:spPr>
        <p:txBody>
          <a:bodyPr anchor="b">
            <a:normAutofit/>
          </a:bodyPr>
          <a:lstStyle>
            <a:lvl1pPr algn="ctr">
              <a:defRPr sz="44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62851F6D-7BA5-4972-B8AD-4DD328B912DC}"/>
              </a:ext>
            </a:extLst>
          </p:cNvPr>
          <p:cNvSpPr>
            <a:spLocks noGrp="1"/>
          </p:cNvSpPr>
          <p:nvPr>
            <p:ph type="subTitle" idx="1"/>
          </p:nvPr>
        </p:nvSpPr>
        <p:spPr>
          <a:xfrm>
            <a:off x="3264243" y="4041259"/>
            <a:ext cx="5663514" cy="10064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FB25CCB3-DECB-4C24-80AB-D7F9632F6EDC}"/>
              </a:ext>
            </a:extLst>
          </p:cNvPr>
          <p:cNvSpPr>
            <a:spLocks noGrp="1"/>
          </p:cNvSpPr>
          <p:nvPr>
            <p:ph type="dt" sz="half" idx="10"/>
          </p:nvPr>
        </p:nvSpPr>
        <p:spPr/>
        <p:txBody>
          <a:bodyPr/>
          <a:lstStyle/>
          <a:p>
            <a:fld id="{7F7F953E-BE22-46FF-B40F-446B9010B278}"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EAD5C1AA-A1FC-4D4A-9BFE-BBEABA21A6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5CC0BE-8FCD-4C4F-9F22-F088CA94667E}"/>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spTree>
    <p:extLst>
      <p:ext uri="{BB962C8B-B14F-4D97-AF65-F5344CB8AC3E}">
        <p14:creationId xmlns:p14="http://schemas.microsoft.com/office/powerpoint/2010/main" val="823946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9D2E6-183E-44B6-AF73-CCA178B65AE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BE2728-D4C3-4B28-9607-52394E2BAA5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2A9825-6E46-407D-ACC6-06F96E468BD1}"/>
              </a:ext>
            </a:extLst>
          </p:cNvPr>
          <p:cNvSpPr>
            <a:spLocks noGrp="1"/>
          </p:cNvSpPr>
          <p:nvPr>
            <p:ph type="dt" sz="half" idx="10"/>
          </p:nvPr>
        </p:nvSpPr>
        <p:spPr/>
        <p:txBody>
          <a:bodyPr/>
          <a:lstStyle/>
          <a:p>
            <a:fld id="{7F7F953E-BE22-46FF-B40F-446B9010B278}"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190E2264-FAAD-42F3-9B10-2A0089650C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12B172-4571-4C9C-82CE-4C87CADB143F}"/>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spTree>
    <p:extLst>
      <p:ext uri="{BB962C8B-B14F-4D97-AF65-F5344CB8AC3E}">
        <p14:creationId xmlns:p14="http://schemas.microsoft.com/office/powerpoint/2010/main" val="3164684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68C4E-F8D1-4523-A7F3-D59E278C552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1DB07B-152F-4AB7-9AF9-903695C8A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DCE7BBA-F8BA-49EA-90DF-AC1F96278827}"/>
              </a:ext>
            </a:extLst>
          </p:cNvPr>
          <p:cNvSpPr>
            <a:spLocks noGrp="1"/>
          </p:cNvSpPr>
          <p:nvPr>
            <p:ph type="dt" sz="half" idx="10"/>
          </p:nvPr>
        </p:nvSpPr>
        <p:spPr/>
        <p:txBody>
          <a:bodyPr/>
          <a:lstStyle/>
          <a:p>
            <a:fld id="{7F7F953E-BE22-46FF-B40F-446B9010B278}"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CA528142-00B6-4D39-8FED-D2412A0B07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37FDE0-14A0-48F4-8630-6D5052BF5CB3}"/>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spTree>
    <p:extLst>
      <p:ext uri="{BB962C8B-B14F-4D97-AF65-F5344CB8AC3E}">
        <p14:creationId xmlns:p14="http://schemas.microsoft.com/office/powerpoint/2010/main" val="2023460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08DA4D-DEC3-43EE-9532-4A2B0CC141E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1122D3-AE1A-464B-8C9A-0317E6E7099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C02D7A1-3FF4-4A9A-8AD0-EEC626683AA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DFD119E-6B89-4DF4-88CD-C64829ADBC2C}"/>
              </a:ext>
            </a:extLst>
          </p:cNvPr>
          <p:cNvSpPr>
            <a:spLocks noGrp="1"/>
          </p:cNvSpPr>
          <p:nvPr>
            <p:ph type="dt" sz="half" idx="10"/>
          </p:nvPr>
        </p:nvSpPr>
        <p:spPr/>
        <p:txBody>
          <a:bodyPr/>
          <a:lstStyle/>
          <a:p>
            <a:fld id="{7F7F953E-BE22-46FF-B40F-446B9010B278}" type="datetimeFigureOut">
              <a:rPr kumimoji="1" lang="ja-JP" altLang="en-US" smtClean="0"/>
              <a:t>2023/7/10</a:t>
            </a:fld>
            <a:endParaRPr kumimoji="1" lang="ja-JP" altLang="en-US"/>
          </a:p>
        </p:txBody>
      </p:sp>
      <p:sp>
        <p:nvSpPr>
          <p:cNvPr id="6" name="フッター プレースホルダー 5">
            <a:extLst>
              <a:ext uri="{FF2B5EF4-FFF2-40B4-BE49-F238E27FC236}">
                <a16:creationId xmlns:a16="http://schemas.microsoft.com/office/drawing/2014/main" id="{EF264CBB-C42B-444C-8157-C70AF50DA5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402C3E-8A76-47B4-B1AB-2C4DB9306362}"/>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spTree>
    <p:extLst>
      <p:ext uri="{BB962C8B-B14F-4D97-AF65-F5344CB8AC3E}">
        <p14:creationId xmlns:p14="http://schemas.microsoft.com/office/powerpoint/2010/main" val="3377253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C2FA3-C62A-4F7C-B239-4A6F790E6E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3D9570-F868-4DCD-84D4-66D0EBD41F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C8E23A4-1B11-401B-BFDC-3976AEC83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F73E132-87B2-4425-BBD1-70015ACFF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B5EB6DE-6182-45DF-89D8-F6120CA755E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23E634-B621-49E1-8A33-3952C2B37CA6}"/>
              </a:ext>
            </a:extLst>
          </p:cNvPr>
          <p:cNvSpPr>
            <a:spLocks noGrp="1"/>
          </p:cNvSpPr>
          <p:nvPr>
            <p:ph type="dt" sz="half" idx="10"/>
          </p:nvPr>
        </p:nvSpPr>
        <p:spPr/>
        <p:txBody>
          <a:bodyPr/>
          <a:lstStyle/>
          <a:p>
            <a:fld id="{7F7F953E-BE22-46FF-B40F-446B9010B278}" type="datetimeFigureOut">
              <a:rPr kumimoji="1" lang="ja-JP" altLang="en-US" smtClean="0"/>
              <a:t>2023/7/10</a:t>
            </a:fld>
            <a:endParaRPr kumimoji="1" lang="ja-JP" altLang="en-US"/>
          </a:p>
        </p:txBody>
      </p:sp>
      <p:sp>
        <p:nvSpPr>
          <p:cNvPr id="8" name="フッター プレースホルダー 7">
            <a:extLst>
              <a:ext uri="{FF2B5EF4-FFF2-40B4-BE49-F238E27FC236}">
                <a16:creationId xmlns:a16="http://schemas.microsoft.com/office/drawing/2014/main" id="{D6FF2A23-5A34-4896-8981-FA81C8CF86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D59B2D6-79D9-48D9-969D-8C2328E81F4C}"/>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spTree>
    <p:extLst>
      <p:ext uri="{BB962C8B-B14F-4D97-AF65-F5344CB8AC3E}">
        <p14:creationId xmlns:p14="http://schemas.microsoft.com/office/powerpoint/2010/main" val="1508801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AB6C1-239A-4148-974C-3EF68F9F0426}"/>
              </a:ext>
            </a:extLst>
          </p:cNvPr>
          <p:cNvSpPr>
            <a:spLocks noGrp="1"/>
          </p:cNvSpPr>
          <p:nvPr>
            <p:ph type="title"/>
          </p:nvPr>
        </p:nvSpPr>
        <p:spPr>
          <a:xfrm>
            <a:off x="838200" y="365126"/>
            <a:ext cx="10515600" cy="608910"/>
          </a:xfrm>
        </p:spPr>
        <p:txBody>
          <a:bodyPr>
            <a:normAutofit/>
          </a:bodyPr>
          <a:lstStyle>
            <a:lvl1pPr>
              <a:defRPr sz="320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82AB21DE-0288-4DE6-8C57-57BAE527F4D2}"/>
              </a:ext>
            </a:extLst>
          </p:cNvPr>
          <p:cNvSpPr>
            <a:spLocks noGrp="1"/>
          </p:cNvSpPr>
          <p:nvPr>
            <p:ph type="dt" sz="half" idx="10"/>
          </p:nvPr>
        </p:nvSpPr>
        <p:spPr/>
        <p:txBody>
          <a:bodyPr/>
          <a:lstStyle/>
          <a:p>
            <a:fld id="{7F7F953E-BE22-46FF-B40F-446B9010B278}" type="datetimeFigureOut">
              <a:rPr kumimoji="1" lang="ja-JP" altLang="en-US" smtClean="0"/>
              <a:t>2023/7/10</a:t>
            </a:fld>
            <a:endParaRPr kumimoji="1" lang="ja-JP" altLang="en-US"/>
          </a:p>
        </p:txBody>
      </p:sp>
      <p:sp>
        <p:nvSpPr>
          <p:cNvPr id="4" name="フッター プレースホルダー 3">
            <a:extLst>
              <a:ext uri="{FF2B5EF4-FFF2-40B4-BE49-F238E27FC236}">
                <a16:creationId xmlns:a16="http://schemas.microsoft.com/office/drawing/2014/main" id="{429851CC-8F5D-4680-8056-186179848E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F5CB78-67EB-44FE-A996-F2C492A44D8F}"/>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BB5CA400-9841-43DF-A1AC-D985AAD9DFCA}"/>
              </a:ext>
            </a:extLst>
          </p:cNvPr>
          <p:cNvCxnSpPr/>
          <p:nvPr userDrawn="1"/>
        </p:nvCxnSpPr>
        <p:spPr>
          <a:xfrm>
            <a:off x="544285" y="1053548"/>
            <a:ext cx="1110342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846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AB6C1-239A-4148-974C-3EF68F9F0426}"/>
              </a:ext>
            </a:extLst>
          </p:cNvPr>
          <p:cNvSpPr>
            <a:spLocks noGrp="1"/>
          </p:cNvSpPr>
          <p:nvPr>
            <p:ph type="title" hasCustomPrompt="1"/>
          </p:nvPr>
        </p:nvSpPr>
        <p:spPr>
          <a:xfrm>
            <a:off x="838200" y="365126"/>
            <a:ext cx="10515600" cy="608910"/>
          </a:xfrm>
        </p:spPr>
        <p:txBody>
          <a:bodyPr>
            <a:normAutofit/>
          </a:bodyPr>
          <a:lstStyle>
            <a:lvl1pPr>
              <a:defRPr sz="3200" b="1"/>
            </a:lvl1pPr>
          </a:lstStyle>
          <a:p>
            <a:r>
              <a:rPr kumimoji="1" lang="ja-JP" altLang="en-US" dirty="0"/>
              <a:t>目的</a:t>
            </a:r>
          </a:p>
        </p:txBody>
      </p:sp>
      <p:sp>
        <p:nvSpPr>
          <p:cNvPr id="3" name="日付プレースホルダー 2">
            <a:extLst>
              <a:ext uri="{FF2B5EF4-FFF2-40B4-BE49-F238E27FC236}">
                <a16:creationId xmlns:a16="http://schemas.microsoft.com/office/drawing/2014/main" id="{82AB21DE-0288-4DE6-8C57-57BAE527F4D2}"/>
              </a:ext>
            </a:extLst>
          </p:cNvPr>
          <p:cNvSpPr>
            <a:spLocks noGrp="1"/>
          </p:cNvSpPr>
          <p:nvPr>
            <p:ph type="dt" sz="half" idx="10"/>
          </p:nvPr>
        </p:nvSpPr>
        <p:spPr/>
        <p:txBody>
          <a:bodyPr/>
          <a:lstStyle/>
          <a:p>
            <a:fld id="{7F7F953E-BE22-46FF-B40F-446B9010B278}" type="datetimeFigureOut">
              <a:rPr kumimoji="1" lang="ja-JP" altLang="en-US" smtClean="0"/>
              <a:t>2023/7/10</a:t>
            </a:fld>
            <a:endParaRPr kumimoji="1" lang="ja-JP" altLang="en-US"/>
          </a:p>
        </p:txBody>
      </p:sp>
      <p:sp>
        <p:nvSpPr>
          <p:cNvPr id="4" name="フッター プレースホルダー 3">
            <a:extLst>
              <a:ext uri="{FF2B5EF4-FFF2-40B4-BE49-F238E27FC236}">
                <a16:creationId xmlns:a16="http://schemas.microsoft.com/office/drawing/2014/main" id="{429851CC-8F5D-4680-8056-186179848E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F5CB78-67EB-44FE-A996-F2C492A44D8F}"/>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BB5CA400-9841-43DF-A1AC-D985AAD9DFCA}"/>
              </a:ext>
            </a:extLst>
          </p:cNvPr>
          <p:cNvCxnSpPr/>
          <p:nvPr userDrawn="1"/>
        </p:nvCxnSpPr>
        <p:spPr>
          <a:xfrm>
            <a:off x="544285" y="1053548"/>
            <a:ext cx="1110342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916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AB6C1-239A-4148-974C-3EF68F9F0426}"/>
              </a:ext>
            </a:extLst>
          </p:cNvPr>
          <p:cNvSpPr>
            <a:spLocks noGrp="1"/>
          </p:cNvSpPr>
          <p:nvPr>
            <p:ph type="title" hasCustomPrompt="1"/>
          </p:nvPr>
        </p:nvSpPr>
        <p:spPr>
          <a:xfrm>
            <a:off x="838200" y="365126"/>
            <a:ext cx="10515600" cy="608910"/>
          </a:xfrm>
        </p:spPr>
        <p:txBody>
          <a:bodyPr>
            <a:normAutofit/>
          </a:bodyPr>
          <a:lstStyle>
            <a:lvl1pPr>
              <a:defRPr sz="3200" b="1"/>
            </a:lvl1pPr>
          </a:lstStyle>
          <a:p>
            <a:r>
              <a:rPr kumimoji="1" lang="ja-JP" altLang="en-US" dirty="0"/>
              <a:t>調査対象・場所・</a:t>
            </a:r>
            <a:r>
              <a:rPr kumimoji="1" lang="en-US" altLang="ja-JP" dirty="0"/>
              <a:t>n</a:t>
            </a:r>
            <a:r>
              <a:rPr kumimoji="1" lang="ja-JP" altLang="en-US" dirty="0"/>
              <a:t>数</a:t>
            </a:r>
          </a:p>
        </p:txBody>
      </p:sp>
      <p:sp>
        <p:nvSpPr>
          <p:cNvPr id="3" name="日付プレースホルダー 2">
            <a:extLst>
              <a:ext uri="{FF2B5EF4-FFF2-40B4-BE49-F238E27FC236}">
                <a16:creationId xmlns:a16="http://schemas.microsoft.com/office/drawing/2014/main" id="{82AB21DE-0288-4DE6-8C57-57BAE527F4D2}"/>
              </a:ext>
            </a:extLst>
          </p:cNvPr>
          <p:cNvSpPr>
            <a:spLocks noGrp="1"/>
          </p:cNvSpPr>
          <p:nvPr>
            <p:ph type="dt" sz="half" idx="10"/>
          </p:nvPr>
        </p:nvSpPr>
        <p:spPr/>
        <p:txBody>
          <a:bodyPr/>
          <a:lstStyle/>
          <a:p>
            <a:fld id="{7F7F953E-BE22-46FF-B40F-446B9010B278}" type="datetimeFigureOut">
              <a:rPr kumimoji="1" lang="ja-JP" altLang="en-US" smtClean="0"/>
              <a:t>2023/7/10</a:t>
            </a:fld>
            <a:endParaRPr kumimoji="1" lang="ja-JP" altLang="en-US"/>
          </a:p>
        </p:txBody>
      </p:sp>
      <p:sp>
        <p:nvSpPr>
          <p:cNvPr id="4" name="フッター プレースホルダー 3">
            <a:extLst>
              <a:ext uri="{FF2B5EF4-FFF2-40B4-BE49-F238E27FC236}">
                <a16:creationId xmlns:a16="http://schemas.microsoft.com/office/drawing/2014/main" id="{429851CC-8F5D-4680-8056-186179848E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F5CB78-67EB-44FE-A996-F2C492A44D8F}"/>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BB5CA400-9841-43DF-A1AC-D985AAD9DFCA}"/>
              </a:ext>
            </a:extLst>
          </p:cNvPr>
          <p:cNvCxnSpPr/>
          <p:nvPr userDrawn="1"/>
        </p:nvCxnSpPr>
        <p:spPr>
          <a:xfrm>
            <a:off x="544285" y="1053548"/>
            <a:ext cx="1110342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73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0A376-104A-4F07-90C2-62AC73D0A4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84815D-11CC-4EF7-8D0B-234111841FC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71ED2F-3A34-477C-8EDF-F2BD9CD00EFE}"/>
              </a:ext>
            </a:extLst>
          </p:cNvPr>
          <p:cNvSpPr>
            <a:spLocks noGrp="1"/>
          </p:cNvSpPr>
          <p:nvPr>
            <p:ph type="dt" sz="half" idx="10"/>
          </p:nvPr>
        </p:nvSpPr>
        <p:spPr/>
        <p:txBody>
          <a:bodyPr/>
          <a:lstStyle/>
          <a:p>
            <a:fld id="{697A785D-C0A4-410E-8DCD-18C8B18BC2F0}"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E781B6A7-4C94-4B71-B635-929EC8FBD2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26B6CA-242F-41DE-BDCE-4205AFE5178B}"/>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3455661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3_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AB6C1-239A-4148-974C-3EF68F9F0426}"/>
              </a:ext>
            </a:extLst>
          </p:cNvPr>
          <p:cNvSpPr>
            <a:spLocks noGrp="1"/>
          </p:cNvSpPr>
          <p:nvPr>
            <p:ph type="title" hasCustomPrompt="1"/>
          </p:nvPr>
        </p:nvSpPr>
        <p:spPr>
          <a:xfrm>
            <a:off x="838200" y="365126"/>
            <a:ext cx="10515600" cy="608910"/>
          </a:xfrm>
        </p:spPr>
        <p:txBody>
          <a:bodyPr>
            <a:normAutofit/>
          </a:bodyPr>
          <a:lstStyle>
            <a:lvl1pPr>
              <a:defRPr sz="3200" b="1"/>
            </a:lvl1pPr>
          </a:lstStyle>
          <a:p>
            <a:r>
              <a:rPr kumimoji="1" lang="ja-JP" altLang="en-US" dirty="0"/>
              <a:t>研究デザイン・方法</a:t>
            </a:r>
          </a:p>
        </p:txBody>
      </p:sp>
      <p:sp>
        <p:nvSpPr>
          <p:cNvPr id="3" name="日付プレースホルダー 2">
            <a:extLst>
              <a:ext uri="{FF2B5EF4-FFF2-40B4-BE49-F238E27FC236}">
                <a16:creationId xmlns:a16="http://schemas.microsoft.com/office/drawing/2014/main" id="{82AB21DE-0288-4DE6-8C57-57BAE527F4D2}"/>
              </a:ext>
            </a:extLst>
          </p:cNvPr>
          <p:cNvSpPr>
            <a:spLocks noGrp="1"/>
          </p:cNvSpPr>
          <p:nvPr>
            <p:ph type="dt" sz="half" idx="10"/>
          </p:nvPr>
        </p:nvSpPr>
        <p:spPr/>
        <p:txBody>
          <a:bodyPr/>
          <a:lstStyle/>
          <a:p>
            <a:fld id="{7F7F953E-BE22-46FF-B40F-446B9010B278}" type="datetimeFigureOut">
              <a:rPr kumimoji="1" lang="ja-JP" altLang="en-US" smtClean="0"/>
              <a:t>2023/7/10</a:t>
            </a:fld>
            <a:endParaRPr kumimoji="1" lang="ja-JP" altLang="en-US"/>
          </a:p>
        </p:txBody>
      </p:sp>
      <p:sp>
        <p:nvSpPr>
          <p:cNvPr id="4" name="フッター プレースホルダー 3">
            <a:extLst>
              <a:ext uri="{FF2B5EF4-FFF2-40B4-BE49-F238E27FC236}">
                <a16:creationId xmlns:a16="http://schemas.microsoft.com/office/drawing/2014/main" id="{429851CC-8F5D-4680-8056-186179848E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F5CB78-67EB-44FE-A996-F2C492A44D8F}"/>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BB5CA400-9841-43DF-A1AC-D985AAD9DFCA}"/>
              </a:ext>
            </a:extLst>
          </p:cNvPr>
          <p:cNvCxnSpPr/>
          <p:nvPr userDrawn="1"/>
        </p:nvCxnSpPr>
        <p:spPr>
          <a:xfrm>
            <a:off x="544285" y="1053548"/>
            <a:ext cx="1110342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434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4_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AB6C1-239A-4148-974C-3EF68F9F0426}"/>
              </a:ext>
            </a:extLst>
          </p:cNvPr>
          <p:cNvSpPr>
            <a:spLocks noGrp="1"/>
          </p:cNvSpPr>
          <p:nvPr>
            <p:ph type="title" hasCustomPrompt="1"/>
          </p:nvPr>
        </p:nvSpPr>
        <p:spPr>
          <a:xfrm>
            <a:off x="838200" y="365126"/>
            <a:ext cx="10515600" cy="608910"/>
          </a:xfrm>
        </p:spPr>
        <p:txBody>
          <a:bodyPr>
            <a:normAutofit/>
          </a:bodyPr>
          <a:lstStyle>
            <a:lvl1pPr>
              <a:defRPr sz="3200" b="1"/>
            </a:lvl1pPr>
          </a:lstStyle>
          <a:p>
            <a:r>
              <a:rPr kumimoji="1" lang="ja-JP" altLang="en-US" dirty="0"/>
              <a:t>結果</a:t>
            </a:r>
          </a:p>
        </p:txBody>
      </p:sp>
      <p:sp>
        <p:nvSpPr>
          <p:cNvPr id="3" name="日付プレースホルダー 2">
            <a:extLst>
              <a:ext uri="{FF2B5EF4-FFF2-40B4-BE49-F238E27FC236}">
                <a16:creationId xmlns:a16="http://schemas.microsoft.com/office/drawing/2014/main" id="{82AB21DE-0288-4DE6-8C57-57BAE527F4D2}"/>
              </a:ext>
            </a:extLst>
          </p:cNvPr>
          <p:cNvSpPr>
            <a:spLocks noGrp="1"/>
          </p:cNvSpPr>
          <p:nvPr>
            <p:ph type="dt" sz="half" idx="10"/>
          </p:nvPr>
        </p:nvSpPr>
        <p:spPr/>
        <p:txBody>
          <a:bodyPr/>
          <a:lstStyle/>
          <a:p>
            <a:fld id="{7F7F953E-BE22-46FF-B40F-446B9010B278}" type="datetimeFigureOut">
              <a:rPr kumimoji="1" lang="ja-JP" altLang="en-US" smtClean="0"/>
              <a:t>2023/7/10</a:t>
            </a:fld>
            <a:endParaRPr kumimoji="1" lang="ja-JP" altLang="en-US"/>
          </a:p>
        </p:txBody>
      </p:sp>
      <p:sp>
        <p:nvSpPr>
          <p:cNvPr id="4" name="フッター プレースホルダー 3">
            <a:extLst>
              <a:ext uri="{FF2B5EF4-FFF2-40B4-BE49-F238E27FC236}">
                <a16:creationId xmlns:a16="http://schemas.microsoft.com/office/drawing/2014/main" id="{429851CC-8F5D-4680-8056-186179848E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F5CB78-67EB-44FE-A996-F2C492A44D8F}"/>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BB5CA400-9841-43DF-A1AC-D985AAD9DFCA}"/>
              </a:ext>
            </a:extLst>
          </p:cNvPr>
          <p:cNvCxnSpPr/>
          <p:nvPr userDrawn="1"/>
        </p:nvCxnSpPr>
        <p:spPr>
          <a:xfrm>
            <a:off x="544285" y="1053548"/>
            <a:ext cx="1110342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437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5_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AB6C1-239A-4148-974C-3EF68F9F0426}"/>
              </a:ext>
            </a:extLst>
          </p:cNvPr>
          <p:cNvSpPr>
            <a:spLocks noGrp="1"/>
          </p:cNvSpPr>
          <p:nvPr>
            <p:ph type="title" hasCustomPrompt="1"/>
          </p:nvPr>
        </p:nvSpPr>
        <p:spPr>
          <a:xfrm>
            <a:off x="838200" y="365126"/>
            <a:ext cx="10515600" cy="608910"/>
          </a:xfrm>
        </p:spPr>
        <p:txBody>
          <a:bodyPr>
            <a:normAutofit/>
          </a:bodyPr>
          <a:lstStyle>
            <a:lvl1pPr>
              <a:defRPr sz="3200" b="1"/>
            </a:lvl1pPr>
          </a:lstStyle>
          <a:p>
            <a:r>
              <a:rPr kumimoji="1" lang="ja-JP" altLang="en-US" dirty="0"/>
              <a:t>結論</a:t>
            </a:r>
          </a:p>
        </p:txBody>
      </p:sp>
      <p:sp>
        <p:nvSpPr>
          <p:cNvPr id="3" name="日付プレースホルダー 2">
            <a:extLst>
              <a:ext uri="{FF2B5EF4-FFF2-40B4-BE49-F238E27FC236}">
                <a16:creationId xmlns:a16="http://schemas.microsoft.com/office/drawing/2014/main" id="{82AB21DE-0288-4DE6-8C57-57BAE527F4D2}"/>
              </a:ext>
            </a:extLst>
          </p:cNvPr>
          <p:cNvSpPr>
            <a:spLocks noGrp="1"/>
          </p:cNvSpPr>
          <p:nvPr>
            <p:ph type="dt" sz="half" idx="10"/>
          </p:nvPr>
        </p:nvSpPr>
        <p:spPr/>
        <p:txBody>
          <a:bodyPr/>
          <a:lstStyle/>
          <a:p>
            <a:fld id="{7F7F953E-BE22-46FF-B40F-446B9010B278}" type="datetimeFigureOut">
              <a:rPr kumimoji="1" lang="ja-JP" altLang="en-US" smtClean="0"/>
              <a:t>2023/7/10</a:t>
            </a:fld>
            <a:endParaRPr kumimoji="1" lang="ja-JP" altLang="en-US"/>
          </a:p>
        </p:txBody>
      </p:sp>
      <p:sp>
        <p:nvSpPr>
          <p:cNvPr id="4" name="フッター プレースホルダー 3">
            <a:extLst>
              <a:ext uri="{FF2B5EF4-FFF2-40B4-BE49-F238E27FC236}">
                <a16:creationId xmlns:a16="http://schemas.microsoft.com/office/drawing/2014/main" id="{429851CC-8F5D-4680-8056-186179848E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F5CB78-67EB-44FE-A996-F2C492A44D8F}"/>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BB5CA400-9841-43DF-A1AC-D985AAD9DFCA}"/>
              </a:ext>
            </a:extLst>
          </p:cNvPr>
          <p:cNvCxnSpPr/>
          <p:nvPr userDrawn="1"/>
        </p:nvCxnSpPr>
        <p:spPr>
          <a:xfrm>
            <a:off x="544285" y="1053548"/>
            <a:ext cx="1110342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128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D2C9F18-A4B3-4F2E-B5EC-7AFAFC5CAD8C}"/>
              </a:ext>
            </a:extLst>
          </p:cNvPr>
          <p:cNvSpPr>
            <a:spLocks noGrp="1"/>
          </p:cNvSpPr>
          <p:nvPr>
            <p:ph type="dt" sz="half" idx="10"/>
          </p:nvPr>
        </p:nvSpPr>
        <p:spPr/>
        <p:txBody>
          <a:bodyPr/>
          <a:lstStyle/>
          <a:p>
            <a:fld id="{7F7F953E-BE22-46FF-B40F-446B9010B278}" type="datetimeFigureOut">
              <a:rPr kumimoji="1" lang="ja-JP" altLang="en-US" smtClean="0"/>
              <a:t>2023/7/10</a:t>
            </a:fld>
            <a:endParaRPr kumimoji="1" lang="ja-JP" altLang="en-US"/>
          </a:p>
        </p:txBody>
      </p:sp>
      <p:sp>
        <p:nvSpPr>
          <p:cNvPr id="3" name="フッター プレースホルダー 2">
            <a:extLst>
              <a:ext uri="{FF2B5EF4-FFF2-40B4-BE49-F238E27FC236}">
                <a16:creationId xmlns:a16="http://schemas.microsoft.com/office/drawing/2014/main" id="{8068EC65-F8C5-47DA-807C-7E7CD008781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77F776E-BC62-4376-8C14-7B66C3083337}"/>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6088DA86-A1A6-40DE-9FB2-DAE3C9714848}"/>
              </a:ext>
            </a:extLst>
          </p:cNvPr>
          <p:cNvCxnSpPr/>
          <p:nvPr userDrawn="1"/>
        </p:nvCxnSpPr>
        <p:spPr>
          <a:xfrm>
            <a:off x="552659" y="884961"/>
            <a:ext cx="1110342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894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043ABF-55FB-48F4-A4D3-D2731863A8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961D59F-1910-46DF-9070-A09130C9A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039B814-E22D-4035-8709-262DDB515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B619C2-3722-45D3-8B9F-E2413E70217A}"/>
              </a:ext>
            </a:extLst>
          </p:cNvPr>
          <p:cNvSpPr>
            <a:spLocks noGrp="1"/>
          </p:cNvSpPr>
          <p:nvPr>
            <p:ph type="dt" sz="half" idx="10"/>
          </p:nvPr>
        </p:nvSpPr>
        <p:spPr/>
        <p:txBody>
          <a:bodyPr/>
          <a:lstStyle/>
          <a:p>
            <a:fld id="{7F7F953E-BE22-46FF-B40F-446B9010B278}" type="datetimeFigureOut">
              <a:rPr kumimoji="1" lang="ja-JP" altLang="en-US" smtClean="0"/>
              <a:t>2023/7/10</a:t>
            </a:fld>
            <a:endParaRPr kumimoji="1" lang="ja-JP" altLang="en-US"/>
          </a:p>
        </p:txBody>
      </p:sp>
      <p:sp>
        <p:nvSpPr>
          <p:cNvPr id="6" name="フッター プレースホルダー 5">
            <a:extLst>
              <a:ext uri="{FF2B5EF4-FFF2-40B4-BE49-F238E27FC236}">
                <a16:creationId xmlns:a16="http://schemas.microsoft.com/office/drawing/2014/main" id="{EEBBBD85-C7CA-4CBB-B78A-BAB4690447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6D3D29-E682-4CC6-B0D1-37676815D024}"/>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spTree>
    <p:extLst>
      <p:ext uri="{BB962C8B-B14F-4D97-AF65-F5344CB8AC3E}">
        <p14:creationId xmlns:p14="http://schemas.microsoft.com/office/powerpoint/2010/main" val="157643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E56DC-783D-442E-AD06-ACCBE263076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6A46D5-56B6-4D55-914F-CB9E41E6B6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C5A9051-A3F2-4C5B-9116-3302AD966914}"/>
              </a:ext>
            </a:extLst>
          </p:cNvPr>
          <p:cNvSpPr>
            <a:spLocks noGrp="1"/>
          </p:cNvSpPr>
          <p:nvPr>
            <p:ph type="dt" sz="half" idx="10"/>
          </p:nvPr>
        </p:nvSpPr>
        <p:spPr/>
        <p:txBody>
          <a:bodyPr/>
          <a:lstStyle/>
          <a:p>
            <a:fld id="{697A785D-C0A4-410E-8DCD-18C8B18BC2F0}"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9EE7ECA0-A9A2-463A-AEB0-7B06A31025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77E682-9559-4AFD-95C2-6D04FC73AED0}"/>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68087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94B00E-F0CE-4EB7-B325-2AE5D65A83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28A015-14F5-41DC-8BEB-3315BBC349A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76523AD-ADD6-4C01-B095-62711D54CD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AE6466-1C3C-453C-8210-4152367BEC97}"/>
              </a:ext>
            </a:extLst>
          </p:cNvPr>
          <p:cNvSpPr>
            <a:spLocks noGrp="1"/>
          </p:cNvSpPr>
          <p:nvPr>
            <p:ph type="dt" sz="half" idx="10"/>
          </p:nvPr>
        </p:nvSpPr>
        <p:spPr/>
        <p:txBody>
          <a:bodyPr/>
          <a:lstStyle/>
          <a:p>
            <a:fld id="{697A785D-C0A4-410E-8DCD-18C8B18BC2F0}" type="datetimeFigureOut">
              <a:rPr kumimoji="1" lang="ja-JP" altLang="en-US" smtClean="0"/>
              <a:t>2023/7/10</a:t>
            </a:fld>
            <a:endParaRPr kumimoji="1" lang="ja-JP" altLang="en-US"/>
          </a:p>
        </p:txBody>
      </p:sp>
      <p:sp>
        <p:nvSpPr>
          <p:cNvPr id="6" name="フッター プレースホルダー 5">
            <a:extLst>
              <a:ext uri="{FF2B5EF4-FFF2-40B4-BE49-F238E27FC236}">
                <a16:creationId xmlns:a16="http://schemas.microsoft.com/office/drawing/2014/main" id="{50FF3512-4378-4CDB-B5CB-3D3EADF010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45BDCA-9639-4579-AFF3-D4C18F331907}"/>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2704039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67E39C-A613-4CC5-82B9-EE447150F5F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19A220-E33D-4B08-988C-6086AFA86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E5BDAB-6A57-4E18-B33C-E71E2CE02E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4B94B8A-E979-43BA-82A4-FDD6F793F3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3756D53-F8AA-48F6-851A-B4F7415560E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038E94D-1548-4CC5-A98D-43FEE8FDDAFC}"/>
              </a:ext>
            </a:extLst>
          </p:cNvPr>
          <p:cNvSpPr>
            <a:spLocks noGrp="1"/>
          </p:cNvSpPr>
          <p:nvPr>
            <p:ph type="dt" sz="half" idx="10"/>
          </p:nvPr>
        </p:nvSpPr>
        <p:spPr/>
        <p:txBody>
          <a:bodyPr/>
          <a:lstStyle/>
          <a:p>
            <a:fld id="{697A785D-C0A4-410E-8DCD-18C8B18BC2F0}" type="datetimeFigureOut">
              <a:rPr kumimoji="1" lang="ja-JP" altLang="en-US" smtClean="0"/>
              <a:t>2023/7/10</a:t>
            </a:fld>
            <a:endParaRPr kumimoji="1" lang="ja-JP" altLang="en-US"/>
          </a:p>
        </p:txBody>
      </p:sp>
      <p:sp>
        <p:nvSpPr>
          <p:cNvPr id="8" name="フッター プレースホルダー 7">
            <a:extLst>
              <a:ext uri="{FF2B5EF4-FFF2-40B4-BE49-F238E27FC236}">
                <a16:creationId xmlns:a16="http://schemas.microsoft.com/office/drawing/2014/main" id="{BCF57B4E-D7AE-4B14-B2E2-391E7C8938F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854DD1C-1693-4E7D-B179-DCEF83EA0E62}"/>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193918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508B5-F656-4B23-B8CF-82BA6B1CC926}"/>
              </a:ext>
            </a:extLst>
          </p:cNvPr>
          <p:cNvSpPr>
            <a:spLocks noGrp="1"/>
          </p:cNvSpPr>
          <p:nvPr>
            <p:ph type="title"/>
          </p:nvPr>
        </p:nvSpPr>
        <p:spPr>
          <a:xfrm>
            <a:off x="838200" y="365126"/>
            <a:ext cx="10515600" cy="698362"/>
          </a:xfrm>
        </p:spPr>
        <p:txBody>
          <a:bodyPr>
            <a:normAutofit/>
          </a:bodyPr>
          <a:lstStyle>
            <a:lvl1pPr>
              <a:defRPr sz="3200"/>
            </a:lvl1pPr>
          </a:lstStyle>
          <a:p>
            <a:r>
              <a:rPr kumimoji="1" lang="ja-JP" altLang="en-US"/>
              <a:t>マスター タイトルの書式設定</a:t>
            </a:r>
            <a:endParaRPr kumimoji="1" lang="ja-JP" altLang="en-US" dirty="0"/>
          </a:p>
        </p:txBody>
      </p:sp>
      <p:sp>
        <p:nvSpPr>
          <p:cNvPr id="3" name="日付プレースホルダー 2">
            <a:extLst>
              <a:ext uri="{FF2B5EF4-FFF2-40B4-BE49-F238E27FC236}">
                <a16:creationId xmlns:a16="http://schemas.microsoft.com/office/drawing/2014/main" id="{A5D04E34-986B-495C-8F3C-00FD5F298562}"/>
              </a:ext>
            </a:extLst>
          </p:cNvPr>
          <p:cNvSpPr>
            <a:spLocks noGrp="1"/>
          </p:cNvSpPr>
          <p:nvPr>
            <p:ph type="dt" sz="half" idx="10"/>
          </p:nvPr>
        </p:nvSpPr>
        <p:spPr/>
        <p:txBody>
          <a:bodyPr/>
          <a:lstStyle/>
          <a:p>
            <a:fld id="{697A785D-C0A4-410E-8DCD-18C8B18BC2F0}" type="datetimeFigureOut">
              <a:rPr kumimoji="1" lang="ja-JP" altLang="en-US" smtClean="0"/>
              <a:t>2023/7/10</a:t>
            </a:fld>
            <a:endParaRPr kumimoji="1" lang="ja-JP" altLang="en-US"/>
          </a:p>
        </p:txBody>
      </p:sp>
      <p:sp>
        <p:nvSpPr>
          <p:cNvPr id="4" name="フッター プレースホルダー 3">
            <a:extLst>
              <a:ext uri="{FF2B5EF4-FFF2-40B4-BE49-F238E27FC236}">
                <a16:creationId xmlns:a16="http://schemas.microsoft.com/office/drawing/2014/main" id="{64AD9400-0AC9-4EF9-A703-68A2391C693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9C8914E-5C7B-4206-BB8A-701F15F59E4E}"/>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232340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51DA4C4-260E-46BE-A53A-B62F4D7AE4CA}"/>
              </a:ext>
            </a:extLst>
          </p:cNvPr>
          <p:cNvSpPr>
            <a:spLocks noGrp="1"/>
          </p:cNvSpPr>
          <p:nvPr>
            <p:ph type="dt" sz="half" idx="10"/>
          </p:nvPr>
        </p:nvSpPr>
        <p:spPr/>
        <p:txBody>
          <a:bodyPr/>
          <a:lstStyle/>
          <a:p>
            <a:fld id="{697A785D-C0A4-410E-8DCD-18C8B18BC2F0}" type="datetimeFigureOut">
              <a:rPr kumimoji="1" lang="ja-JP" altLang="en-US" smtClean="0"/>
              <a:t>2023/7/10</a:t>
            </a:fld>
            <a:endParaRPr kumimoji="1" lang="ja-JP" altLang="en-US"/>
          </a:p>
        </p:txBody>
      </p:sp>
      <p:sp>
        <p:nvSpPr>
          <p:cNvPr id="3" name="フッター プレースホルダー 2">
            <a:extLst>
              <a:ext uri="{FF2B5EF4-FFF2-40B4-BE49-F238E27FC236}">
                <a16:creationId xmlns:a16="http://schemas.microsoft.com/office/drawing/2014/main" id="{98D42AC9-D1CB-42A9-8024-B039621B512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002F655-D86D-40C1-98BE-FBA380777159}"/>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360569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478D0-A7B9-4281-B292-E309EF025C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7FA8BC-CACF-46BC-B639-92C8ABCCD3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A95B5A4-644C-4914-967C-0492FBA8D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762DA45-93D0-4D3C-B2B2-0E945AE25E45}"/>
              </a:ext>
            </a:extLst>
          </p:cNvPr>
          <p:cNvSpPr>
            <a:spLocks noGrp="1"/>
          </p:cNvSpPr>
          <p:nvPr>
            <p:ph type="dt" sz="half" idx="10"/>
          </p:nvPr>
        </p:nvSpPr>
        <p:spPr/>
        <p:txBody>
          <a:bodyPr/>
          <a:lstStyle/>
          <a:p>
            <a:fld id="{697A785D-C0A4-410E-8DCD-18C8B18BC2F0}" type="datetimeFigureOut">
              <a:rPr kumimoji="1" lang="ja-JP" altLang="en-US" smtClean="0"/>
              <a:t>2023/7/10</a:t>
            </a:fld>
            <a:endParaRPr kumimoji="1" lang="ja-JP" altLang="en-US"/>
          </a:p>
        </p:txBody>
      </p:sp>
      <p:sp>
        <p:nvSpPr>
          <p:cNvPr id="6" name="フッター プレースホルダー 5">
            <a:extLst>
              <a:ext uri="{FF2B5EF4-FFF2-40B4-BE49-F238E27FC236}">
                <a16:creationId xmlns:a16="http://schemas.microsoft.com/office/drawing/2014/main" id="{6E60BB33-DA59-4638-99FE-3D7C6AA232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4055BB-E543-4F51-B429-B3AA3845A306}"/>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312224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56ADB4-CEB6-48D6-B288-CED592D0F6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4DBEFD6-83E5-45F0-A20A-3D8635F6D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4C6476B4-739A-420F-9DA0-D1B7AC7E3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62701C2-4847-4414-B095-969F156EE7D4}"/>
              </a:ext>
            </a:extLst>
          </p:cNvPr>
          <p:cNvSpPr>
            <a:spLocks noGrp="1"/>
          </p:cNvSpPr>
          <p:nvPr>
            <p:ph type="dt" sz="half" idx="10"/>
          </p:nvPr>
        </p:nvSpPr>
        <p:spPr/>
        <p:txBody>
          <a:bodyPr/>
          <a:lstStyle/>
          <a:p>
            <a:fld id="{697A785D-C0A4-410E-8DCD-18C8B18BC2F0}" type="datetimeFigureOut">
              <a:rPr kumimoji="1" lang="ja-JP" altLang="en-US" smtClean="0"/>
              <a:t>2023/7/10</a:t>
            </a:fld>
            <a:endParaRPr kumimoji="1" lang="ja-JP" altLang="en-US"/>
          </a:p>
        </p:txBody>
      </p:sp>
      <p:sp>
        <p:nvSpPr>
          <p:cNvPr id="6" name="フッター プレースホルダー 5">
            <a:extLst>
              <a:ext uri="{FF2B5EF4-FFF2-40B4-BE49-F238E27FC236}">
                <a16:creationId xmlns:a16="http://schemas.microsoft.com/office/drawing/2014/main" id="{AF455539-8CE5-4BBF-9ED2-E3B1A3A2CD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BBECE3-76C2-4F9A-82E4-D9F0F661E13A}"/>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221904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FD406BD-4CD6-4D26-8C45-B2FE57A65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F76D9D-ED7A-4953-98BC-6E3D39E8F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1BDFA5-6D50-4F81-BF4E-5C77516EE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A785D-C0A4-410E-8DCD-18C8B18BC2F0}"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EABDBE3C-E06F-4B61-9974-7EB584263A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83799F2-C4DF-43D3-9E20-5D35B38EA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3174608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C72B7D4-3817-4472-98D5-BF49351EA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9CAE51F-1D4A-4FA8-8B72-A61898085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385219-79DD-4AA1-B979-D52A88119E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F953E-BE22-46FF-B40F-446B9010B278}"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B1E11C95-7406-40D3-9EB5-373CBBE90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67C9F9-874E-460D-AA30-034E5790F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733F2-AF68-4601-87A3-1050C6B03B68}" type="slidenum">
              <a:rPr kumimoji="1" lang="ja-JP" altLang="en-US" smtClean="0"/>
              <a:t>‹#›</a:t>
            </a:fld>
            <a:endParaRPr kumimoji="1" lang="ja-JP" altLang="en-US"/>
          </a:p>
        </p:txBody>
      </p:sp>
    </p:spTree>
    <p:extLst>
      <p:ext uri="{BB962C8B-B14F-4D97-AF65-F5344CB8AC3E}">
        <p14:creationId xmlns:p14="http://schemas.microsoft.com/office/powerpoint/2010/main" val="3811812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67" r:id="rId12"/>
    <p:sldLayoutId id="2147483668"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FEFC4EB-8624-8847-3104-D176890BBA8E}"/>
              </a:ext>
            </a:extLst>
          </p:cNvPr>
          <p:cNvSpPr txBox="1"/>
          <p:nvPr/>
        </p:nvSpPr>
        <p:spPr>
          <a:xfrm>
            <a:off x="1136724" y="1624640"/>
            <a:ext cx="9918551" cy="3477875"/>
          </a:xfrm>
          <a:prstGeom prst="rect">
            <a:avLst/>
          </a:prstGeom>
          <a:noFill/>
        </p:spPr>
        <p:txBody>
          <a:bodyPr wrap="square" rtlCol="0">
            <a:spAutoFit/>
          </a:bodyPr>
          <a:lstStyle/>
          <a:p>
            <a:r>
              <a:rPr lang="ja-JP" altLang="en-US" sz="2000" dirty="0">
                <a:solidFill>
                  <a:schemeClr val="bg1"/>
                </a:solidFill>
              </a:rPr>
              <a:t>この度は実験へのご参加誠にありがとうございます。</a:t>
            </a:r>
            <a:endParaRPr lang="en-US" altLang="ja-JP" sz="2000" dirty="0">
              <a:solidFill>
                <a:schemeClr val="bg1"/>
              </a:solidFill>
            </a:endParaRPr>
          </a:p>
          <a:p>
            <a:r>
              <a:rPr kumimoji="1" lang="ja-JP" altLang="en-US" sz="2000" dirty="0">
                <a:solidFill>
                  <a:schemeClr val="bg1"/>
                </a:solidFill>
              </a:rPr>
              <a:t>表示されている日本語の文章がおかしい場合には，このページの言語設定が「日本語へ翻訳」となっていることが原因のため，言語設定を「英語」に変えてください。</a:t>
            </a:r>
            <a:endParaRPr kumimoji="1" lang="en-US" altLang="ja-JP" sz="2000" dirty="0">
              <a:solidFill>
                <a:schemeClr val="bg1"/>
              </a:solidFill>
            </a:endParaRPr>
          </a:p>
          <a:p>
            <a:endParaRPr lang="en-US" altLang="ja-JP" sz="2000" dirty="0">
              <a:solidFill>
                <a:schemeClr val="bg1"/>
              </a:solidFill>
            </a:endParaRPr>
          </a:p>
          <a:p>
            <a:r>
              <a:rPr lang="ja-JP" altLang="en-US" sz="2000" dirty="0">
                <a:solidFill>
                  <a:schemeClr val="bg1"/>
                </a:solidFill>
              </a:rPr>
              <a:t>ではこれから，今回行っていただく実験の説明を行います。</a:t>
            </a:r>
            <a:endParaRPr lang="en-US" altLang="ja-JP" sz="2000" dirty="0">
              <a:solidFill>
                <a:schemeClr val="bg1"/>
              </a:solidFill>
            </a:endParaRPr>
          </a:p>
          <a:p>
            <a:r>
              <a:rPr lang="ja-JP" altLang="en-US" sz="2000" dirty="0">
                <a:solidFill>
                  <a:schemeClr val="bg1"/>
                </a:solidFill>
              </a:rPr>
              <a:t>今回が</a:t>
            </a:r>
            <a:r>
              <a:rPr lang="en-US" altLang="ja-JP" sz="2000" dirty="0">
                <a:solidFill>
                  <a:schemeClr val="bg1"/>
                </a:solidFill>
              </a:rPr>
              <a:t>2</a:t>
            </a:r>
            <a:r>
              <a:rPr lang="ja-JP" altLang="en-US" sz="2000" dirty="0">
                <a:solidFill>
                  <a:schemeClr val="bg1"/>
                </a:solidFill>
              </a:rPr>
              <a:t>回目の実験で，説明が不要な方は，読み飛ばしていただいて構いません。</a:t>
            </a:r>
            <a:endParaRPr lang="en-US" altLang="ja-JP" sz="2000" dirty="0">
              <a:solidFill>
                <a:schemeClr val="bg1"/>
              </a:solidFill>
            </a:endParaRPr>
          </a:p>
          <a:p>
            <a:endParaRPr lang="en-US" altLang="ja-JP" sz="2000" dirty="0">
              <a:solidFill>
                <a:schemeClr val="bg1"/>
              </a:solidFill>
            </a:endParaRPr>
          </a:p>
          <a:p>
            <a:r>
              <a:rPr kumimoji="1" lang="ja-JP" altLang="en-US" sz="2000" dirty="0">
                <a:solidFill>
                  <a:schemeClr val="bg1"/>
                </a:solidFill>
              </a:rPr>
              <a:t>説明の間，</a:t>
            </a:r>
            <a:r>
              <a:rPr kumimoji="1" lang="en-US" altLang="ja-JP" sz="2000" dirty="0">
                <a:solidFill>
                  <a:schemeClr val="bg1"/>
                </a:solidFill>
              </a:rPr>
              <a:t>J</a:t>
            </a:r>
            <a:r>
              <a:rPr kumimoji="1" lang="ja-JP" altLang="en-US" sz="2000" dirty="0">
                <a:solidFill>
                  <a:schemeClr val="bg1"/>
                </a:solidFill>
              </a:rPr>
              <a:t>キーを押すと次の画面に進み，</a:t>
            </a:r>
            <a:r>
              <a:rPr kumimoji="1" lang="en-US" altLang="ja-JP" sz="2000" dirty="0">
                <a:solidFill>
                  <a:schemeClr val="bg1"/>
                </a:solidFill>
              </a:rPr>
              <a:t>F</a:t>
            </a:r>
            <a:r>
              <a:rPr kumimoji="1" lang="ja-JP" altLang="en-US" sz="2000" dirty="0">
                <a:solidFill>
                  <a:schemeClr val="bg1"/>
                </a:solidFill>
              </a:rPr>
              <a:t>キーを押すと前の画面に戻ることができます。</a:t>
            </a:r>
            <a:endParaRPr kumimoji="1" lang="en-US" altLang="ja-JP" sz="2000" dirty="0">
              <a:solidFill>
                <a:schemeClr val="bg1"/>
              </a:solidFill>
            </a:endParaRPr>
          </a:p>
          <a:p>
            <a:endParaRPr lang="en-US" altLang="ja-JP" sz="2000" dirty="0">
              <a:solidFill>
                <a:schemeClr val="bg1"/>
              </a:solidFill>
            </a:endParaRPr>
          </a:p>
          <a:p>
            <a:r>
              <a:rPr kumimoji="1" lang="ja-JP" altLang="en-US" sz="2000" dirty="0">
                <a:solidFill>
                  <a:schemeClr val="bg1"/>
                </a:solidFill>
              </a:rPr>
              <a:t>ここまでの説明が読めたら，</a:t>
            </a:r>
            <a:r>
              <a:rPr kumimoji="1" lang="en-US" altLang="ja-JP" sz="2000" dirty="0">
                <a:solidFill>
                  <a:schemeClr val="bg1"/>
                </a:solidFill>
              </a:rPr>
              <a:t>J</a:t>
            </a:r>
            <a:r>
              <a:rPr lang="ja-JP" altLang="en-US" sz="2000" dirty="0">
                <a:solidFill>
                  <a:schemeClr val="bg1"/>
                </a:solidFill>
              </a:rPr>
              <a:t>キーを押して次の画面へとお進みください。</a:t>
            </a:r>
            <a:endParaRPr kumimoji="1" lang="en-US" altLang="ja-JP" sz="2000" dirty="0">
              <a:solidFill>
                <a:schemeClr val="bg1"/>
              </a:solidFill>
            </a:endParaRPr>
          </a:p>
        </p:txBody>
      </p:sp>
      <p:sp>
        <p:nvSpPr>
          <p:cNvPr id="3" name="テキスト ボックス 2">
            <a:extLst>
              <a:ext uri="{FF2B5EF4-FFF2-40B4-BE49-F238E27FC236}">
                <a16:creationId xmlns:a16="http://schemas.microsoft.com/office/drawing/2014/main" id="{43305FFA-A3CF-0D99-5590-E2351C648448}"/>
              </a:ext>
            </a:extLst>
          </p:cNvPr>
          <p:cNvSpPr txBox="1"/>
          <p:nvPr/>
        </p:nvSpPr>
        <p:spPr>
          <a:xfrm>
            <a:off x="10533529" y="5755340"/>
            <a:ext cx="1043491" cy="369332"/>
          </a:xfrm>
          <a:prstGeom prst="rect">
            <a:avLst/>
          </a:prstGeom>
          <a:noFill/>
        </p:spPr>
        <p:txBody>
          <a:bodyPr wrap="square" rtlCol="0">
            <a:spAutoFit/>
          </a:bodyPr>
          <a:lstStyle/>
          <a:p>
            <a:r>
              <a:rPr kumimoji="1" lang="en-US" altLang="ja-JP" dirty="0">
                <a:solidFill>
                  <a:schemeClr val="bg1"/>
                </a:solidFill>
              </a:rPr>
              <a:t>J</a:t>
            </a:r>
            <a:r>
              <a:rPr kumimoji="1" lang="ja-JP" altLang="en-US" dirty="0">
                <a:solidFill>
                  <a:schemeClr val="bg1"/>
                </a:solidFill>
              </a:rPr>
              <a:t>：次へ</a:t>
            </a:r>
          </a:p>
        </p:txBody>
      </p:sp>
    </p:spTree>
    <p:extLst>
      <p:ext uri="{BB962C8B-B14F-4D97-AF65-F5344CB8AC3E}">
        <p14:creationId xmlns:p14="http://schemas.microsoft.com/office/powerpoint/2010/main" val="240625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9FD1A3F1-2D42-A22A-30DD-ADC5B1D79F7B}"/>
              </a:ext>
            </a:extLst>
          </p:cNvPr>
          <p:cNvSpPr/>
          <p:nvPr/>
        </p:nvSpPr>
        <p:spPr>
          <a:xfrm>
            <a:off x="8844202" y="4148042"/>
            <a:ext cx="1967345" cy="1711036"/>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24CBA14-7E80-7EDA-FBBF-38FE43F2194D}"/>
              </a:ext>
            </a:extLst>
          </p:cNvPr>
          <p:cNvSpPr txBox="1"/>
          <p:nvPr/>
        </p:nvSpPr>
        <p:spPr>
          <a:xfrm>
            <a:off x="9363746" y="4711172"/>
            <a:ext cx="928256" cy="584775"/>
          </a:xfrm>
          <a:prstGeom prst="rect">
            <a:avLst/>
          </a:prstGeom>
          <a:noFill/>
        </p:spPr>
        <p:txBody>
          <a:bodyPr wrap="square" rtlCol="0">
            <a:spAutoFit/>
          </a:bodyPr>
          <a:lstStyle/>
          <a:p>
            <a:pPr algn="ctr"/>
            <a:r>
              <a:rPr kumimoji="1" lang="en-US" altLang="ja-JP" sz="3200" b="1" dirty="0">
                <a:solidFill>
                  <a:schemeClr val="bg1"/>
                </a:solidFill>
              </a:rPr>
              <a:t>+</a:t>
            </a:r>
            <a:endParaRPr kumimoji="1" lang="ja-JP" altLang="en-US" sz="3200" b="1" dirty="0">
              <a:solidFill>
                <a:schemeClr val="bg1"/>
              </a:solidFill>
            </a:endParaRPr>
          </a:p>
        </p:txBody>
      </p:sp>
      <p:sp>
        <p:nvSpPr>
          <p:cNvPr id="5" name="正方形/長方形 4">
            <a:extLst>
              <a:ext uri="{FF2B5EF4-FFF2-40B4-BE49-F238E27FC236}">
                <a16:creationId xmlns:a16="http://schemas.microsoft.com/office/drawing/2014/main" id="{221659D4-C852-CFF1-72C8-7479ED2367BF}"/>
              </a:ext>
            </a:extLst>
          </p:cNvPr>
          <p:cNvSpPr/>
          <p:nvPr/>
        </p:nvSpPr>
        <p:spPr>
          <a:xfrm>
            <a:off x="1969489" y="1378162"/>
            <a:ext cx="1967345" cy="1711036"/>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AEDDE5E-750C-F415-8C7D-8780A3288F2F}"/>
              </a:ext>
            </a:extLst>
          </p:cNvPr>
          <p:cNvSpPr txBox="1"/>
          <p:nvPr/>
        </p:nvSpPr>
        <p:spPr>
          <a:xfrm>
            <a:off x="2489033" y="1941292"/>
            <a:ext cx="928256" cy="584775"/>
          </a:xfrm>
          <a:prstGeom prst="rect">
            <a:avLst/>
          </a:prstGeom>
          <a:noFill/>
        </p:spPr>
        <p:txBody>
          <a:bodyPr wrap="square" rtlCol="0">
            <a:spAutoFit/>
          </a:bodyPr>
          <a:lstStyle/>
          <a:p>
            <a:pPr algn="ctr"/>
            <a:r>
              <a:rPr kumimoji="1" lang="en-US" altLang="ja-JP" sz="3200" b="1" dirty="0">
                <a:solidFill>
                  <a:schemeClr val="bg1"/>
                </a:solidFill>
              </a:rPr>
              <a:t>+</a:t>
            </a:r>
            <a:endParaRPr kumimoji="1" lang="ja-JP" altLang="en-US" sz="3200" b="1" dirty="0">
              <a:solidFill>
                <a:schemeClr val="bg1"/>
              </a:solidFill>
            </a:endParaRPr>
          </a:p>
        </p:txBody>
      </p:sp>
      <p:pic>
        <p:nvPicPr>
          <p:cNvPr id="8" name="図 7">
            <a:extLst>
              <a:ext uri="{FF2B5EF4-FFF2-40B4-BE49-F238E27FC236}">
                <a16:creationId xmlns:a16="http://schemas.microsoft.com/office/drawing/2014/main" id="{496F7A85-4543-7210-36FD-2FBF3973C0C5}"/>
              </a:ext>
            </a:extLst>
          </p:cNvPr>
          <p:cNvPicPr>
            <a:picLocks noChangeAspect="1"/>
          </p:cNvPicPr>
          <p:nvPr/>
        </p:nvPicPr>
        <p:blipFill rotWithShape="1">
          <a:blip r:embed="rId2">
            <a:extLst>
              <a:ext uri="{28A0092B-C50C-407E-A947-70E740481C1C}">
                <a14:useLocalDpi xmlns:a14="http://schemas.microsoft.com/office/drawing/2010/main" val="0"/>
              </a:ext>
            </a:extLst>
          </a:blip>
          <a:srcRect l="15095" t="18658" r="4612" b="20125"/>
          <a:stretch/>
        </p:blipFill>
        <p:spPr>
          <a:xfrm>
            <a:off x="2295069" y="1678059"/>
            <a:ext cx="563335" cy="429488"/>
          </a:xfrm>
          <a:prstGeom prst="rect">
            <a:avLst/>
          </a:prstGeom>
        </p:spPr>
      </p:pic>
      <p:pic>
        <p:nvPicPr>
          <p:cNvPr id="9" name="図 8">
            <a:extLst>
              <a:ext uri="{FF2B5EF4-FFF2-40B4-BE49-F238E27FC236}">
                <a16:creationId xmlns:a16="http://schemas.microsoft.com/office/drawing/2014/main" id="{F389BFD1-D341-EF26-D2B4-93D2C18A3EE8}"/>
              </a:ext>
            </a:extLst>
          </p:cNvPr>
          <p:cNvPicPr>
            <a:picLocks noChangeAspect="1"/>
          </p:cNvPicPr>
          <p:nvPr/>
        </p:nvPicPr>
        <p:blipFill rotWithShape="1">
          <a:blip r:embed="rId3">
            <a:extLst>
              <a:ext uri="{28A0092B-C50C-407E-A947-70E740481C1C}">
                <a14:useLocalDpi xmlns:a14="http://schemas.microsoft.com/office/drawing/2010/main" val="0"/>
              </a:ext>
            </a:extLst>
          </a:blip>
          <a:srcRect l="13626" t="14047" r="-3144" b="13837"/>
          <a:stretch/>
        </p:blipFill>
        <p:spPr>
          <a:xfrm>
            <a:off x="3088243" y="1652415"/>
            <a:ext cx="658092" cy="530173"/>
          </a:xfrm>
          <a:prstGeom prst="rect">
            <a:avLst/>
          </a:prstGeom>
        </p:spPr>
      </p:pic>
      <p:pic>
        <p:nvPicPr>
          <p:cNvPr id="10" name="図 9">
            <a:extLst>
              <a:ext uri="{FF2B5EF4-FFF2-40B4-BE49-F238E27FC236}">
                <a16:creationId xmlns:a16="http://schemas.microsoft.com/office/drawing/2014/main" id="{B4880C73-9649-9A56-E044-7E3E76F62C8E}"/>
              </a:ext>
            </a:extLst>
          </p:cNvPr>
          <p:cNvPicPr>
            <a:picLocks noChangeAspect="1"/>
          </p:cNvPicPr>
          <p:nvPr/>
        </p:nvPicPr>
        <p:blipFill rotWithShape="1">
          <a:blip r:embed="rId4">
            <a:extLst>
              <a:ext uri="{28A0092B-C50C-407E-A947-70E740481C1C}">
                <a14:useLocalDpi xmlns:a14="http://schemas.microsoft.com/office/drawing/2010/main" val="0"/>
              </a:ext>
            </a:extLst>
          </a:blip>
          <a:srcRect l="19812" t="16772" r="4612" b="20064"/>
          <a:stretch/>
        </p:blipFill>
        <p:spPr>
          <a:xfrm>
            <a:off x="2335941" y="2407444"/>
            <a:ext cx="522463" cy="436655"/>
          </a:xfrm>
          <a:prstGeom prst="rect">
            <a:avLst/>
          </a:prstGeom>
        </p:spPr>
      </p:pic>
      <p:pic>
        <p:nvPicPr>
          <p:cNvPr id="11" name="図 10">
            <a:extLst>
              <a:ext uri="{FF2B5EF4-FFF2-40B4-BE49-F238E27FC236}">
                <a16:creationId xmlns:a16="http://schemas.microsoft.com/office/drawing/2014/main" id="{73392919-F6E0-87FB-FD4D-52FBF59E93D1}"/>
              </a:ext>
            </a:extLst>
          </p:cNvPr>
          <p:cNvPicPr>
            <a:picLocks noChangeAspect="1"/>
          </p:cNvPicPr>
          <p:nvPr/>
        </p:nvPicPr>
        <p:blipFill rotWithShape="1">
          <a:blip r:embed="rId5">
            <a:extLst>
              <a:ext uri="{28A0092B-C50C-407E-A947-70E740481C1C}">
                <a14:useLocalDpi xmlns:a14="http://schemas.microsoft.com/office/drawing/2010/main" val="0"/>
              </a:ext>
            </a:extLst>
          </a:blip>
          <a:srcRect l="9584" t="12520" r="8333" b="19980"/>
          <a:stretch/>
        </p:blipFill>
        <p:spPr>
          <a:xfrm>
            <a:off x="3028811" y="2302926"/>
            <a:ext cx="658093" cy="541173"/>
          </a:xfrm>
          <a:prstGeom prst="rect">
            <a:avLst/>
          </a:prstGeom>
        </p:spPr>
      </p:pic>
      <p:pic>
        <p:nvPicPr>
          <p:cNvPr id="12" name="図 11">
            <a:extLst>
              <a:ext uri="{FF2B5EF4-FFF2-40B4-BE49-F238E27FC236}">
                <a16:creationId xmlns:a16="http://schemas.microsoft.com/office/drawing/2014/main" id="{E5CCFE40-8D00-491A-5DD1-CB7A85C2383A}"/>
              </a:ext>
            </a:extLst>
          </p:cNvPr>
          <p:cNvPicPr>
            <a:picLocks noChangeAspect="1"/>
          </p:cNvPicPr>
          <p:nvPr/>
        </p:nvPicPr>
        <p:blipFill rotWithShape="1">
          <a:blip r:embed="rId6"/>
          <a:srcRect l="22710" t="24528" r="3773" b="23689"/>
          <a:stretch/>
        </p:blipFill>
        <p:spPr>
          <a:xfrm>
            <a:off x="4549964" y="2599239"/>
            <a:ext cx="619944" cy="436656"/>
          </a:xfrm>
          <a:prstGeom prst="rect">
            <a:avLst/>
          </a:prstGeom>
        </p:spPr>
      </p:pic>
      <p:sp>
        <p:nvSpPr>
          <p:cNvPr id="13" name="正方形/長方形 12">
            <a:extLst>
              <a:ext uri="{FF2B5EF4-FFF2-40B4-BE49-F238E27FC236}">
                <a16:creationId xmlns:a16="http://schemas.microsoft.com/office/drawing/2014/main" id="{091B2F16-6FA3-BDE2-5AAA-2ACA71906732}"/>
              </a:ext>
            </a:extLst>
          </p:cNvPr>
          <p:cNvSpPr/>
          <p:nvPr/>
        </p:nvSpPr>
        <p:spPr>
          <a:xfrm>
            <a:off x="4215666" y="2302926"/>
            <a:ext cx="1967345" cy="1711036"/>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A4FE90-A2C9-6492-0F12-ACE2DD4F081C}"/>
              </a:ext>
            </a:extLst>
          </p:cNvPr>
          <p:cNvSpPr txBox="1"/>
          <p:nvPr/>
        </p:nvSpPr>
        <p:spPr>
          <a:xfrm>
            <a:off x="4735210" y="2866056"/>
            <a:ext cx="928256" cy="584775"/>
          </a:xfrm>
          <a:prstGeom prst="rect">
            <a:avLst/>
          </a:prstGeom>
          <a:noFill/>
        </p:spPr>
        <p:txBody>
          <a:bodyPr wrap="square" rtlCol="0">
            <a:spAutoFit/>
          </a:bodyPr>
          <a:lstStyle/>
          <a:p>
            <a:pPr algn="ctr"/>
            <a:r>
              <a:rPr kumimoji="1" lang="en-US" altLang="ja-JP" sz="3200" b="1" dirty="0">
                <a:solidFill>
                  <a:schemeClr val="bg1"/>
                </a:solidFill>
              </a:rPr>
              <a:t>+</a:t>
            </a:r>
            <a:endParaRPr kumimoji="1" lang="ja-JP" altLang="en-US" sz="3200" b="1" dirty="0">
              <a:solidFill>
                <a:schemeClr val="bg1"/>
              </a:solidFill>
            </a:endParaRPr>
          </a:p>
        </p:txBody>
      </p:sp>
      <p:pic>
        <p:nvPicPr>
          <p:cNvPr id="16" name="図 15">
            <a:extLst>
              <a:ext uri="{FF2B5EF4-FFF2-40B4-BE49-F238E27FC236}">
                <a16:creationId xmlns:a16="http://schemas.microsoft.com/office/drawing/2014/main" id="{1968C998-7FF8-5685-3532-F9D93390D4BB}"/>
              </a:ext>
            </a:extLst>
          </p:cNvPr>
          <p:cNvPicPr>
            <a:picLocks noChangeAspect="1"/>
          </p:cNvPicPr>
          <p:nvPr/>
        </p:nvPicPr>
        <p:blipFill rotWithShape="1">
          <a:blip r:embed="rId3">
            <a:extLst>
              <a:ext uri="{28A0092B-C50C-407E-A947-70E740481C1C}">
                <a14:useLocalDpi xmlns:a14="http://schemas.microsoft.com/office/drawing/2010/main" val="0"/>
              </a:ext>
            </a:extLst>
          </a:blip>
          <a:srcRect l="13626" t="14047" r="-3144" b="13837"/>
          <a:stretch/>
        </p:blipFill>
        <p:spPr>
          <a:xfrm>
            <a:off x="5334420" y="2577179"/>
            <a:ext cx="658092" cy="530173"/>
          </a:xfrm>
          <a:prstGeom prst="rect">
            <a:avLst/>
          </a:prstGeom>
        </p:spPr>
      </p:pic>
      <p:pic>
        <p:nvPicPr>
          <p:cNvPr id="17" name="図 16">
            <a:extLst>
              <a:ext uri="{FF2B5EF4-FFF2-40B4-BE49-F238E27FC236}">
                <a16:creationId xmlns:a16="http://schemas.microsoft.com/office/drawing/2014/main" id="{1FD90799-2443-0346-9235-140A524ABE75}"/>
              </a:ext>
            </a:extLst>
          </p:cNvPr>
          <p:cNvPicPr>
            <a:picLocks noChangeAspect="1"/>
          </p:cNvPicPr>
          <p:nvPr/>
        </p:nvPicPr>
        <p:blipFill rotWithShape="1">
          <a:blip r:embed="rId4">
            <a:extLst>
              <a:ext uri="{28A0092B-C50C-407E-A947-70E740481C1C}">
                <a14:useLocalDpi xmlns:a14="http://schemas.microsoft.com/office/drawing/2010/main" val="0"/>
              </a:ext>
            </a:extLst>
          </a:blip>
          <a:srcRect l="19812" t="16772" r="4612" b="20064"/>
          <a:stretch/>
        </p:blipFill>
        <p:spPr>
          <a:xfrm>
            <a:off x="4582118" y="3332208"/>
            <a:ext cx="522463" cy="436655"/>
          </a:xfrm>
          <a:prstGeom prst="rect">
            <a:avLst/>
          </a:prstGeom>
        </p:spPr>
      </p:pic>
      <p:pic>
        <p:nvPicPr>
          <p:cNvPr id="18" name="図 17">
            <a:extLst>
              <a:ext uri="{FF2B5EF4-FFF2-40B4-BE49-F238E27FC236}">
                <a16:creationId xmlns:a16="http://schemas.microsoft.com/office/drawing/2014/main" id="{61165360-06AC-F0CD-E275-28BEA1C63C04}"/>
              </a:ext>
            </a:extLst>
          </p:cNvPr>
          <p:cNvPicPr>
            <a:picLocks noChangeAspect="1"/>
          </p:cNvPicPr>
          <p:nvPr/>
        </p:nvPicPr>
        <p:blipFill rotWithShape="1">
          <a:blip r:embed="rId5">
            <a:extLst>
              <a:ext uri="{28A0092B-C50C-407E-A947-70E740481C1C}">
                <a14:useLocalDpi xmlns:a14="http://schemas.microsoft.com/office/drawing/2010/main" val="0"/>
              </a:ext>
            </a:extLst>
          </a:blip>
          <a:srcRect l="9584" t="12520" r="8333" b="19980"/>
          <a:stretch/>
        </p:blipFill>
        <p:spPr>
          <a:xfrm>
            <a:off x="5274988" y="3227690"/>
            <a:ext cx="658093" cy="541173"/>
          </a:xfrm>
          <a:prstGeom prst="rect">
            <a:avLst/>
          </a:prstGeom>
        </p:spPr>
      </p:pic>
      <p:sp>
        <p:nvSpPr>
          <p:cNvPr id="19" name="正方形/長方形 18">
            <a:extLst>
              <a:ext uri="{FF2B5EF4-FFF2-40B4-BE49-F238E27FC236}">
                <a16:creationId xmlns:a16="http://schemas.microsoft.com/office/drawing/2014/main" id="{927F2104-2FB8-FF63-4763-CBC7144C0A62}"/>
              </a:ext>
            </a:extLst>
          </p:cNvPr>
          <p:cNvSpPr/>
          <p:nvPr/>
        </p:nvSpPr>
        <p:spPr>
          <a:xfrm>
            <a:off x="6510405" y="3118760"/>
            <a:ext cx="1967345" cy="1711036"/>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20ECE63-5620-D3D4-58F6-86324D6C8F68}"/>
              </a:ext>
            </a:extLst>
          </p:cNvPr>
          <p:cNvSpPr txBox="1"/>
          <p:nvPr/>
        </p:nvSpPr>
        <p:spPr>
          <a:xfrm>
            <a:off x="7029949" y="3681890"/>
            <a:ext cx="928256" cy="584775"/>
          </a:xfrm>
          <a:prstGeom prst="rect">
            <a:avLst/>
          </a:prstGeom>
          <a:noFill/>
        </p:spPr>
        <p:txBody>
          <a:bodyPr wrap="square" rtlCol="0">
            <a:spAutoFit/>
          </a:bodyPr>
          <a:lstStyle/>
          <a:p>
            <a:pPr algn="ctr"/>
            <a:r>
              <a:rPr kumimoji="1" lang="en-US" altLang="ja-JP" sz="3200" b="1" dirty="0">
                <a:solidFill>
                  <a:schemeClr val="bg1"/>
                </a:solidFill>
              </a:rPr>
              <a:t>+</a:t>
            </a:r>
            <a:endParaRPr kumimoji="1" lang="ja-JP" altLang="en-US" sz="3200" b="1" dirty="0">
              <a:solidFill>
                <a:schemeClr val="bg1"/>
              </a:solidFill>
            </a:endParaRPr>
          </a:p>
        </p:txBody>
      </p:sp>
      <p:pic>
        <p:nvPicPr>
          <p:cNvPr id="21" name="図 20">
            <a:extLst>
              <a:ext uri="{FF2B5EF4-FFF2-40B4-BE49-F238E27FC236}">
                <a16:creationId xmlns:a16="http://schemas.microsoft.com/office/drawing/2014/main" id="{457DF368-1642-37BA-B50F-187F86382F63}"/>
              </a:ext>
            </a:extLst>
          </p:cNvPr>
          <p:cNvPicPr>
            <a:picLocks noChangeAspect="1"/>
          </p:cNvPicPr>
          <p:nvPr/>
        </p:nvPicPr>
        <p:blipFill rotWithShape="1">
          <a:blip r:embed="rId2">
            <a:extLst>
              <a:ext uri="{28A0092B-C50C-407E-A947-70E740481C1C}">
                <a14:useLocalDpi xmlns:a14="http://schemas.microsoft.com/office/drawing/2010/main" val="0"/>
              </a:ext>
            </a:extLst>
          </a:blip>
          <a:srcRect l="15095" t="18658" r="4612" b="20125"/>
          <a:stretch/>
        </p:blipFill>
        <p:spPr>
          <a:xfrm>
            <a:off x="6835985" y="3418657"/>
            <a:ext cx="563335" cy="429488"/>
          </a:xfrm>
          <a:prstGeom prst="rect">
            <a:avLst/>
          </a:prstGeom>
        </p:spPr>
      </p:pic>
      <p:pic>
        <p:nvPicPr>
          <p:cNvPr id="22" name="図 21">
            <a:extLst>
              <a:ext uri="{FF2B5EF4-FFF2-40B4-BE49-F238E27FC236}">
                <a16:creationId xmlns:a16="http://schemas.microsoft.com/office/drawing/2014/main" id="{F8ABDFCB-7DB2-08AE-D1F9-C688D4137E07}"/>
              </a:ext>
            </a:extLst>
          </p:cNvPr>
          <p:cNvPicPr>
            <a:picLocks noChangeAspect="1"/>
          </p:cNvPicPr>
          <p:nvPr/>
        </p:nvPicPr>
        <p:blipFill rotWithShape="1">
          <a:blip r:embed="rId3">
            <a:extLst>
              <a:ext uri="{28A0092B-C50C-407E-A947-70E740481C1C}">
                <a14:useLocalDpi xmlns:a14="http://schemas.microsoft.com/office/drawing/2010/main" val="0"/>
              </a:ext>
            </a:extLst>
          </a:blip>
          <a:srcRect l="13626" t="14047" r="-3144" b="13837"/>
          <a:stretch/>
        </p:blipFill>
        <p:spPr>
          <a:xfrm>
            <a:off x="7629159" y="3393013"/>
            <a:ext cx="658092" cy="530173"/>
          </a:xfrm>
          <a:prstGeom prst="rect">
            <a:avLst/>
          </a:prstGeom>
        </p:spPr>
      </p:pic>
      <p:pic>
        <p:nvPicPr>
          <p:cNvPr id="23" name="図 22">
            <a:extLst>
              <a:ext uri="{FF2B5EF4-FFF2-40B4-BE49-F238E27FC236}">
                <a16:creationId xmlns:a16="http://schemas.microsoft.com/office/drawing/2014/main" id="{0DB17404-BB27-9125-D9CD-C8F5C535DC1A}"/>
              </a:ext>
            </a:extLst>
          </p:cNvPr>
          <p:cNvPicPr>
            <a:picLocks noChangeAspect="1"/>
          </p:cNvPicPr>
          <p:nvPr/>
        </p:nvPicPr>
        <p:blipFill rotWithShape="1">
          <a:blip r:embed="rId4">
            <a:extLst>
              <a:ext uri="{28A0092B-C50C-407E-A947-70E740481C1C}">
                <a14:useLocalDpi xmlns:a14="http://schemas.microsoft.com/office/drawing/2010/main" val="0"/>
              </a:ext>
            </a:extLst>
          </a:blip>
          <a:srcRect l="19812" t="16772" r="4612" b="20064"/>
          <a:stretch/>
        </p:blipFill>
        <p:spPr>
          <a:xfrm>
            <a:off x="6876857" y="4148042"/>
            <a:ext cx="522463" cy="436655"/>
          </a:xfrm>
          <a:prstGeom prst="rect">
            <a:avLst/>
          </a:prstGeom>
        </p:spPr>
      </p:pic>
      <p:pic>
        <p:nvPicPr>
          <p:cNvPr id="24" name="図 23">
            <a:extLst>
              <a:ext uri="{FF2B5EF4-FFF2-40B4-BE49-F238E27FC236}">
                <a16:creationId xmlns:a16="http://schemas.microsoft.com/office/drawing/2014/main" id="{EF22E110-FBF7-B8F9-81F9-84511121F5A0}"/>
              </a:ext>
            </a:extLst>
          </p:cNvPr>
          <p:cNvPicPr>
            <a:picLocks noChangeAspect="1"/>
          </p:cNvPicPr>
          <p:nvPr/>
        </p:nvPicPr>
        <p:blipFill rotWithShape="1">
          <a:blip r:embed="rId5">
            <a:extLst>
              <a:ext uri="{28A0092B-C50C-407E-A947-70E740481C1C}">
                <a14:useLocalDpi xmlns:a14="http://schemas.microsoft.com/office/drawing/2010/main" val="0"/>
              </a:ext>
            </a:extLst>
          </a:blip>
          <a:srcRect l="9584" t="12520" r="8333" b="19980"/>
          <a:stretch/>
        </p:blipFill>
        <p:spPr>
          <a:xfrm>
            <a:off x="7569727" y="4043524"/>
            <a:ext cx="658093" cy="541173"/>
          </a:xfrm>
          <a:prstGeom prst="rect">
            <a:avLst/>
          </a:prstGeom>
        </p:spPr>
      </p:pic>
      <p:sp>
        <p:nvSpPr>
          <p:cNvPr id="25" name="テキスト ボックス 24">
            <a:extLst>
              <a:ext uri="{FF2B5EF4-FFF2-40B4-BE49-F238E27FC236}">
                <a16:creationId xmlns:a16="http://schemas.microsoft.com/office/drawing/2014/main" id="{E83FB276-3542-9EEA-A843-D7980CBEABD0}"/>
              </a:ext>
            </a:extLst>
          </p:cNvPr>
          <p:cNvSpPr txBox="1"/>
          <p:nvPr/>
        </p:nvSpPr>
        <p:spPr>
          <a:xfrm>
            <a:off x="6427277" y="3086452"/>
            <a:ext cx="1530928" cy="400110"/>
          </a:xfrm>
          <a:prstGeom prst="rect">
            <a:avLst/>
          </a:prstGeom>
          <a:noFill/>
        </p:spPr>
        <p:txBody>
          <a:bodyPr wrap="square" rtlCol="0">
            <a:spAutoFit/>
          </a:bodyPr>
          <a:lstStyle/>
          <a:p>
            <a:pPr algn="ctr"/>
            <a:r>
              <a:rPr kumimoji="1" lang="en-US" altLang="ja-JP" sz="2000" dirty="0">
                <a:solidFill>
                  <a:schemeClr val="bg1"/>
                </a:solidFill>
                <a:latin typeface="Arial" panose="020B0604020202020204" pitchFamily="34" charset="0"/>
                <a:cs typeface="Arial" panose="020B0604020202020204" pitchFamily="34" charset="0"/>
              </a:rPr>
              <a:t>150 points!</a:t>
            </a:r>
            <a:endParaRPr kumimoji="1" lang="ja-JP" altLang="en-US" sz="1200" dirty="0">
              <a:solidFill>
                <a:schemeClr val="bg1"/>
              </a:solidFill>
              <a:latin typeface="Arial" panose="020B0604020202020204" pitchFamily="34" charset="0"/>
              <a:cs typeface="Arial" panose="020B0604020202020204" pitchFamily="34" charset="0"/>
            </a:endParaRPr>
          </a:p>
        </p:txBody>
      </p:sp>
      <p:cxnSp>
        <p:nvCxnSpPr>
          <p:cNvPr id="26" name="直線矢印コネクタ 25">
            <a:extLst>
              <a:ext uri="{FF2B5EF4-FFF2-40B4-BE49-F238E27FC236}">
                <a16:creationId xmlns:a16="http://schemas.microsoft.com/office/drawing/2014/main" id="{9C30BF52-3B8D-A993-9E50-9A2613E6A727}"/>
              </a:ext>
            </a:extLst>
          </p:cNvPr>
          <p:cNvCxnSpPr>
            <a:cxnSpLocks/>
          </p:cNvCxnSpPr>
          <p:nvPr/>
        </p:nvCxnSpPr>
        <p:spPr>
          <a:xfrm>
            <a:off x="2384438" y="3915730"/>
            <a:ext cx="6558055" cy="2395368"/>
          </a:xfrm>
          <a:prstGeom prst="straightConnector1">
            <a:avLst/>
          </a:prstGeom>
          <a:ln w="57150">
            <a:solidFill>
              <a:schemeClr val="bg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B1DE60A-3237-15EB-ACC6-E2F5A026DBAD}"/>
              </a:ext>
            </a:extLst>
          </p:cNvPr>
          <p:cNvSpPr txBox="1"/>
          <p:nvPr/>
        </p:nvSpPr>
        <p:spPr>
          <a:xfrm>
            <a:off x="643614" y="310891"/>
            <a:ext cx="9918551" cy="400110"/>
          </a:xfrm>
          <a:prstGeom prst="rect">
            <a:avLst/>
          </a:prstGeom>
          <a:noFill/>
        </p:spPr>
        <p:txBody>
          <a:bodyPr wrap="square" rtlCol="0">
            <a:spAutoFit/>
          </a:bodyPr>
          <a:lstStyle/>
          <a:p>
            <a:r>
              <a:rPr kumimoji="1" lang="ja-JP" altLang="en-US" sz="2000" dirty="0">
                <a:solidFill>
                  <a:schemeClr val="bg1"/>
                </a:solidFill>
              </a:rPr>
              <a:t>今回の実験の</a:t>
            </a:r>
            <a:r>
              <a:rPr kumimoji="1" lang="en-US" altLang="ja-JP" sz="2000" dirty="0">
                <a:solidFill>
                  <a:schemeClr val="bg1"/>
                </a:solidFill>
              </a:rPr>
              <a:t>1</a:t>
            </a:r>
            <a:r>
              <a:rPr lang="ja-JP" altLang="en-US" sz="2000" dirty="0">
                <a:solidFill>
                  <a:schemeClr val="bg1"/>
                </a:solidFill>
              </a:rPr>
              <a:t>試行の流れは以下の図の通りです。</a:t>
            </a:r>
            <a:endParaRPr lang="en-US" altLang="ja-JP" sz="2000" dirty="0">
              <a:solidFill>
                <a:schemeClr val="bg1"/>
              </a:solidFill>
            </a:endParaRPr>
          </a:p>
        </p:txBody>
      </p:sp>
      <p:sp>
        <p:nvSpPr>
          <p:cNvPr id="29" name="テキスト ボックス 28">
            <a:extLst>
              <a:ext uri="{FF2B5EF4-FFF2-40B4-BE49-F238E27FC236}">
                <a16:creationId xmlns:a16="http://schemas.microsoft.com/office/drawing/2014/main" id="{5D8AB814-F183-F474-F914-7FC75AA6F66E}"/>
              </a:ext>
            </a:extLst>
          </p:cNvPr>
          <p:cNvSpPr txBox="1"/>
          <p:nvPr/>
        </p:nvSpPr>
        <p:spPr>
          <a:xfrm>
            <a:off x="1286217" y="977973"/>
            <a:ext cx="3448993" cy="400110"/>
          </a:xfrm>
          <a:prstGeom prst="rect">
            <a:avLst/>
          </a:prstGeom>
          <a:noFill/>
        </p:spPr>
        <p:txBody>
          <a:bodyPr wrap="square" rtlCol="0">
            <a:spAutoFit/>
          </a:bodyPr>
          <a:lstStyle/>
          <a:p>
            <a:r>
              <a:rPr kumimoji="1" lang="en-US" altLang="ja-JP" sz="2000" dirty="0">
                <a:solidFill>
                  <a:schemeClr val="bg1"/>
                </a:solidFill>
              </a:rPr>
              <a:t>4</a:t>
            </a:r>
            <a:r>
              <a:rPr kumimoji="1" lang="ja-JP" altLang="en-US" sz="2000" dirty="0">
                <a:solidFill>
                  <a:schemeClr val="bg1"/>
                </a:solidFill>
              </a:rPr>
              <a:t>つの選択肢から一つを選択</a:t>
            </a:r>
            <a:endParaRPr lang="en-US" altLang="ja-JP" sz="2000" dirty="0">
              <a:solidFill>
                <a:schemeClr val="bg1"/>
              </a:solidFill>
            </a:endParaRPr>
          </a:p>
        </p:txBody>
      </p:sp>
      <p:sp>
        <p:nvSpPr>
          <p:cNvPr id="30" name="テキスト ボックス 29">
            <a:extLst>
              <a:ext uri="{FF2B5EF4-FFF2-40B4-BE49-F238E27FC236}">
                <a16:creationId xmlns:a16="http://schemas.microsoft.com/office/drawing/2014/main" id="{A6273C13-18A1-4342-92AB-5E990142E4D0}"/>
              </a:ext>
            </a:extLst>
          </p:cNvPr>
          <p:cNvSpPr txBox="1"/>
          <p:nvPr/>
        </p:nvSpPr>
        <p:spPr>
          <a:xfrm>
            <a:off x="3573933" y="1835923"/>
            <a:ext cx="3448993" cy="400110"/>
          </a:xfrm>
          <a:prstGeom prst="rect">
            <a:avLst/>
          </a:prstGeom>
          <a:noFill/>
        </p:spPr>
        <p:txBody>
          <a:bodyPr wrap="square" rtlCol="0">
            <a:spAutoFit/>
          </a:bodyPr>
          <a:lstStyle/>
          <a:p>
            <a:pPr algn="ctr"/>
            <a:r>
              <a:rPr kumimoji="1" lang="ja-JP" altLang="en-US" sz="2000" dirty="0">
                <a:solidFill>
                  <a:schemeClr val="bg1"/>
                </a:solidFill>
              </a:rPr>
              <a:t>選んだものが点滅</a:t>
            </a:r>
            <a:endParaRPr lang="en-US" altLang="ja-JP" sz="2000" dirty="0">
              <a:solidFill>
                <a:schemeClr val="bg1"/>
              </a:solidFill>
            </a:endParaRPr>
          </a:p>
        </p:txBody>
      </p:sp>
      <p:sp>
        <p:nvSpPr>
          <p:cNvPr id="31" name="テキスト ボックス 30">
            <a:extLst>
              <a:ext uri="{FF2B5EF4-FFF2-40B4-BE49-F238E27FC236}">
                <a16:creationId xmlns:a16="http://schemas.microsoft.com/office/drawing/2014/main" id="{F7E1C421-8C07-11E6-3583-2D9A71DC6B81}"/>
              </a:ext>
            </a:extLst>
          </p:cNvPr>
          <p:cNvSpPr txBox="1"/>
          <p:nvPr/>
        </p:nvSpPr>
        <p:spPr>
          <a:xfrm>
            <a:off x="5769580" y="2652896"/>
            <a:ext cx="3448993" cy="400110"/>
          </a:xfrm>
          <a:prstGeom prst="rect">
            <a:avLst/>
          </a:prstGeom>
          <a:noFill/>
        </p:spPr>
        <p:txBody>
          <a:bodyPr wrap="square" rtlCol="0">
            <a:spAutoFit/>
          </a:bodyPr>
          <a:lstStyle/>
          <a:p>
            <a:pPr algn="ctr"/>
            <a:r>
              <a:rPr kumimoji="1" lang="ja-JP" altLang="en-US" sz="2000" dirty="0">
                <a:solidFill>
                  <a:schemeClr val="bg1"/>
                </a:solidFill>
              </a:rPr>
              <a:t>ポイントを獲得</a:t>
            </a:r>
            <a:endParaRPr lang="en-US" altLang="ja-JP" sz="2000" dirty="0">
              <a:solidFill>
                <a:schemeClr val="bg1"/>
              </a:solidFill>
            </a:endParaRPr>
          </a:p>
        </p:txBody>
      </p:sp>
      <p:sp>
        <p:nvSpPr>
          <p:cNvPr id="32" name="テキスト ボックス 31">
            <a:extLst>
              <a:ext uri="{FF2B5EF4-FFF2-40B4-BE49-F238E27FC236}">
                <a16:creationId xmlns:a16="http://schemas.microsoft.com/office/drawing/2014/main" id="{F0C2351F-9BA8-D16F-D02B-5C1D20E5E125}"/>
              </a:ext>
            </a:extLst>
          </p:cNvPr>
          <p:cNvSpPr txBox="1"/>
          <p:nvPr/>
        </p:nvSpPr>
        <p:spPr>
          <a:xfrm>
            <a:off x="8091220" y="3678126"/>
            <a:ext cx="3448993" cy="400110"/>
          </a:xfrm>
          <a:prstGeom prst="rect">
            <a:avLst/>
          </a:prstGeom>
          <a:noFill/>
        </p:spPr>
        <p:txBody>
          <a:bodyPr wrap="square" rtlCol="0">
            <a:spAutoFit/>
          </a:bodyPr>
          <a:lstStyle/>
          <a:p>
            <a:pPr algn="ctr"/>
            <a:r>
              <a:rPr kumimoji="1" lang="ja-JP" altLang="en-US" sz="2000" dirty="0">
                <a:solidFill>
                  <a:schemeClr val="bg1"/>
                </a:solidFill>
              </a:rPr>
              <a:t>注視点の呈示</a:t>
            </a:r>
            <a:endParaRPr lang="en-US" altLang="ja-JP" sz="2000" dirty="0">
              <a:solidFill>
                <a:schemeClr val="bg1"/>
              </a:solidFill>
            </a:endParaRPr>
          </a:p>
        </p:txBody>
      </p:sp>
      <p:sp>
        <p:nvSpPr>
          <p:cNvPr id="33" name="テキスト ボックス 32">
            <a:extLst>
              <a:ext uri="{FF2B5EF4-FFF2-40B4-BE49-F238E27FC236}">
                <a16:creationId xmlns:a16="http://schemas.microsoft.com/office/drawing/2014/main" id="{54214F8F-F5B5-7D56-CC33-6E60DA368EF3}"/>
              </a:ext>
            </a:extLst>
          </p:cNvPr>
          <p:cNvSpPr txBox="1"/>
          <p:nvPr/>
        </p:nvSpPr>
        <p:spPr>
          <a:xfrm>
            <a:off x="651787" y="6281018"/>
            <a:ext cx="1607127" cy="400110"/>
          </a:xfrm>
          <a:prstGeom prst="rect">
            <a:avLst/>
          </a:prstGeom>
          <a:noFill/>
        </p:spPr>
        <p:txBody>
          <a:bodyPr wrap="square" rtlCol="0">
            <a:spAutoFit/>
          </a:bodyPr>
          <a:lstStyle/>
          <a:p>
            <a:pPr algn="ctr"/>
            <a:r>
              <a:rPr kumimoji="1" lang="en-US" altLang="ja-JP" sz="2000" dirty="0">
                <a:solidFill>
                  <a:schemeClr val="bg1"/>
                </a:solidFill>
              </a:rPr>
              <a:t>F</a:t>
            </a:r>
            <a:r>
              <a:rPr kumimoji="1" lang="ja-JP" altLang="en-US" sz="2000" dirty="0">
                <a:solidFill>
                  <a:schemeClr val="bg1"/>
                </a:solidFill>
              </a:rPr>
              <a:t>：戻る</a:t>
            </a:r>
            <a:endParaRPr lang="en-US" altLang="ja-JP" sz="2000" dirty="0">
              <a:solidFill>
                <a:schemeClr val="bg1"/>
              </a:solidFill>
            </a:endParaRPr>
          </a:p>
        </p:txBody>
      </p:sp>
      <p:sp>
        <p:nvSpPr>
          <p:cNvPr id="34" name="テキスト ボックス 33">
            <a:extLst>
              <a:ext uri="{FF2B5EF4-FFF2-40B4-BE49-F238E27FC236}">
                <a16:creationId xmlns:a16="http://schemas.microsoft.com/office/drawing/2014/main" id="{75A63CC7-95E6-B707-C604-8CC79365504B}"/>
              </a:ext>
            </a:extLst>
          </p:cNvPr>
          <p:cNvSpPr txBox="1"/>
          <p:nvPr/>
        </p:nvSpPr>
        <p:spPr>
          <a:xfrm>
            <a:off x="10252987" y="6311098"/>
            <a:ext cx="1607127" cy="400110"/>
          </a:xfrm>
          <a:prstGeom prst="rect">
            <a:avLst/>
          </a:prstGeom>
          <a:noFill/>
        </p:spPr>
        <p:txBody>
          <a:bodyPr wrap="square" rtlCol="0">
            <a:spAutoFit/>
          </a:bodyPr>
          <a:lstStyle/>
          <a:p>
            <a:pPr algn="ctr"/>
            <a:r>
              <a:rPr lang="en-US" altLang="ja-JP" sz="2000" dirty="0">
                <a:solidFill>
                  <a:schemeClr val="bg1"/>
                </a:solidFill>
              </a:rPr>
              <a:t>J</a:t>
            </a:r>
            <a:r>
              <a:rPr kumimoji="1" lang="ja-JP" altLang="en-US" sz="2000" dirty="0">
                <a:solidFill>
                  <a:schemeClr val="bg1"/>
                </a:solidFill>
              </a:rPr>
              <a:t>：次へ</a:t>
            </a:r>
            <a:endParaRPr lang="en-US" altLang="ja-JP" sz="2000" dirty="0">
              <a:solidFill>
                <a:schemeClr val="bg1"/>
              </a:solidFill>
            </a:endParaRPr>
          </a:p>
        </p:txBody>
      </p:sp>
    </p:spTree>
    <p:extLst>
      <p:ext uri="{BB962C8B-B14F-4D97-AF65-F5344CB8AC3E}">
        <p14:creationId xmlns:p14="http://schemas.microsoft.com/office/powerpoint/2010/main" val="394200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FEFC4EB-8624-8847-3104-D176890BBA8E}"/>
              </a:ext>
            </a:extLst>
          </p:cNvPr>
          <p:cNvSpPr txBox="1"/>
          <p:nvPr/>
        </p:nvSpPr>
        <p:spPr>
          <a:xfrm>
            <a:off x="1136724" y="876495"/>
            <a:ext cx="9918551" cy="2092881"/>
          </a:xfrm>
          <a:prstGeom prst="rect">
            <a:avLst/>
          </a:prstGeom>
          <a:noFill/>
        </p:spPr>
        <p:txBody>
          <a:bodyPr wrap="square" rtlCol="0">
            <a:spAutoFit/>
          </a:bodyPr>
          <a:lstStyle/>
          <a:p>
            <a:pPr>
              <a:spcAft>
                <a:spcPts val="1200"/>
              </a:spcAft>
            </a:pPr>
            <a:r>
              <a:rPr lang="ja-JP" altLang="en-US" sz="2000" dirty="0">
                <a:solidFill>
                  <a:schemeClr val="bg1"/>
                </a:solidFill>
              </a:rPr>
              <a:t>選択肢は常に同じ</a:t>
            </a:r>
            <a:r>
              <a:rPr lang="en-US" altLang="ja-JP" sz="2000" dirty="0">
                <a:solidFill>
                  <a:schemeClr val="bg1"/>
                </a:solidFill>
              </a:rPr>
              <a:t>4</a:t>
            </a:r>
            <a:r>
              <a:rPr lang="ja-JP" altLang="en-US" sz="2000" dirty="0">
                <a:solidFill>
                  <a:schemeClr val="bg1"/>
                </a:solidFill>
              </a:rPr>
              <a:t>つですが，</a:t>
            </a:r>
            <a:r>
              <a:rPr lang="ja-JP" altLang="en-US" sz="2000" b="1" dirty="0">
                <a:solidFill>
                  <a:schemeClr val="bg1"/>
                </a:solidFill>
              </a:rPr>
              <a:t>呈示される場所は毎試行ランダム</a:t>
            </a:r>
            <a:r>
              <a:rPr lang="ja-JP" altLang="en-US" sz="2000" dirty="0">
                <a:solidFill>
                  <a:schemeClr val="bg1"/>
                </a:solidFill>
              </a:rPr>
              <a:t>です。</a:t>
            </a:r>
            <a:endParaRPr lang="en-US" altLang="ja-JP" sz="2000" dirty="0">
              <a:solidFill>
                <a:schemeClr val="bg1"/>
              </a:solidFill>
            </a:endParaRPr>
          </a:p>
          <a:p>
            <a:pPr>
              <a:spcAft>
                <a:spcPts val="1200"/>
              </a:spcAft>
            </a:pPr>
            <a:r>
              <a:rPr kumimoji="1" lang="ja-JP" altLang="en-US" sz="2000" dirty="0">
                <a:solidFill>
                  <a:schemeClr val="bg1"/>
                </a:solidFill>
              </a:rPr>
              <a:t>選択は</a:t>
            </a:r>
            <a:r>
              <a:rPr kumimoji="1" lang="ja-JP" altLang="en-US" sz="2000" b="1" dirty="0">
                <a:solidFill>
                  <a:schemeClr val="bg1"/>
                </a:solidFill>
              </a:rPr>
              <a:t>キー押し </a:t>
            </a:r>
            <a:r>
              <a:rPr kumimoji="1" lang="en-US" altLang="ja-JP" sz="2000" b="1" dirty="0">
                <a:solidFill>
                  <a:schemeClr val="bg1"/>
                </a:solidFill>
              </a:rPr>
              <a:t>(R, I, J, F</a:t>
            </a:r>
            <a:r>
              <a:rPr kumimoji="1" lang="ja-JP" altLang="en-US" sz="2000" b="1" dirty="0">
                <a:solidFill>
                  <a:schemeClr val="bg1"/>
                </a:solidFill>
              </a:rPr>
              <a:t>キー</a:t>
            </a:r>
            <a:r>
              <a:rPr kumimoji="1" lang="en-US" altLang="ja-JP" sz="2000" b="1" dirty="0">
                <a:solidFill>
                  <a:schemeClr val="bg1"/>
                </a:solidFill>
              </a:rPr>
              <a:t>) </a:t>
            </a:r>
            <a:r>
              <a:rPr kumimoji="1" lang="ja-JP" altLang="en-US" sz="2000" dirty="0">
                <a:solidFill>
                  <a:schemeClr val="bg1"/>
                </a:solidFill>
              </a:rPr>
              <a:t>によって行っていただきます。</a:t>
            </a:r>
            <a:endParaRPr kumimoji="1" lang="en-US" altLang="ja-JP" sz="2000" dirty="0">
              <a:solidFill>
                <a:schemeClr val="bg1"/>
              </a:solidFill>
            </a:endParaRPr>
          </a:p>
          <a:p>
            <a:pPr>
              <a:spcAft>
                <a:spcPts val="1200"/>
              </a:spcAft>
            </a:pPr>
            <a:r>
              <a:rPr lang="ja-JP" altLang="en-US" sz="2000" dirty="0">
                <a:solidFill>
                  <a:schemeClr val="bg1"/>
                </a:solidFill>
              </a:rPr>
              <a:t>各キーと選択肢の場所の対応は以下の通りです。</a:t>
            </a:r>
            <a:endParaRPr lang="en-US" altLang="ja-JP" sz="2000" dirty="0">
              <a:solidFill>
                <a:schemeClr val="bg1"/>
              </a:solidFill>
            </a:endParaRPr>
          </a:p>
          <a:p>
            <a:pPr>
              <a:spcAft>
                <a:spcPts val="1200"/>
              </a:spcAft>
            </a:pPr>
            <a:r>
              <a:rPr kumimoji="1" lang="ja-JP" altLang="en-US" sz="2000" dirty="0">
                <a:solidFill>
                  <a:schemeClr val="bg1"/>
                </a:solidFill>
              </a:rPr>
              <a:t>タスクの間，これらのキーに右手と左手の人差し指と中指を置いておくと取り組みやすいです。</a:t>
            </a:r>
            <a:endParaRPr kumimoji="1" lang="en-US" altLang="ja-JP" sz="2000" dirty="0">
              <a:solidFill>
                <a:schemeClr val="bg1"/>
              </a:solidFill>
            </a:endParaRPr>
          </a:p>
        </p:txBody>
      </p:sp>
      <p:sp>
        <p:nvSpPr>
          <p:cNvPr id="3" name="テキスト ボックス 2">
            <a:extLst>
              <a:ext uri="{FF2B5EF4-FFF2-40B4-BE49-F238E27FC236}">
                <a16:creationId xmlns:a16="http://schemas.microsoft.com/office/drawing/2014/main" id="{43305FFA-A3CF-0D99-5590-E2351C648448}"/>
              </a:ext>
            </a:extLst>
          </p:cNvPr>
          <p:cNvSpPr txBox="1"/>
          <p:nvPr/>
        </p:nvSpPr>
        <p:spPr>
          <a:xfrm>
            <a:off x="10533529" y="6311796"/>
            <a:ext cx="1043491" cy="369332"/>
          </a:xfrm>
          <a:prstGeom prst="rect">
            <a:avLst/>
          </a:prstGeom>
          <a:noFill/>
        </p:spPr>
        <p:txBody>
          <a:bodyPr wrap="square" rtlCol="0">
            <a:spAutoFit/>
          </a:bodyPr>
          <a:lstStyle/>
          <a:p>
            <a:r>
              <a:rPr kumimoji="1" lang="en-US" altLang="ja-JP" dirty="0">
                <a:solidFill>
                  <a:schemeClr val="bg1"/>
                </a:solidFill>
              </a:rPr>
              <a:t>J</a:t>
            </a:r>
            <a:r>
              <a:rPr kumimoji="1" lang="ja-JP" altLang="en-US" dirty="0">
                <a:solidFill>
                  <a:schemeClr val="bg1"/>
                </a:solidFill>
              </a:rPr>
              <a:t>：次へ</a:t>
            </a:r>
          </a:p>
        </p:txBody>
      </p:sp>
      <p:sp>
        <p:nvSpPr>
          <p:cNvPr id="4" name="テキスト ボックス 3">
            <a:extLst>
              <a:ext uri="{FF2B5EF4-FFF2-40B4-BE49-F238E27FC236}">
                <a16:creationId xmlns:a16="http://schemas.microsoft.com/office/drawing/2014/main" id="{0ADB9E60-BABD-F03B-E924-FEB426088A0D}"/>
              </a:ext>
            </a:extLst>
          </p:cNvPr>
          <p:cNvSpPr txBox="1"/>
          <p:nvPr/>
        </p:nvSpPr>
        <p:spPr>
          <a:xfrm>
            <a:off x="651787" y="6281018"/>
            <a:ext cx="1607127" cy="400110"/>
          </a:xfrm>
          <a:prstGeom prst="rect">
            <a:avLst/>
          </a:prstGeom>
          <a:noFill/>
        </p:spPr>
        <p:txBody>
          <a:bodyPr wrap="square" rtlCol="0">
            <a:spAutoFit/>
          </a:bodyPr>
          <a:lstStyle/>
          <a:p>
            <a:pPr algn="ctr"/>
            <a:r>
              <a:rPr kumimoji="1" lang="en-US" altLang="ja-JP" sz="2000" dirty="0">
                <a:solidFill>
                  <a:schemeClr val="bg1"/>
                </a:solidFill>
              </a:rPr>
              <a:t>F</a:t>
            </a:r>
            <a:r>
              <a:rPr kumimoji="1" lang="ja-JP" altLang="en-US" sz="2000" dirty="0">
                <a:solidFill>
                  <a:schemeClr val="bg1"/>
                </a:solidFill>
              </a:rPr>
              <a:t>：戻る</a:t>
            </a:r>
            <a:endParaRPr lang="en-US" altLang="ja-JP" sz="2000" dirty="0">
              <a:solidFill>
                <a:schemeClr val="bg1"/>
              </a:solidFill>
            </a:endParaRPr>
          </a:p>
        </p:txBody>
      </p:sp>
      <p:sp>
        <p:nvSpPr>
          <p:cNvPr id="5" name="正方形/長方形 4">
            <a:extLst>
              <a:ext uri="{FF2B5EF4-FFF2-40B4-BE49-F238E27FC236}">
                <a16:creationId xmlns:a16="http://schemas.microsoft.com/office/drawing/2014/main" id="{C2DB8F1D-AFBA-256F-BD70-EF913A0FC171}"/>
              </a:ext>
            </a:extLst>
          </p:cNvPr>
          <p:cNvSpPr/>
          <p:nvPr/>
        </p:nvSpPr>
        <p:spPr>
          <a:xfrm>
            <a:off x="3671453" y="3113614"/>
            <a:ext cx="4849092" cy="2867891"/>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0DF8991-48DB-B5DB-6CFA-206A5BFA079B}"/>
              </a:ext>
            </a:extLst>
          </p:cNvPr>
          <p:cNvSpPr txBox="1"/>
          <p:nvPr/>
        </p:nvSpPr>
        <p:spPr>
          <a:xfrm>
            <a:off x="4599709" y="3665198"/>
            <a:ext cx="955963" cy="707886"/>
          </a:xfrm>
          <a:prstGeom prst="rect">
            <a:avLst/>
          </a:prstGeom>
          <a:noFill/>
          <a:ln>
            <a:solidFill>
              <a:schemeClr val="bg1"/>
            </a:solidFill>
          </a:ln>
        </p:spPr>
        <p:txBody>
          <a:bodyPr wrap="square" rtlCol="0">
            <a:spAutoFit/>
          </a:bodyPr>
          <a:lstStyle/>
          <a:p>
            <a:pPr algn="ctr"/>
            <a:r>
              <a:rPr kumimoji="1" lang="ja-JP" altLang="en-US" sz="2000" dirty="0">
                <a:solidFill>
                  <a:schemeClr val="bg1"/>
                </a:solidFill>
              </a:rPr>
              <a:t>左上</a:t>
            </a:r>
            <a:endParaRPr kumimoji="1" lang="en-US" altLang="ja-JP" sz="2000" dirty="0">
              <a:solidFill>
                <a:schemeClr val="bg1"/>
              </a:solidFill>
            </a:endParaRPr>
          </a:p>
          <a:p>
            <a:pPr algn="ctr"/>
            <a:r>
              <a:rPr kumimoji="1" lang="en-US" altLang="ja-JP" sz="2000" b="1" dirty="0">
                <a:solidFill>
                  <a:schemeClr val="bg1"/>
                </a:solidFill>
              </a:rPr>
              <a:t>R</a:t>
            </a:r>
            <a:endParaRPr kumimoji="1" lang="ja-JP" altLang="en-US" sz="2000" b="1" dirty="0">
              <a:solidFill>
                <a:schemeClr val="bg1"/>
              </a:solidFill>
            </a:endParaRPr>
          </a:p>
        </p:txBody>
      </p:sp>
      <p:sp>
        <p:nvSpPr>
          <p:cNvPr id="8" name="テキスト ボックス 7">
            <a:extLst>
              <a:ext uri="{FF2B5EF4-FFF2-40B4-BE49-F238E27FC236}">
                <a16:creationId xmlns:a16="http://schemas.microsoft.com/office/drawing/2014/main" id="{F534B848-6CD9-2C3E-B42A-15ACD3E46682}"/>
              </a:ext>
            </a:extLst>
          </p:cNvPr>
          <p:cNvSpPr txBox="1"/>
          <p:nvPr/>
        </p:nvSpPr>
        <p:spPr>
          <a:xfrm>
            <a:off x="5832763" y="4163583"/>
            <a:ext cx="526474" cy="523220"/>
          </a:xfrm>
          <a:prstGeom prst="rect">
            <a:avLst/>
          </a:prstGeom>
          <a:noFill/>
        </p:spPr>
        <p:txBody>
          <a:bodyPr wrap="square">
            <a:spAutoFit/>
          </a:bodyPr>
          <a:lstStyle/>
          <a:p>
            <a:pPr algn="ctr"/>
            <a:r>
              <a:rPr kumimoji="1" lang="en-US" altLang="ja-JP" sz="2800" b="1" dirty="0">
                <a:solidFill>
                  <a:schemeClr val="bg1"/>
                </a:solidFill>
              </a:rPr>
              <a:t>+</a:t>
            </a:r>
            <a:endParaRPr lang="ja-JP" altLang="en-US" sz="2800" dirty="0"/>
          </a:p>
        </p:txBody>
      </p:sp>
      <p:sp>
        <p:nvSpPr>
          <p:cNvPr id="9" name="テキスト ボックス 8">
            <a:extLst>
              <a:ext uri="{FF2B5EF4-FFF2-40B4-BE49-F238E27FC236}">
                <a16:creationId xmlns:a16="http://schemas.microsoft.com/office/drawing/2014/main" id="{FDD87FDE-20E2-6994-5D7F-BE0297318D77}"/>
              </a:ext>
            </a:extLst>
          </p:cNvPr>
          <p:cNvSpPr txBox="1"/>
          <p:nvPr/>
        </p:nvSpPr>
        <p:spPr>
          <a:xfrm>
            <a:off x="4599709" y="4823351"/>
            <a:ext cx="955963" cy="707886"/>
          </a:xfrm>
          <a:prstGeom prst="rect">
            <a:avLst/>
          </a:prstGeom>
          <a:noFill/>
          <a:ln>
            <a:solidFill>
              <a:schemeClr val="bg1"/>
            </a:solidFill>
          </a:ln>
        </p:spPr>
        <p:txBody>
          <a:bodyPr wrap="square" rtlCol="0">
            <a:spAutoFit/>
          </a:bodyPr>
          <a:lstStyle/>
          <a:p>
            <a:pPr algn="ctr"/>
            <a:r>
              <a:rPr kumimoji="1" lang="ja-JP" altLang="en-US" sz="2000" dirty="0">
                <a:solidFill>
                  <a:schemeClr val="bg1"/>
                </a:solidFill>
              </a:rPr>
              <a:t>左下</a:t>
            </a:r>
            <a:endParaRPr kumimoji="1" lang="en-US" altLang="ja-JP" sz="2000" dirty="0">
              <a:solidFill>
                <a:schemeClr val="bg1"/>
              </a:solidFill>
            </a:endParaRPr>
          </a:p>
          <a:p>
            <a:pPr algn="ctr"/>
            <a:r>
              <a:rPr lang="en-US" altLang="ja-JP" sz="2000" b="1" dirty="0">
                <a:solidFill>
                  <a:schemeClr val="bg1"/>
                </a:solidFill>
              </a:rPr>
              <a:t>F</a:t>
            </a:r>
            <a:endParaRPr kumimoji="1" lang="ja-JP" altLang="en-US" sz="2000" b="1" dirty="0">
              <a:solidFill>
                <a:schemeClr val="bg1"/>
              </a:solidFill>
            </a:endParaRPr>
          </a:p>
        </p:txBody>
      </p:sp>
      <p:sp>
        <p:nvSpPr>
          <p:cNvPr id="10" name="テキスト ボックス 9">
            <a:extLst>
              <a:ext uri="{FF2B5EF4-FFF2-40B4-BE49-F238E27FC236}">
                <a16:creationId xmlns:a16="http://schemas.microsoft.com/office/drawing/2014/main" id="{6B96BD05-A3E0-8582-8D0B-41A5FB3E9D14}"/>
              </a:ext>
            </a:extLst>
          </p:cNvPr>
          <p:cNvSpPr txBox="1"/>
          <p:nvPr/>
        </p:nvSpPr>
        <p:spPr>
          <a:xfrm>
            <a:off x="6636328" y="3665198"/>
            <a:ext cx="955963" cy="707886"/>
          </a:xfrm>
          <a:prstGeom prst="rect">
            <a:avLst/>
          </a:prstGeom>
          <a:noFill/>
          <a:ln>
            <a:solidFill>
              <a:schemeClr val="bg1"/>
            </a:solidFill>
          </a:ln>
        </p:spPr>
        <p:txBody>
          <a:bodyPr wrap="square" rtlCol="0">
            <a:spAutoFit/>
          </a:bodyPr>
          <a:lstStyle/>
          <a:p>
            <a:pPr algn="ctr"/>
            <a:r>
              <a:rPr kumimoji="1" lang="ja-JP" altLang="en-US" sz="2000" dirty="0">
                <a:solidFill>
                  <a:schemeClr val="bg1"/>
                </a:solidFill>
              </a:rPr>
              <a:t>右上</a:t>
            </a:r>
            <a:endParaRPr kumimoji="1" lang="en-US" altLang="ja-JP" sz="2000" dirty="0">
              <a:solidFill>
                <a:schemeClr val="bg1"/>
              </a:solidFill>
            </a:endParaRPr>
          </a:p>
          <a:p>
            <a:pPr algn="ctr"/>
            <a:r>
              <a:rPr lang="en-US" altLang="ja-JP" sz="2000" b="1" dirty="0">
                <a:solidFill>
                  <a:schemeClr val="bg1"/>
                </a:solidFill>
              </a:rPr>
              <a:t>I</a:t>
            </a:r>
            <a:endParaRPr kumimoji="1" lang="ja-JP" altLang="en-US" sz="2000" b="1" dirty="0">
              <a:solidFill>
                <a:schemeClr val="bg1"/>
              </a:solidFill>
            </a:endParaRPr>
          </a:p>
        </p:txBody>
      </p:sp>
      <p:sp>
        <p:nvSpPr>
          <p:cNvPr id="11" name="テキスト ボックス 10">
            <a:extLst>
              <a:ext uri="{FF2B5EF4-FFF2-40B4-BE49-F238E27FC236}">
                <a16:creationId xmlns:a16="http://schemas.microsoft.com/office/drawing/2014/main" id="{E84D3386-3F3E-1148-DB14-6857ACBE416C}"/>
              </a:ext>
            </a:extLst>
          </p:cNvPr>
          <p:cNvSpPr txBox="1"/>
          <p:nvPr/>
        </p:nvSpPr>
        <p:spPr>
          <a:xfrm>
            <a:off x="6636327" y="4823351"/>
            <a:ext cx="955963" cy="707886"/>
          </a:xfrm>
          <a:prstGeom prst="rect">
            <a:avLst/>
          </a:prstGeom>
          <a:noFill/>
          <a:ln>
            <a:solidFill>
              <a:schemeClr val="bg1"/>
            </a:solidFill>
          </a:ln>
        </p:spPr>
        <p:txBody>
          <a:bodyPr wrap="square" rtlCol="0">
            <a:spAutoFit/>
          </a:bodyPr>
          <a:lstStyle/>
          <a:p>
            <a:pPr algn="ctr"/>
            <a:r>
              <a:rPr kumimoji="1" lang="ja-JP" altLang="en-US" sz="2000" dirty="0">
                <a:solidFill>
                  <a:schemeClr val="bg1"/>
                </a:solidFill>
              </a:rPr>
              <a:t>右下</a:t>
            </a:r>
            <a:endParaRPr kumimoji="1" lang="en-US" altLang="ja-JP" sz="2000" dirty="0">
              <a:solidFill>
                <a:schemeClr val="bg1"/>
              </a:solidFill>
            </a:endParaRPr>
          </a:p>
          <a:p>
            <a:pPr algn="ctr"/>
            <a:r>
              <a:rPr kumimoji="1" lang="en-US" altLang="ja-JP" sz="2000" b="1" dirty="0">
                <a:solidFill>
                  <a:schemeClr val="bg1"/>
                </a:solidFill>
              </a:rPr>
              <a:t>J</a:t>
            </a:r>
            <a:endParaRPr kumimoji="1" lang="ja-JP" altLang="en-US" sz="2000" b="1" dirty="0">
              <a:solidFill>
                <a:schemeClr val="bg1"/>
              </a:solidFill>
            </a:endParaRPr>
          </a:p>
        </p:txBody>
      </p:sp>
    </p:spTree>
    <p:extLst>
      <p:ext uri="{BB962C8B-B14F-4D97-AF65-F5344CB8AC3E}">
        <p14:creationId xmlns:p14="http://schemas.microsoft.com/office/powerpoint/2010/main" val="72060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FEFC4EB-8624-8847-3104-D176890BBA8E}"/>
              </a:ext>
            </a:extLst>
          </p:cNvPr>
          <p:cNvSpPr txBox="1"/>
          <p:nvPr/>
        </p:nvSpPr>
        <p:spPr>
          <a:xfrm>
            <a:off x="1136724" y="876495"/>
            <a:ext cx="9918551" cy="1785104"/>
          </a:xfrm>
          <a:prstGeom prst="rect">
            <a:avLst/>
          </a:prstGeom>
          <a:noFill/>
        </p:spPr>
        <p:txBody>
          <a:bodyPr wrap="square" rtlCol="0">
            <a:spAutoFit/>
          </a:bodyPr>
          <a:lstStyle/>
          <a:p>
            <a:pPr>
              <a:spcAft>
                <a:spcPts val="1200"/>
              </a:spcAft>
            </a:pPr>
            <a:r>
              <a:rPr kumimoji="1" lang="ja-JP" altLang="en-US" sz="2000" dirty="0">
                <a:solidFill>
                  <a:schemeClr val="bg1"/>
                </a:solidFill>
              </a:rPr>
              <a:t>このタスクでは，毎試行選んだ刺激に応じてポイントが得られます。</a:t>
            </a:r>
            <a:endParaRPr kumimoji="1" lang="en-US" altLang="ja-JP" sz="2000" dirty="0">
              <a:solidFill>
                <a:schemeClr val="bg1"/>
              </a:solidFill>
            </a:endParaRPr>
          </a:p>
          <a:p>
            <a:pPr>
              <a:spcAft>
                <a:spcPts val="1200"/>
              </a:spcAft>
            </a:pPr>
            <a:r>
              <a:rPr kumimoji="1" lang="ja-JP" altLang="en-US" sz="2000" b="1" dirty="0">
                <a:solidFill>
                  <a:schemeClr val="bg1"/>
                </a:solidFill>
              </a:rPr>
              <a:t>獲得した総合ポイントによって，お渡しする謝礼金の額が変動</a:t>
            </a:r>
            <a:r>
              <a:rPr kumimoji="1" lang="ja-JP" altLang="en-US" sz="2000" dirty="0">
                <a:solidFill>
                  <a:schemeClr val="bg1"/>
                </a:solidFill>
              </a:rPr>
              <a:t>します。</a:t>
            </a:r>
            <a:endParaRPr kumimoji="1" lang="en-US" altLang="ja-JP" sz="2000" dirty="0">
              <a:solidFill>
                <a:schemeClr val="bg1"/>
              </a:solidFill>
            </a:endParaRPr>
          </a:p>
          <a:p>
            <a:pPr>
              <a:spcAft>
                <a:spcPts val="1200"/>
              </a:spcAft>
            </a:pPr>
            <a:r>
              <a:rPr kumimoji="1" lang="ja-JP" altLang="en-US" sz="2000" dirty="0">
                <a:solidFill>
                  <a:schemeClr val="bg1"/>
                </a:solidFill>
              </a:rPr>
              <a:t>ゆえに，なるべく多くのポイントが得られるように選択することを推奨します。</a:t>
            </a:r>
            <a:endParaRPr lang="en-US" altLang="ja-JP" sz="2000" dirty="0">
              <a:solidFill>
                <a:schemeClr val="bg1"/>
              </a:solidFill>
            </a:endParaRPr>
          </a:p>
          <a:p>
            <a:pPr>
              <a:spcAft>
                <a:spcPts val="1200"/>
              </a:spcAft>
            </a:pPr>
            <a:r>
              <a:rPr kumimoji="1" lang="ja-JP" altLang="en-US" sz="2000" dirty="0">
                <a:solidFill>
                  <a:schemeClr val="bg1"/>
                </a:solidFill>
              </a:rPr>
              <a:t>次のページから，ポイントについての注意事項を説明します。</a:t>
            </a:r>
            <a:endParaRPr kumimoji="1" lang="en-US" altLang="ja-JP" sz="2000" dirty="0">
              <a:solidFill>
                <a:schemeClr val="bg1"/>
              </a:solidFill>
            </a:endParaRPr>
          </a:p>
        </p:txBody>
      </p:sp>
      <p:sp>
        <p:nvSpPr>
          <p:cNvPr id="3" name="テキスト ボックス 2">
            <a:extLst>
              <a:ext uri="{FF2B5EF4-FFF2-40B4-BE49-F238E27FC236}">
                <a16:creationId xmlns:a16="http://schemas.microsoft.com/office/drawing/2014/main" id="{43305FFA-A3CF-0D99-5590-E2351C648448}"/>
              </a:ext>
            </a:extLst>
          </p:cNvPr>
          <p:cNvSpPr txBox="1"/>
          <p:nvPr/>
        </p:nvSpPr>
        <p:spPr>
          <a:xfrm>
            <a:off x="10533529" y="6311796"/>
            <a:ext cx="1043491" cy="369332"/>
          </a:xfrm>
          <a:prstGeom prst="rect">
            <a:avLst/>
          </a:prstGeom>
          <a:noFill/>
        </p:spPr>
        <p:txBody>
          <a:bodyPr wrap="square" rtlCol="0">
            <a:spAutoFit/>
          </a:bodyPr>
          <a:lstStyle/>
          <a:p>
            <a:r>
              <a:rPr kumimoji="1" lang="en-US" altLang="ja-JP" dirty="0">
                <a:solidFill>
                  <a:schemeClr val="bg1"/>
                </a:solidFill>
              </a:rPr>
              <a:t>J</a:t>
            </a:r>
            <a:r>
              <a:rPr kumimoji="1" lang="ja-JP" altLang="en-US" dirty="0">
                <a:solidFill>
                  <a:schemeClr val="bg1"/>
                </a:solidFill>
              </a:rPr>
              <a:t>：次へ</a:t>
            </a:r>
          </a:p>
        </p:txBody>
      </p:sp>
      <p:sp>
        <p:nvSpPr>
          <p:cNvPr id="4" name="テキスト ボックス 3">
            <a:extLst>
              <a:ext uri="{FF2B5EF4-FFF2-40B4-BE49-F238E27FC236}">
                <a16:creationId xmlns:a16="http://schemas.microsoft.com/office/drawing/2014/main" id="{0ADB9E60-BABD-F03B-E924-FEB426088A0D}"/>
              </a:ext>
            </a:extLst>
          </p:cNvPr>
          <p:cNvSpPr txBox="1"/>
          <p:nvPr/>
        </p:nvSpPr>
        <p:spPr>
          <a:xfrm>
            <a:off x="651787" y="6281018"/>
            <a:ext cx="1607127" cy="400110"/>
          </a:xfrm>
          <a:prstGeom prst="rect">
            <a:avLst/>
          </a:prstGeom>
          <a:noFill/>
        </p:spPr>
        <p:txBody>
          <a:bodyPr wrap="square" rtlCol="0">
            <a:spAutoFit/>
          </a:bodyPr>
          <a:lstStyle/>
          <a:p>
            <a:pPr algn="ctr"/>
            <a:r>
              <a:rPr kumimoji="1" lang="en-US" altLang="ja-JP" sz="2000" dirty="0">
                <a:solidFill>
                  <a:schemeClr val="bg1"/>
                </a:solidFill>
              </a:rPr>
              <a:t>F</a:t>
            </a:r>
            <a:r>
              <a:rPr kumimoji="1" lang="ja-JP" altLang="en-US" sz="2000" dirty="0">
                <a:solidFill>
                  <a:schemeClr val="bg1"/>
                </a:solidFill>
              </a:rPr>
              <a:t>：戻る</a:t>
            </a:r>
            <a:endParaRPr lang="en-US" altLang="ja-JP" sz="2000" dirty="0">
              <a:solidFill>
                <a:schemeClr val="bg1"/>
              </a:solidFill>
            </a:endParaRPr>
          </a:p>
        </p:txBody>
      </p:sp>
    </p:spTree>
    <p:extLst>
      <p:ext uri="{BB962C8B-B14F-4D97-AF65-F5344CB8AC3E}">
        <p14:creationId xmlns:p14="http://schemas.microsoft.com/office/powerpoint/2010/main" val="276043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FEFC4EB-8624-8847-3104-D176890BBA8E}"/>
              </a:ext>
            </a:extLst>
          </p:cNvPr>
          <p:cNvSpPr txBox="1"/>
          <p:nvPr/>
        </p:nvSpPr>
        <p:spPr>
          <a:xfrm>
            <a:off x="1136723" y="478262"/>
            <a:ext cx="9918551" cy="2400657"/>
          </a:xfrm>
          <a:prstGeom prst="rect">
            <a:avLst/>
          </a:prstGeom>
          <a:noFill/>
        </p:spPr>
        <p:txBody>
          <a:bodyPr wrap="square" rtlCol="0">
            <a:spAutoFit/>
          </a:bodyPr>
          <a:lstStyle/>
          <a:p>
            <a:pPr>
              <a:spcAft>
                <a:spcPts val="1200"/>
              </a:spcAft>
            </a:pPr>
            <a:r>
              <a:rPr kumimoji="1" lang="ja-JP" altLang="en-US" sz="2000" dirty="0">
                <a:solidFill>
                  <a:schemeClr val="bg1"/>
                </a:solidFill>
              </a:rPr>
              <a:t>① ポイントの「</a:t>
            </a:r>
            <a:r>
              <a:rPr kumimoji="1" lang="ja-JP" altLang="en-US" sz="2000" b="1" dirty="0">
                <a:solidFill>
                  <a:schemeClr val="bg1"/>
                </a:solidFill>
              </a:rPr>
              <a:t>ばらつき</a:t>
            </a:r>
            <a:r>
              <a:rPr kumimoji="1" lang="ja-JP" altLang="en-US" sz="2000" dirty="0">
                <a:solidFill>
                  <a:schemeClr val="bg1"/>
                </a:solidFill>
              </a:rPr>
              <a:t>」について</a:t>
            </a:r>
            <a:endParaRPr kumimoji="1" lang="en-US" altLang="ja-JP" sz="2000" dirty="0">
              <a:solidFill>
                <a:schemeClr val="bg1"/>
              </a:solidFill>
            </a:endParaRPr>
          </a:p>
          <a:p>
            <a:pPr>
              <a:spcAft>
                <a:spcPts val="1200"/>
              </a:spcAft>
            </a:pPr>
            <a:r>
              <a:rPr lang="ja-JP" altLang="en-US" sz="2000" dirty="0">
                <a:solidFill>
                  <a:schemeClr val="bg1"/>
                </a:solidFill>
              </a:rPr>
              <a:t>各選択肢を選ぶことで得られるポイントは固定ではなく，ランダム性を含んでいます。</a:t>
            </a:r>
            <a:endParaRPr lang="en-US" altLang="ja-JP" sz="2000" dirty="0">
              <a:solidFill>
                <a:schemeClr val="bg1"/>
              </a:solidFill>
            </a:endParaRPr>
          </a:p>
          <a:p>
            <a:pPr>
              <a:spcAft>
                <a:spcPts val="1200"/>
              </a:spcAft>
            </a:pPr>
            <a:r>
              <a:rPr kumimoji="1" lang="ja-JP" altLang="en-US" sz="2000" dirty="0">
                <a:solidFill>
                  <a:schemeClr val="bg1"/>
                </a:solidFill>
              </a:rPr>
              <a:t>具体的には，その選択肢の持つ「平均的なポイント」の周りからランダムな値が選ばれ，それが実際に得られるポイントとなります（下図参照）。</a:t>
            </a:r>
            <a:endParaRPr kumimoji="1" lang="en-US" altLang="ja-JP" sz="2000" dirty="0">
              <a:solidFill>
                <a:schemeClr val="bg1"/>
              </a:solidFill>
            </a:endParaRPr>
          </a:p>
          <a:p>
            <a:pPr>
              <a:spcAft>
                <a:spcPts val="1200"/>
              </a:spcAft>
            </a:pPr>
            <a:r>
              <a:rPr lang="ja-JP" altLang="en-US" sz="2000" dirty="0">
                <a:solidFill>
                  <a:schemeClr val="bg1"/>
                </a:solidFill>
              </a:rPr>
              <a:t>このばらつきにより</a:t>
            </a:r>
            <a:r>
              <a:rPr kumimoji="1" lang="ja-JP" altLang="en-US" sz="2000" dirty="0">
                <a:solidFill>
                  <a:schemeClr val="bg1"/>
                </a:solidFill>
              </a:rPr>
              <a:t>，</a:t>
            </a:r>
            <a:r>
              <a:rPr kumimoji="1" lang="ja-JP" altLang="en-US" sz="2000" b="1" dirty="0">
                <a:solidFill>
                  <a:schemeClr val="bg1"/>
                </a:solidFill>
              </a:rPr>
              <a:t>どの選択肢が最も高い「平均的なポイント」を持つかは，ほとんどの場合，一度選択するだけでは判断できません</a:t>
            </a:r>
            <a:r>
              <a:rPr kumimoji="1" lang="ja-JP" altLang="en-US" sz="2000" dirty="0">
                <a:solidFill>
                  <a:schemeClr val="bg1"/>
                </a:solidFill>
              </a:rPr>
              <a:t>。</a:t>
            </a:r>
            <a:endParaRPr kumimoji="1" lang="en-US" altLang="ja-JP" sz="2000" dirty="0">
              <a:solidFill>
                <a:schemeClr val="bg1"/>
              </a:solidFill>
            </a:endParaRPr>
          </a:p>
        </p:txBody>
      </p:sp>
      <p:sp>
        <p:nvSpPr>
          <p:cNvPr id="3" name="テキスト ボックス 2">
            <a:extLst>
              <a:ext uri="{FF2B5EF4-FFF2-40B4-BE49-F238E27FC236}">
                <a16:creationId xmlns:a16="http://schemas.microsoft.com/office/drawing/2014/main" id="{43305FFA-A3CF-0D99-5590-E2351C648448}"/>
              </a:ext>
            </a:extLst>
          </p:cNvPr>
          <p:cNvSpPr txBox="1"/>
          <p:nvPr/>
        </p:nvSpPr>
        <p:spPr>
          <a:xfrm>
            <a:off x="10533529" y="6311796"/>
            <a:ext cx="1043491" cy="369332"/>
          </a:xfrm>
          <a:prstGeom prst="rect">
            <a:avLst/>
          </a:prstGeom>
          <a:noFill/>
        </p:spPr>
        <p:txBody>
          <a:bodyPr wrap="square" rtlCol="0">
            <a:spAutoFit/>
          </a:bodyPr>
          <a:lstStyle/>
          <a:p>
            <a:r>
              <a:rPr kumimoji="1" lang="en-US" altLang="ja-JP" dirty="0">
                <a:solidFill>
                  <a:schemeClr val="bg1"/>
                </a:solidFill>
              </a:rPr>
              <a:t>J</a:t>
            </a:r>
            <a:r>
              <a:rPr kumimoji="1" lang="ja-JP" altLang="en-US" dirty="0">
                <a:solidFill>
                  <a:schemeClr val="bg1"/>
                </a:solidFill>
              </a:rPr>
              <a:t>：次へ</a:t>
            </a:r>
          </a:p>
        </p:txBody>
      </p:sp>
      <p:sp>
        <p:nvSpPr>
          <p:cNvPr id="4" name="テキスト ボックス 3">
            <a:extLst>
              <a:ext uri="{FF2B5EF4-FFF2-40B4-BE49-F238E27FC236}">
                <a16:creationId xmlns:a16="http://schemas.microsoft.com/office/drawing/2014/main" id="{0ADB9E60-BABD-F03B-E924-FEB426088A0D}"/>
              </a:ext>
            </a:extLst>
          </p:cNvPr>
          <p:cNvSpPr txBox="1"/>
          <p:nvPr/>
        </p:nvSpPr>
        <p:spPr>
          <a:xfrm>
            <a:off x="651787" y="6281018"/>
            <a:ext cx="1607127" cy="400110"/>
          </a:xfrm>
          <a:prstGeom prst="rect">
            <a:avLst/>
          </a:prstGeom>
          <a:noFill/>
        </p:spPr>
        <p:txBody>
          <a:bodyPr wrap="square" rtlCol="0">
            <a:spAutoFit/>
          </a:bodyPr>
          <a:lstStyle/>
          <a:p>
            <a:pPr algn="ctr"/>
            <a:r>
              <a:rPr kumimoji="1" lang="en-US" altLang="ja-JP" sz="2000" dirty="0">
                <a:solidFill>
                  <a:schemeClr val="bg1"/>
                </a:solidFill>
              </a:rPr>
              <a:t>F</a:t>
            </a:r>
            <a:r>
              <a:rPr kumimoji="1" lang="ja-JP" altLang="en-US" sz="2000" dirty="0">
                <a:solidFill>
                  <a:schemeClr val="bg1"/>
                </a:solidFill>
              </a:rPr>
              <a:t>：戻る</a:t>
            </a:r>
            <a:endParaRPr lang="en-US" altLang="ja-JP" sz="2000" dirty="0">
              <a:solidFill>
                <a:schemeClr val="bg1"/>
              </a:solidFill>
            </a:endParaRPr>
          </a:p>
        </p:txBody>
      </p:sp>
      <p:pic>
        <p:nvPicPr>
          <p:cNvPr id="5" name="図 4">
            <a:extLst>
              <a:ext uri="{FF2B5EF4-FFF2-40B4-BE49-F238E27FC236}">
                <a16:creationId xmlns:a16="http://schemas.microsoft.com/office/drawing/2014/main" id="{6C683939-20FD-AA01-6BAC-239C7669A090}"/>
              </a:ext>
            </a:extLst>
          </p:cNvPr>
          <p:cNvPicPr>
            <a:picLocks noChangeAspect="1"/>
          </p:cNvPicPr>
          <p:nvPr/>
        </p:nvPicPr>
        <p:blipFill rotWithShape="1">
          <a:blip r:embed="rId2">
            <a:extLst>
              <a:ext uri="{28A0092B-C50C-407E-A947-70E740481C1C}">
                <a14:useLocalDpi xmlns:a14="http://schemas.microsoft.com/office/drawing/2010/main" val="0"/>
              </a:ext>
            </a:extLst>
          </a:blip>
          <a:srcRect l="15095" t="18658" r="4612" b="20125"/>
          <a:stretch/>
        </p:blipFill>
        <p:spPr>
          <a:xfrm>
            <a:off x="5421662" y="2830381"/>
            <a:ext cx="1570349" cy="1197238"/>
          </a:xfrm>
          <a:prstGeom prst="rect">
            <a:avLst/>
          </a:prstGeom>
        </p:spPr>
      </p:pic>
      <p:sp>
        <p:nvSpPr>
          <p:cNvPr id="6" name="テキスト ボックス 5">
            <a:extLst>
              <a:ext uri="{FF2B5EF4-FFF2-40B4-BE49-F238E27FC236}">
                <a16:creationId xmlns:a16="http://schemas.microsoft.com/office/drawing/2014/main" id="{09782A6F-6C11-925E-60D1-F4DB14B0A2F1}"/>
              </a:ext>
            </a:extLst>
          </p:cNvPr>
          <p:cNvSpPr txBox="1"/>
          <p:nvPr/>
        </p:nvSpPr>
        <p:spPr>
          <a:xfrm>
            <a:off x="3958935" y="3957459"/>
            <a:ext cx="4495802" cy="923330"/>
          </a:xfrm>
          <a:prstGeom prst="rect">
            <a:avLst/>
          </a:prstGeom>
          <a:noFill/>
        </p:spPr>
        <p:txBody>
          <a:bodyPr wrap="square" rtlCol="0">
            <a:spAutoFit/>
          </a:bodyPr>
          <a:lstStyle/>
          <a:p>
            <a:pPr algn="ctr"/>
            <a:r>
              <a:rPr kumimoji="1" lang="ja-JP" altLang="en-US" dirty="0">
                <a:solidFill>
                  <a:schemeClr val="bg1"/>
                </a:solidFill>
              </a:rPr>
              <a:t>平均的なポイント：</a:t>
            </a:r>
            <a:r>
              <a:rPr kumimoji="1" lang="en-US" altLang="ja-JP" dirty="0">
                <a:solidFill>
                  <a:schemeClr val="bg1"/>
                </a:solidFill>
              </a:rPr>
              <a:t>100</a:t>
            </a:r>
            <a:r>
              <a:rPr lang="ja-JP" altLang="en-US" dirty="0">
                <a:solidFill>
                  <a:schemeClr val="bg1"/>
                </a:solidFill>
              </a:rPr>
              <a:t>ポイント（例）</a:t>
            </a:r>
            <a:endParaRPr lang="en-US" altLang="ja-JP" dirty="0">
              <a:solidFill>
                <a:schemeClr val="bg1"/>
              </a:solidFill>
            </a:endParaRPr>
          </a:p>
          <a:p>
            <a:pPr algn="ctr"/>
            <a:r>
              <a:rPr kumimoji="1" lang="ja-JP" altLang="en-US" b="1" dirty="0">
                <a:solidFill>
                  <a:schemeClr val="bg1"/>
                </a:solidFill>
              </a:rPr>
              <a:t>＋</a:t>
            </a:r>
            <a:endParaRPr kumimoji="1" lang="en-US" altLang="ja-JP" b="1" dirty="0">
              <a:solidFill>
                <a:schemeClr val="bg1"/>
              </a:solidFill>
            </a:endParaRPr>
          </a:p>
          <a:p>
            <a:pPr algn="ctr"/>
            <a:r>
              <a:rPr lang="ja-JP" altLang="en-US" dirty="0">
                <a:solidFill>
                  <a:schemeClr val="bg1"/>
                </a:solidFill>
              </a:rPr>
              <a:t>ランダムなばらつき</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76B647A1-53EE-F6D3-C564-5F5E8BF1AF56}"/>
              </a:ext>
            </a:extLst>
          </p:cNvPr>
          <p:cNvSpPr txBox="1"/>
          <p:nvPr/>
        </p:nvSpPr>
        <p:spPr>
          <a:xfrm>
            <a:off x="4412672" y="5753020"/>
            <a:ext cx="1008989" cy="380960"/>
          </a:xfrm>
          <a:prstGeom prst="rect">
            <a:avLst/>
          </a:prstGeom>
          <a:noFill/>
        </p:spPr>
        <p:txBody>
          <a:bodyPr wrap="square" rtlCol="0">
            <a:spAutoFit/>
          </a:bodyPr>
          <a:lstStyle/>
          <a:p>
            <a:pPr algn="ctr"/>
            <a:r>
              <a:rPr lang="en-US" altLang="ja-JP" dirty="0">
                <a:solidFill>
                  <a:schemeClr val="bg1"/>
                </a:solidFill>
              </a:rPr>
              <a:t>81</a:t>
            </a:r>
            <a:endParaRPr kumimoji="1" lang="ja-JP" altLang="en-US" dirty="0">
              <a:solidFill>
                <a:schemeClr val="bg1"/>
              </a:solidFill>
            </a:endParaRPr>
          </a:p>
        </p:txBody>
      </p:sp>
      <p:sp>
        <p:nvSpPr>
          <p:cNvPr id="8" name="テキスト ボックス 7">
            <a:extLst>
              <a:ext uri="{FF2B5EF4-FFF2-40B4-BE49-F238E27FC236}">
                <a16:creationId xmlns:a16="http://schemas.microsoft.com/office/drawing/2014/main" id="{6FA490CB-EB51-30E3-D9DF-29790261EA3F}"/>
              </a:ext>
            </a:extLst>
          </p:cNvPr>
          <p:cNvSpPr txBox="1"/>
          <p:nvPr/>
        </p:nvSpPr>
        <p:spPr>
          <a:xfrm>
            <a:off x="5589117" y="5739440"/>
            <a:ext cx="1008989" cy="380960"/>
          </a:xfrm>
          <a:prstGeom prst="rect">
            <a:avLst/>
          </a:prstGeom>
          <a:noFill/>
        </p:spPr>
        <p:txBody>
          <a:bodyPr wrap="square" rtlCol="0">
            <a:spAutoFit/>
          </a:bodyPr>
          <a:lstStyle/>
          <a:p>
            <a:pPr algn="ctr"/>
            <a:r>
              <a:rPr kumimoji="1" lang="en-US" altLang="ja-JP" dirty="0">
                <a:solidFill>
                  <a:schemeClr val="bg1"/>
                </a:solidFill>
              </a:rPr>
              <a:t>102</a:t>
            </a:r>
            <a:endParaRPr kumimoji="1" lang="ja-JP" altLang="en-US" dirty="0">
              <a:solidFill>
                <a:schemeClr val="bg1"/>
              </a:solidFill>
            </a:endParaRPr>
          </a:p>
        </p:txBody>
      </p:sp>
      <p:sp>
        <p:nvSpPr>
          <p:cNvPr id="9" name="テキスト ボックス 8">
            <a:extLst>
              <a:ext uri="{FF2B5EF4-FFF2-40B4-BE49-F238E27FC236}">
                <a16:creationId xmlns:a16="http://schemas.microsoft.com/office/drawing/2014/main" id="{FB17117A-964E-DB04-FF61-3C59BB599116}"/>
              </a:ext>
            </a:extLst>
          </p:cNvPr>
          <p:cNvSpPr txBox="1"/>
          <p:nvPr/>
        </p:nvSpPr>
        <p:spPr>
          <a:xfrm>
            <a:off x="6992011" y="5739440"/>
            <a:ext cx="1008989" cy="380960"/>
          </a:xfrm>
          <a:prstGeom prst="rect">
            <a:avLst/>
          </a:prstGeom>
          <a:noFill/>
        </p:spPr>
        <p:txBody>
          <a:bodyPr wrap="square" rtlCol="0">
            <a:spAutoFit/>
          </a:bodyPr>
          <a:lstStyle/>
          <a:p>
            <a:pPr algn="ctr"/>
            <a:r>
              <a:rPr kumimoji="1" lang="en-US" altLang="ja-JP" dirty="0">
                <a:solidFill>
                  <a:schemeClr val="bg1"/>
                </a:solidFill>
              </a:rPr>
              <a:t>125</a:t>
            </a:r>
            <a:endParaRPr kumimoji="1" lang="ja-JP" altLang="en-US" dirty="0">
              <a:solidFill>
                <a:schemeClr val="bg1"/>
              </a:solidFill>
            </a:endParaRPr>
          </a:p>
        </p:txBody>
      </p:sp>
      <p:cxnSp>
        <p:nvCxnSpPr>
          <p:cNvPr id="11" name="直線矢印コネクタ 10">
            <a:extLst>
              <a:ext uri="{FF2B5EF4-FFF2-40B4-BE49-F238E27FC236}">
                <a16:creationId xmlns:a16="http://schemas.microsoft.com/office/drawing/2014/main" id="{CFA61010-D616-CD5C-D8F6-8852FE7E47E4}"/>
              </a:ext>
            </a:extLst>
          </p:cNvPr>
          <p:cNvCxnSpPr>
            <a:cxnSpLocks/>
          </p:cNvCxnSpPr>
          <p:nvPr/>
        </p:nvCxnSpPr>
        <p:spPr>
          <a:xfrm flipH="1">
            <a:off x="4918364" y="5027827"/>
            <a:ext cx="1177635" cy="60835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DE023AB8-0FCA-2824-E115-C98D57D7F7A5}"/>
              </a:ext>
            </a:extLst>
          </p:cNvPr>
          <p:cNvCxnSpPr>
            <a:cxnSpLocks/>
          </p:cNvCxnSpPr>
          <p:nvPr/>
        </p:nvCxnSpPr>
        <p:spPr>
          <a:xfrm flipH="1">
            <a:off x="6093612" y="5027827"/>
            <a:ext cx="2387" cy="60835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810AE91-0518-FAAC-754A-299FD97BE19D}"/>
              </a:ext>
            </a:extLst>
          </p:cNvPr>
          <p:cNvCxnSpPr>
            <a:cxnSpLocks/>
          </p:cNvCxnSpPr>
          <p:nvPr/>
        </p:nvCxnSpPr>
        <p:spPr>
          <a:xfrm>
            <a:off x="6098389" y="5016654"/>
            <a:ext cx="1244523" cy="61953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C44D839A-BEC3-C3AB-6EA6-28DF00DBFB90}"/>
              </a:ext>
            </a:extLst>
          </p:cNvPr>
          <p:cNvSpPr txBox="1"/>
          <p:nvPr/>
        </p:nvSpPr>
        <p:spPr>
          <a:xfrm>
            <a:off x="4592783" y="6223656"/>
            <a:ext cx="3408217" cy="369332"/>
          </a:xfrm>
          <a:prstGeom prst="rect">
            <a:avLst/>
          </a:prstGeom>
          <a:noFill/>
        </p:spPr>
        <p:txBody>
          <a:bodyPr wrap="square">
            <a:spAutoFit/>
          </a:bodyPr>
          <a:lstStyle/>
          <a:p>
            <a:r>
              <a:rPr lang="ja-JP" altLang="en-US" dirty="0">
                <a:solidFill>
                  <a:schemeClr val="bg1"/>
                </a:solidFill>
              </a:rPr>
              <a:t>実際に得られるポイントの例</a:t>
            </a:r>
            <a:endParaRPr lang="ja-JP" altLang="en-US" dirty="0"/>
          </a:p>
        </p:txBody>
      </p:sp>
    </p:spTree>
    <p:extLst>
      <p:ext uri="{BB962C8B-B14F-4D97-AF65-F5344CB8AC3E}">
        <p14:creationId xmlns:p14="http://schemas.microsoft.com/office/powerpoint/2010/main" val="64844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FEFC4EB-8624-8847-3104-D176890BBA8E}"/>
              </a:ext>
            </a:extLst>
          </p:cNvPr>
          <p:cNvSpPr txBox="1"/>
          <p:nvPr/>
        </p:nvSpPr>
        <p:spPr>
          <a:xfrm>
            <a:off x="1136723" y="478262"/>
            <a:ext cx="9918551" cy="3170099"/>
          </a:xfrm>
          <a:prstGeom prst="rect">
            <a:avLst/>
          </a:prstGeom>
          <a:noFill/>
        </p:spPr>
        <p:txBody>
          <a:bodyPr wrap="square" rtlCol="0">
            <a:spAutoFit/>
          </a:bodyPr>
          <a:lstStyle/>
          <a:p>
            <a:pPr>
              <a:spcAft>
                <a:spcPts val="1200"/>
              </a:spcAft>
            </a:pPr>
            <a:r>
              <a:rPr kumimoji="1" lang="ja-JP" altLang="en-US" sz="2000" dirty="0">
                <a:solidFill>
                  <a:schemeClr val="bg1"/>
                </a:solidFill>
              </a:rPr>
              <a:t>② 「平均的なポイント」の変動について</a:t>
            </a:r>
            <a:endParaRPr kumimoji="1" lang="en-US" altLang="ja-JP" sz="2000" dirty="0">
              <a:solidFill>
                <a:schemeClr val="bg1"/>
              </a:solidFill>
            </a:endParaRPr>
          </a:p>
          <a:p>
            <a:pPr>
              <a:spcAft>
                <a:spcPts val="1200"/>
              </a:spcAft>
            </a:pPr>
            <a:r>
              <a:rPr lang="ja-JP" altLang="en-US" sz="2000" dirty="0">
                <a:solidFill>
                  <a:schemeClr val="bg1"/>
                </a:solidFill>
              </a:rPr>
              <a:t>さらに，各選択肢の持つ「平均的なポイント」自体も固定されておらず，時間的に変動します。</a:t>
            </a:r>
            <a:endParaRPr lang="en-US" altLang="ja-JP" sz="2000" dirty="0">
              <a:solidFill>
                <a:schemeClr val="bg1"/>
              </a:solidFill>
            </a:endParaRPr>
          </a:p>
          <a:p>
            <a:pPr>
              <a:spcAft>
                <a:spcPts val="1200"/>
              </a:spcAft>
            </a:pPr>
            <a:r>
              <a:rPr lang="ja-JP" altLang="en-US" sz="2000" dirty="0">
                <a:solidFill>
                  <a:schemeClr val="bg1"/>
                </a:solidFill>
              </a:rPr>
              <a:t>つまり，ポイントを最大化するためには，</a:t>
            </a:r>
            <a:r>
              <a:rPr lang="ja-JP" altLang="en-US" sz="2000" b="1" dirty="0">
                <a:solidFill>
                  <a:schemeClr val="bg1"/>
                </a:solidFill>
              </a:rPr>
              <a:t>その時点でどの選択肢が最も高い「平均的なポイント」を持っているのかを，常に学習し続ける必要があります</a:t>
            </a:r>
            <a:r>
              <a:rPr lang="ja-JP" altLang="en-US" sz="2000" dirty="0">
                <a:solidFill>
                  <a:schemeClr val="bg1"/>
                </a:solidFill>
              </a:rPr>
              <a:t>。</a:t>
            </a:r>
            <a:endParaRPr lang="en-US" altLang="ja-JP" sz="2000" dirty="0">
              <a:solidFill>
                <a:schemeClr val="bg1"/>
              </a:solidFill>
            </a:endParaRPr>
          </a:p>
          <a:p>
            <a:pPr>
              <a:spcAft>
                <a:spcPts val="1200"/>
              </a:spcAft>
            </a:pPr>
            <a:endParaRPr lang="en-US" altLang="ja-JP" sz="2000" dirty="0">
              <a:solidFill>
                <a:schemeClr val="bg1"/>
              </a:solidFill>
            </a:endParaRPr>
          </a:p>
          <a:p>
            <a:pPr>
              <a:spcAft>
                <a:spcPts val="1200"/>
              </a:spcAft>
            </a:pPr>
            <a:r>
              <a:rPr lang="ja-JP" altLang="en-US" sz="2000" dirty="0">
                <a:solidFill>
                  <a:schemeClr val="bg1"/>
                </a:solidFill>
              </a:rPr>
              <a:t>「平均的なポイント」は変動するということと，実際に得られるポイントには「ばらつき」が存在するということを踏まえて，選択肢を選ぶよう注意してください。</a:t>
            </a:r>
            <a:endParaRPr lang="en-US" altLang="ja-JP" sz="2000" dirty="0">
              <a:solidFill>
                <a:schemeClr val="bg1"/>
              </a:solidFill>
            </a:endParaRPr>
          </a:p>
        </p:txBody>
      </p:sp>
      <p:sp>
        <p:nvSpPr>
          <p:cNvPr id="3" name="テキスト ボックス 2">
            <a:extLst>
              <a:ext uri="{FF2B5EF4-FFF2-40B4-BE49-F238E27FC236}">
                <a16:creationId xmlns:a16="http://schemas.microsoft.com/office/drawing/2014/main" id="{43305FFA-A3CF-0D99-5590-E2351C648448}"/>
              </a:ext>
            </a:extLst>
          </p:cNvPr>
          <p:cNvSpPr txBox="1"/>
          <p:nvPr/>
        </p:nvSpPr>
        <p:spPr>
          <a:xfrm>
            <a:off x="10533529" y="6311796"/>
            <a:ext cx="1043491" cy="369332"/>
          </a:xfrm>
          <a:prstGeom prst="rect">
            <a:avLst/>
          </a:prstGeom>
          <a:noFill/>
        </p:spPr>
        <p:txBody>
          <a:bodyPr wrap="square" rtlCol="0">
            <a:spAutoFit/>
          </a:bodyPr>
          <a:lstStyle/>
          <a:p>
            <a:r>
              <a:rPr kumimoji="1" lang="en-US" altLang="ja-JP" dirty="0">
                <a:solidFill>
                  <a:schemeClr val="bg1"/>
                </a:solidFill>
              </a:rPr>
              <a:t>J</a:t>
            </a:r>
            <a:r>
              <a:rPr kumimoji="1" lang="ja-JP" altLang="en-US" dirty="0">
                <a:solidFill>
                  <a:schemeClr val="bg1"/>
                </a:solidFill>
              </a:rPr>
              <a:t>：次へ</a:t>
            </a:r>
          </a:p>
        </p:txBody>
      </p:sp>
      <p:sp>
        <p:nvSpPr>
          <p:cNvPr id="4" name="テキスト ボックス 3">
            <a:extLst>
              <a:ext uri="{FF2B5EF4-FFF2-40B4-BE49-F238E27FC236}">
                <a16:creationId xmlns:a16="http://schemas.microsoft.com/office/drawing/2014/main" id="{0ADB9E60-BABD-F03B-E924-FEB426088A0D}"/>
              </a:ext>
            </a:extLst>
          </p:cNvPr>
          <p:cNvSpPr txBox="1"/>
          <p:nvPr/>
        </p:nvSpPr>
        <p:spPr>
          <a:xfrm>
            <a:off x="651787" y="6281018"/>
            <a:ext cx="1607127" cy="400110"/>
          </a:xfrm>
          <a:prstGeom prst="rect">
            <a:avLst/>
          </a:prstGeom>
          <a:noFill/>
        </p:spPr>
        <p:txBody>
          <a:bodyPr wrap="square" rtlCol="0">
            <a:spAutoFit/>
          </a:bodyPr>
          <a:lstStyle/>
          <a:p>
            <a:pPr algn="ctr"/>
            <a:r>
              <a:rPr kumimoji="1" lang="en-US" altLang="ja-JP" sz="2000" dirty="0">
                <a:solidFill>
                  <a:schemeClr val="bg1"/>
                </a:solidFill>
              </a:rPr>
              <a:t>F</a:t>
            </a:r>
            <a:r>
              <a:rPr kumimoji="1" lang="ja-JP" altLang="en-US" sz="2000" dirty="0">
                <a:solidFill>
                  <a:schemeClr val="bg1"/>
                </a:solidFill>
              </a:rPr>
              <a:t>：戻る</a:t>
            </a:r>
            <a:endParaRPr lang="en-US" altLang="ja-JP" sz="2000" dirty="0">
              <a:solidFill>
                <a:schemeClr val="bg1"/>
              </a:solidFill>
            </a:endParaRPr>
          </a:p>
        </p:txBody>
      </p:sp>
    </p:spTree>
    <p:extLst>
      <p:ext uri="{BB962C8B-B14F-4D97-AF65-F5344CB8AC3E}">
        <p14:creationId xmlns:p14="http://schemas.microsoft.com/office/powerpoint/2010/main" val="2091484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FEFC4EB-8624-8847-3104-D176890BBA8E}"/>
              </a:ext>
            </a:extLst>
          </p:cNvPr>
          <p:cNvSpPr txBox="1"/>
          <p:nvPr/>
        </p:nvSpPr>
        <p:spPr>
          <a:xfrm>
            <a:off x="1136723" y="478262"/>
            <a:ext cx="9918551" cy="2708434"/>
          </a:xfrm>
          <a:prstGeom prst="rect">
            <a:avLst/>
          </a:prstGeom>
          <a:noFill/>
        </p:spPr>
        <p:txBody>
          <a:bodyPr wrap="square" rtlCol="0">
            <a:spAutoFit/>
          </a:bodyPr>
          <a:lstStyle/>
          <a:p>
            <a:pPr>
              <a:spcAft>
                <a:spcPts val="1200"/>
              </a:spcAft>
            </a:pPr>
            <a:r>
              <a:rPr lang="ja-JP" altLang="en-US" sz="2000" dirty="0">
                <a:solidFill>
                  <a:schemeClr val="bg1"/>
                </a:solidFill>
              </a:rPr>
              <a:t>最後に，全体的な注意事項を述べます。</a:t>
            </a:r>
            <a:endParaRPr lang="en-US" altLang="ja-JP" sz="2000" dirty="0">
              <a:solidFill>
                <a:schemeClr val="bg1"/>
              </a:solidFill>
            </a:endParaRPr>
          </a:p>
          <a:p>
            <a:pPr>
              <a:spcAft>
                <a:spcPts val="1200"/>
              </a:spcAft>
            </a:pPr>
            <a:endParaRPr lang="en-US" altLang="ja-JP" sz="2000" dirty="0">
              <a:solidFill>
                <a:schemeClr val="bg1"/>
              </a:solidFill>
            </a:endParaRPr>
          </a:p>
          <a:p>
            <a:pPr>
              <a:spcAft>
                <a:spcPts val="1200"/>
              </a:spcAft>
            </a:pPr>
            <a:r>
              <a:rPr lang="ja-JP" altLang="en-US" sz="2000" dirty="0">
                <a:solidFill>
                  <a:schemeClr val="bg1"/>
                </a:solidFill>
              </a:rPr>
              <a:t>・各試行における</a:t>
            </a:r>
            <a:r>
              <a:rPr lang="ja-JP" altLang="en-US" sz="2000" b="1" dirty="0">
                <a:solidFill>
                  <a:schemeClr val="bg1"/>
                </a:solidFill>
              </a:rPr>
              <a:t>選択の制限時間は</a:t>
            </a:r>
            <a:r>
              <a:rPr lang="en-US" altLang="ja-JP" sz="2000" b="1" dirty="0">
                <a:solidFill>
                  <a:schemeClr val="bg1"/>
                </a:solidFill>
              </a:rPr>
              <a:t>1.5</a:t>
            </a:r>
            <a:r>
              <a:rPr lang="ja-JP" altLang="en-US" sz="2000" b="1" dirty="0">
                <a:solidFill>
                  <a:schemeClr val="bg1"/>
                </a:solidFill>
              </a:rPr>
              <a:t>秒</a:t>
            </a:r>
            <a:r>
              <a:rPr lang="ja-JP" altLang="en-US" sz="2000" dirty="0">
                <a:solidFill>
                  <a:schemeClr val="bg1"/>
                </a:solidFill>
              </a:rPr>
              <a:t>です。</a:t>
            </a:r>
            <a:r>
              <a:rPr lang="ja-JP" altLang="en-US" sz="2000" b="1" dirty="0">
                <a:solidFill>
                  <a:schemeClr val="bg1"/>
                </a:solidFill>
              </a:rPr>
              <a:t>選択が時間内に完了しなかった場合，その試行ではポイントを得られません</a:t>
            </a:r>
            <a:r>
              <a:rPr lang="ja-JP" altLang="en-US" sz="2000" dirty="0">
                <a:solidFill>
                  <a:schemeClr val="bg1"/>
                </a:solidFill>
              </a:rPr>
              <a:t>。あまり考えず直感的に選択してください。</a:t>
            </a:r>
            <a:endParaRPr lang="en-US" altLang="ja-JP" sz="2000" dirty="0">
              <a:solidFill>
                <a:schemeClr val="bg1"/>
              </a:solidFill>
            </a:endParaRPr>
          </a:p>
          <a:p>
            <a:pPr>
              <a:spcAft>
                <a:spcPts val="1200"/>
              </a:spcAft>
            </a:pPr>
            <a:r>
              <a:rPr lang="ja-JP" altLang="en-US" sz="2000" dirty="0">
                <a:solidFill>
                  <a:schemeClr val="bg1"/>
                </a:solidFill>
              </a:rPr>
              <a:t>・実験説明書に記載した通り，</a:t>
            </a:r>
            <a:r>
              <a:rPr lang="ja-JP" altLang="en-US" sz="2000" b="1" dirty="0">
                <a:solidFill>
                  <a:schemeClr val="bg1"/>
                </a:solidFill>
              </a:rPr>
              <a:t>タスクに十分集中して取り組んでいないと判断できる場合（例</a:t>
            </a:r>
            <a:r>
              <a:rPr lang="en-US" altLang="ja-JP" sz="2000" b="1" dirty="0">
                <a:solidFill>
                  <a:schemeClr val="bg1"/>
                </a:solidFill>
              </a:rPr>
              <a:t>. </a:t>
            </a:r>
            <a:r>
              <a:rPr lang="ja-JP" altLang="en-US" sz="2000" b="1" dirty="0">
                <a:solidFill>
                  <a:schemeClr val="bg1"/>
                </a:solidFill>
              </a:rPr>
              <a:t>常に同じキーを押すなど</a:t>
            </a:r>
            <a:r>
              <a:rPr lang="en-US" altLang="ja-JP" sz="2000" b="1" dirty="0">
                <a:solidFill>
                  <a:schemeClr val="bg1"/>
                </a:solidFill>
              </a:rPr>
              <a:t>)</a:t>
            </a:r>
            <a:r>
              <a:rPr lang="ja-JP" altLang="en-US" sz="2000" b="1" dirty="0">
                <a:solidFill>
                  <a:schemeClr val="bg1"/>
                </a:solidFill>
              </a:rPr>
              <a:t>，謝礼金をお支払いすることができません</a:t>
            </a:r>
            <a:r>
              <a:rPr lang="ja-JP" altLang="en-US" sz="2000" dirty="0">
                <a:solidFill>
                  <a:schemeClr val="bg1"/>
                </a:solidFill>
              </a:rPr>
              <a:t>ので，注意してください。</a:t>
            </a:r>
            <a:endParaRPr lang="en-US" altLang="ja-JP" sz="2000" dirty="0">
              <a:solidFill>
                <a:schemeClr val="bg1"/>
              </a:solidFill>
            </a:endParaRPr>
          </a:p>
        </p:txBody>
      </p:sp>
      <p:sp>
        <p:nvSpPr>
          <p:cNvPr id="3" name="テキスト ボックス 2">
            <a:extLst>
              <a:ext uri="{FF2B5EF4-FFF2-40B4-BE49-F238E27FC236}">
                <a16:creationId xmlns:a16="http://schemas.microsoft.com/office/drawing/2014/main" id="{43305FFA-A3CF-0D99-5590-E2351C648448}"/>
              </a:ext>
            </a:extLst>
          </p:cNvPr>
          <p:cNvSpPr txBox="1"/>
          <p:nvPr/>
        </p:nvSpPr>
        <p:spPr>
          <a:xfrm>
            <a:off x="10533529" y="6311796"/>
            <a:ext cx="1043491" cy="369332"/>
          </a:xfrm>
          <a:prstGeom prst="rect">
            <a:avLst/>
          </a:prstGeom>
          <a:noFill/>
        </p:spPr>
        <p:txBody>
          <a:bodyPr wrap="square" rtlCol="0">
            <a:spAutoFit/>
          </a:bodyPr>
          <a:lstStyle/>
          <a:p>
            <a:r>
              <a:rPr kumimoji="1" lang="en-US" altLang="ja-JP" dirty="0">
                <a:solidFill>
                  <a:schemeClr val="bg1"/>
                </a:solidFill>
              </a:rPr>
              <a:t>J</a:t>
            </a:r>
            <a:r>
              <a:rPr kumimoji="1" lang="ja-JP" altLang="en-US" dirty="0">
                <a:solidFill>
                  <a:schemeClr val="bg1"/>
                </a:solidFill>
              </a:rPr>
              <a:t>：次へ</a:t>
            </a:r>
          </a:p>
        </p:txBody>
      </p:sp>
      <p:sp>
        <p:nvSpPr>
          <p:cNvPr id="4" name="テキスト ボックス 3">
            <a:extLst>
              <a:ext uri="{FF2B5EF4-FFF2-40B4-BE49-F238E27FC236}">
                <a16:creationId xmlns:a16="http://schemas.microsoft.com/office/drawing/2014/main" id="{0ADB9E60-BABD-F03B-E924-FEB426088A0D}"/>
              </a:ext>
            </a:extLst>
          </p:cNvPr>
          <p:cNvSpPr txBox="1"/>
          <p:nvPr/>
        </p:nvSpPr>
        <p:spPr>
          <a:xfrm>
            <a:off x="651787" y="6281018"/>
            <a:ext cx="1607127" cy="400110"/>
          </a:xfrm>
          <a:prstGeom prst="rect">
            <a:avLst/>
          </a:prstGeom>
          <a:noFill/>
        </p:spPr>
        <p:txBody>
          <a:bodyPr wrap="square" rtlCol="0">
            <a:spAutoFit/>
          </a:bodyPr>
          <a:lstStyle/>
          <a:p>
            <a:pPr algn="ctr"/>
            <a:r>
              <a:rPr kumimoji="1" lang="en-US" altLang="ja-JP" sz="2000" dirty="0">
                <a:solidFill>
                  <a:schemeClr val="bg1"/>
                </a:solidFill>
              </a:rPr>
              <a:t>F</a:t>
            </a:r>
            <a:r>
              <a:rPr kumimoji="1" lang="ja-JP" altLang="en-US" sz="2000" dirty="0">
                <a:solidFill>
                  <a:schemeClr val="bg1"/>
                </a:solidFill>
              </a:rPr>
              <a:t>：戻る</a:t>
            </a:r>
            <a:endParaRPr lang="en-US" altLang="ja-JP" sz="2000" dirty="0">
              <a:solidFill>
                <a:schemeClr val="bg1"/>
              </a:solidFill>
            </a:endParaRPr>
          </a:p>
        </p:txBody>
      </p:sp>
      <p:sp>
        <p:nvSpPr>
          <p:cNvPr id="6" name="テキスト ボックス 5">
            <a:extLst>
              <a:ext uri="{FF2B5EF4-FFF2-40B4-BE49-F238E27FC236}">
                <a16:creationId xmlns:a16="http://schemas.microsoft.com/office/drawing/2014/main" id="{8C78717B-60CB-CDAA-ECD3-1500681D6973}"/>
              </a:ext>
            </a:extLst>
          </p:cNvPr>
          <p:cNvSpPr txBox="1"/>
          <p:nvPr/>
        </p:nvSpPr>
        <p:spPr>
          <a:xfrm>
            <a:off x="1136722" y="3671305"/>
            <a:ext cx="10440297" cy="861774"/>
          </a:xfrm>
          <a:prstGeom prst="rect">
            <a:avLst/>
          </a:prstGeom>
          <a:noFill/>
        </p:spPr>
        <p:txBody>
          <a:bodyPr wrap="square">
            <a:spAutoFit/>
          </a:bodyPr>
          <a:lstStyle/>
          <a:p>
            <a:pPr>
              <a:spcAft>
                <a:spcPts val="1200"/>
              </a:spcAft>
            </a:pPr>
            <a:r>
              <a:rPr lang="ja-JP" altLang="en-US" sz="2000" dirty="0">
                <a:solidFill>
                  <a:schemeClr val="bg1"/>
                </a:solidFill>
              </a:rPr>
              <a:t>では，本試行の前に少しだけ練習を行います。</a:t>
            </a:r>
            <a:endParaRPr lang="en-US" altLang="ja-JP" sz="2000" dirty="0">
              <a:solidFill>
                <a:schemeClr val="bg1"/>
              </a:solidFill>
            </a:endParaRPr>
          </a:p>
          <a:p>
            <a:pPr>
              <a:spcAft>
                <a:spcPts val="1200"/>
              </a:spcAft>
            </a:pPr>
            <a:r>
              <a:rPr lang="ja-JP" altLang="en-US" sz="2000" dirty="0">
                <a:solidFill>
                  <a:schemeClr val="bg1"/>
                </a:solidFill>
              </a:rPr>
              <a:t>準備ができたら</a:t>
            </a:r>
            <a:r>
              <a:rPr lang="en-US" altLang="ja-JP" sz="2000" dirty="0">
                <a:solidFill>
                  <a:schemeClr val="bg1"/>
                </a:solidFill>
              </a:rPr>
              <a:t>J</a:t>
            </a:r>
            <a:r>
              <a:rPr lang="ja-JP" altLang="en-US" sz="2000" dirty="0">
                <a:solidFill>
                  <a:schemeClr val="bg1"/>
                </a:solidFill>
              </a:rPr>
              <a:t>キーを押して練習を開始してください。</a:t>
            </a:r>
            <a:endParaRPr lang="en-US" altLang="ja-JP" sz="2000" dirty="0">
              <a:solidFill>
                <a:schemeClr val="bg1"/>
              </a:solidFill>
            </a:endParaRPr>
          </a:p>
        </p:txBody>
      </p:sp>
    </p:spTree>
    <p:extLst>
      <p:ext uri="{BB962C8B-B14F-4D97-AF65-F5344CB8AC3E}">
        <p14:creationId xmlns:p14="http://schemas.microsoft.com/office/powerpoint/2010/main" val="25736057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デフォルト1">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レビュー用テンプレ.potx" id="{4AE8E7D8-8421-490D-978B-45CF64302AD2}" vid="{D1CDB21F-A55E-4FD2-A74A-8F5B2444D01F}"/>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デフォルト">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レビュー用テンプレ.potx" id="{4AE8E7D8-8421-490D-978B-45CF64302AD2}" vid="{075DA110-E37B-4444-BBE4-0FCB874F18F3}"/>
    </a:ext>
  </a:extLst>
</a:theme>
</file>

<file path=docProps/app.xml><?xml version="1.0" encoding="utf-8"?>
<Properties xmlns="http://schemas.openxmlformats.org/officeDocument/2006/extended-properties" xmlns:vt="http://schemas.openxmlformats.org/officeDocument/2006/docPropsVTypes">
  <Template>レビュー用テンプレ</Template>
  <TotalTime>771</TotalTime>
  <Words>704</Words>
  <Application>Microsoft Office PowerPoint</Application>
  <PresentationFormat>ワイド画面</PresentationFormat>
  <Paragraphs>71</Paragraphs>
  <Slides>7</Slides>
  <Notes>0</Notes>
  <HiddenSlides>0</HiddenSlides>
  <MMClips>0</MMClips>
  <ScaleCrop>false</ScaleCrop>
  <HeadingPairs>
    <vt:vector size="6" baseType="variant">
      <vt:variant>
        <vt:lpstr>使用されているフォント</vt:lpstr>
      </vt:variant>
      <vt:variant>
        <vt:i4>1</vt:i4>
      </vt:variant>
      <vt:variant>
        <vt:lpstr>テーマ</vt:lpstr>
      </vt:variant>
      <vt:variant>
        <vt:i4>2</vt:i4>
      </vt:variant>
      <vt:variant>
        <vt:lpstr>スライド タイトル</vt:lpstr>
      </vt:variant>
      <vt:variant>
        <vt:i4>7</vt:i4>
      </vt:variant>
    </vt:vector>
  </HeadingPairs>
  <TitlesOfParts>
    <vt:vector size="10" baseType="lpstr">
      <vt:lpstr>Arial</vt:lpstr>
      <vt:lpstr>Office テーマ</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Kanji Shimomura</dc:creator>
  <cp:lastModifiedBy>Kanji Shimomura</cp:lastModifiedBy>
  <cp:revision>23</cp:revision>
  <dcterms:created xsi:type="dcterms:W3CDTF">2023-07-06T07:45:04Z</dcterms:created>
  <dcterms:modified xsi:type="dcterms:W3CDTF">2023-07-09T17:29:35Z</dcterms:modified>
</cp:coreProperties>
</file>