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86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40585-5B52-2C90-3486-00015547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2D1EEF-834B-EA9A-44B3-80502462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3C093-E458-2454-FEBE-C3D8CE08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E6134-D389-B8BE-3937-CEEFE7B8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CF0B2-CAA3-CA91-4D7C-580A0EDC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9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55EEB-4CF1-159D-71BE-90B2482A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EBFD6-FE8B-1F39-2D61-EFFD166E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5CF5E-E277-76B5-C0AB-8606ABA2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E7252-C064-E66E-2726-6E44DDD0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D4268-B6DD-E71B-5296-8BDC57E2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4CF564-C160-6ED3-FA53-CF9C8D08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F1A52D-FEFF-A24B-A0BC-83347F3D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EEE-AD72-65B6-85CE-F6B2DB7B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F5CCA-97DC-FA69-4863-51B0DC3A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AD6DA-1DCF-627D-BA9D-643927D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BA9CB-50EC-A926-81EE-60DB75B1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930CF-47DE-D431-79F6-704D9003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281F1-5A53-E655-45C9-8C2C15BC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5AD5C-25DD-5B47-094C-3EFA56FB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AB898-BD1F-D7F1-DEBA-2A3478BE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6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B9747-654A-ED56-C90F-7EDCEF8B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C4132-6FEF-781C-7C45-3857BBD2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35F9D-DAD1-90A6-E694-8DE0ADC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85E98-63F7-62D8-DEFC-5531E791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8EA66-C43C-D5D5-B2A5-702AC003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FC66B-4149-7856-AAFF-5F30AD7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C836D2-9F1E-0A91-702D-277F3DDC9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C7D49-782C-80C5-1B97-FF51183E0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8D81B5-4EB0-FC50-CE78-ECA05432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D7A2C7-5207-923B-E8D9-F6712130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2F9FA-1B59-FE92-C53F-6ABABBF0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7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36CB8-F5AA-9A97-B956-A3CDA980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D39EB-9837-FBDB-0332-14953BF7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47D5AC-2528-5B78-9BA0-2B422147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9FA7BA-DBDA-21E1-D0C2-5EA4CB6D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2BF62B-76C6-45C7-074C-D0CB70230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08440B-0D60-6456-1939-BFA8428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260BE0-00D3-6BDB-1469-F6C2FF7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E0469A-81BD-3DAA-DDCB-EB28AFA1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81653-CAD2-5E7E-609D-C9F89B8D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65C34A-4F8F-DE37-672E-FDFEC8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D6A5C0-27D4-C30E-50B3-812C40FA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96BFC1-9388-1F3A-C81B-9832EACD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877F4D-02F7-85E2-B85C-0DB5092D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07BBDB-2290-87F5-120D-F5BE33F4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C7AD6-AEEF-78CB-07C1-58AC0EEE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9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2A49D-53F8-A8CA-4F17-299F0031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A669B-D646-A980-B9C4-5CC93C2D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5B149E-6112-4249-E4FE-96B319D3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6B503-485A-E590-464F-5F7AB2B2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3AB90-81D4-4D7A-EBB1-7FDCD2C0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4A6FD8-5122-B11E-3E23-713FE3CB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43FE-FDCE-5D78-0902-C853C7DC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F53D72-0CCD-C901-D53C-1A713F877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6C1713-52EA-A450-8CED-ECFF3F74F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5FF7E-2497-06BC-F78F-AE9B29E8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CFA6E3-3FB7-A084-E1D3-18831AA3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F3B-D920-3A36-FB0D-F73C7CCE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4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1687CE-769D-0104-D366-F6CF8242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BB6045-6C34-D5AB-7A98-0CDA3405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2EDA9-376E-F2B7-00FD-12FEB40B9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01DA-FBE5-4694-9373-2071F6252FC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22989-6DAA-AB1A-93D7-7A24BC934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B87D1-95DD-541C-C9ED-F8CE6220F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7A15-3BA9-4D85-8980-F79B114B5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6948F-D98E-B508-C59B-DD4C388C995B}"/>
              </a:ext>
            </a:extLst>
          </p:cNvPr>
          <p:cNvSpPr txBox="1"/>
          <p:nvPr/>
        </p:nvSpPr>
        <p:spPr>
          <a:xfrm>
            <a:off x="5583382" y="2828835"/>
            <a:ext cx="102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>
                <a:solidFill>
                  <a:schemeClr val="bg1"/>
                </a:solidFill>
              </a:rPr>
              <a:t>+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2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6948F-D98E-B508-C59B-DD4C388C995B}"/>
              </a:ext>
            </a:extLst>
          </p:cNvPr>
          <p:cNvSpPr txBox="1"/>
          <p:nvPr/>
        </p:nvSpPr>
        <p:spPr>
          <a:xfrm>
            <a:off x="5583382" y="2828835"/>
            <a:ext cx="102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  <a:endParaRPr kumimoji="1" lang="ja-JP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773707-E5A7-DC42-1353-2420DCAE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3" y="353290"/>
            <a:ext cx="3304309" cy="33043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A8AC28-16D9-5E89-1F43-8C4B4E59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6" y="353289"/>
            <a:ext cx="3304310" cy="3304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D42008-16A4-30AE-7169-72AD078A9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2" y="3200398"/>
            <a:ext cx="3304311" cy="3304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71FB2A-43E2-1D51-08F8-BEE6FD845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5" y="3262087"/>
            <a:ext cx="3304312" cy="33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6948F-D98E-B508-C59B-DD4C388C995B}"/>
              </a:ext>
            </a:extLst>
          </p:cNvPr>
          <p:cNvSpPr txBox="1"/>
          <p:nvPr/>
        </p:nvSpPr>
        <p:spPr>
          <a:xfrm>
            <a:off x="5583382" y="2828835"/>
            <a:ext cx="102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  <a:endParaRPr kumimoji="1" lang="ja-JP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A8AC28-16D9-5E89-1F43-8C4B4E59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6" y="353289"/>
            <a:ext cx="3304310" cy="3304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D42008-16A4-30AE-7169-72AD078A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2" y="3200398"/>
            <a:ext cx="3304311" cy="3304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71FB2A-43E2-1D51-08F8-BEE6FD845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5" y="3262087"/>
            <a:ext cx="3304312" cy="330431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96108A-9238-2987-1C12-1FB21B81B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070" y="353289"/>
            <a:ext cx="3304311" cy="33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6948F-D98E-B508-C59B-DD4C388C995B}"/>
              </a:ext>
            </a:extLst>
          </p:cNvPr>
          <p:cNvSpPr txBox="1"/>
          <p:nvPr/>
        </p:nvSpPr>
        <p:spPr>
          <a:xfrm>
            <a:off x="5583382" y="2828835"/>
            <a:ext cx="102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  <a:endParaRPr kumimoji="1" lang="ja-JP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773707-E5A7-DC42-1353-2420DCAE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3" y="353290"/>
            <a:ext cx="3304309" cy="33043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A8AC28-16D9-5E89-1F43-8C4B4E59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6" y="353289"/>
            <a:ext cx="3304310" cy="3304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D42008-16A4-30AE-7169-72AD078A9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2" y="3200398"/>
            <a:ext cx="3304311" cy="3304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71FB2A-43E2-1D51-08F8-BEE6FD845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5" y="3262087"/>
            <a:ext cx="3304312" cy="330431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337C51-BEE1-1BC0-EB90-5AFC0B7FC827}"/>
              </a:ext>
            </a:extLst>
          </p:cNvPr>
          <p:cNvSpPr txBox="1"/>
          <p:nvPr/>
        </p:nvSpPr>
        <p:spPr>
          <a:xfrm>
            <a:off x="2597727" y="55706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points!</a:t>
            </a:r>
            <a:endParaRPr kumimoji="1" lang="ja-JP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Kanji Shimomura</dc:creator>
  <cp:lastModifiedBy>Kanji Shimomura</cp:lastModifiedBy>
  <cp:revision>2</cp:revision>
  <dcterms:created xsi:type="dcterms:W3CDTF">2023-07-06T07:52:07Z</dcterms:created>
  <dcterms:modified xsi:type="dcterms:W3CDTF">2023-07-06T08:20:44Z</dcterms:modified>
</cp:coreProperties>
</file>