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0CC1-CC36-4CD9-87E9-014C50FFE2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3DCA-171B-4F3A-862B-2F7FBFA4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9082" y="1089181"/>
            <a:ext cx="2622367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Web </a:t>
            </a:r>
            <a:r>
              <a:rPr lang="en-US" sz="1400" b="1" dirty="0" smtClean="0"/>
              <a:t>Application (</a:t>
            </a:r>
            <a:r>
              <a:rPr lang="en-US" sz="1400" b="1" dirty="0" err="1" smtClean="0"/>
              <a:t>Gradio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Streamlit</a:t>
            </a:r>
            <a:r>
              <a:rPr lang="en-US" sz="1400" b="1" dirty="0" smtClean="0"/>
              <a:t>, etc.)</a:t>
            </a:r>
            <a:endParaRPr lang="en-US" sz="1400" b="1" dirty="0" smtClean="0"/>
          </a:p>
          <a:p>
            <a:r>
              <a:rPr lang="en-US" sz="1400" dirty="0" smtClean="0"/>
              <a:t>(provision to record audio or enter text)</a:t>
            </a:r>
          </a:p>
          <a:p>
            <a:endParaRPr lang="en-US" sz="1400" dirty="0"/>
          </a:p>
          <a:p>
            <a:r>
              <a:rPr lang="en-US" sz="1400" dirty="0" smtClean="0"/>
              <a:t>e.g. The prompt “Give me a bar chart of last 3 years agriculture data” </a:t>
            </a:r>
            <a:r>
              <a:rPr lang="en-US" sz="1400" b="1" dirty="0" smtClean="0"/>
              <a:t>can be input as a text or as audio</a:t>
            </a:r>
            <a:endParaRPr lang="en-US" sz="1400" b="1" dirty="0"/>
          </a:p>
        </p:txBody>
      </p:sp>
      <p:sp>
        <p:nvSpPr>
          <p:cNvPr id="2" name="Diamond 1"/>
          <p:cNvSpPr/>
          <p:nvPr/>
        </p:nvSpPr>
        <p:spPr>
          <a:xfrm>
            <a:off x="3360968" y="1522400"/>
            <a:ext cx="1790702" cy="11537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 input Audio?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5" idx="3"/>
            <a:endCxn id="2" idx="1"/>
          </p:cNvCxnSpPr>
          <p:nvPr/>
        </p:nvCxnSpPr>
        <p:spPr>
          <a:xfrm flipV="1">
            <a:off x="2881449" y="2099257"/>
            <a:ext cx="479519" cy="5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8607" y="1848573"/>
            <a:ext cx="479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84755" y="2684572"/>
            <a:ext cx="43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378366" y="3379188"/>
            <a:ext cx="2030462" cy="79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Convert voice-to-text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LeMUR</a:t>
            </a:r>
            <a:r>
              <a:rPr lang="en-US" sz="1400" b="1" dirty="0" smtClean="0">
                <a:solidFill>
                  <a:schemeClr val="tx1"/>
                </a:solidFill>
              </a:rPr>
              <a:t>, Wav2Vec, Whisper, etc.)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" idx="2"/>
            <a:endCxn id="19" idx="1"/>
          </p:cNvCxnSpPr>
          <p:nvPr/>
        </p:nvCxnSpPr>
        <p:spPr>
          <a:xfrm rot="16200000" flipH="1">
            <a:off x="4265895" y="2666537"/>
            <a:ext cx="1102894" cy="1122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55439" y="1360592"/>
            <a:ext cx="2030462" cy="480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Langchain</a:t>
            </a:r>
            <a:r>
              <a:rPr lang="en-US" sz="1400" b="1" dirty="0" smtClean="0">
                <a:solidFill>
                  <a:schemeClr val="tx1"/>
                </a:solidFill>
              </a:rPr>
              <a:t> Framework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" idx="3"/>
          </p:cNvCxnSpPr>
          <p:nvPr/>
        </p:nvCxnSpPr>
        <p:spPr>
          <a:xfrm>
            <a:off x="5151670" y="2099257"/>
            <a:ext cx="544834" cy="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719903" y="1859326"/>
            <a:ext cx="1767303" cy="4963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08262" y="2191968"/>
            <a:ext cx="1538957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Creating </a:t>
            </a:r>
            <a:r>
              <a:rPr lang="en-US" sz="1400" b="1" dirty="0"/>
              <a:t>Prompt </a:t>
            </a:r>
            <a:r>
              <a:rPr lang="en-US" sz="1400" b="1" dirty="0" smtClean="0"/>
              <a:t>Templates </a:t>
            </a:r>
            <a:r>
              <a:rPr lang="en-US" sz="1400" dirty="0"/>
              <a:t>and chaining them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08262" y="4859906"/>
            <a:ext cx="1538957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LLM (</a:t>
            </a:r>
            <a:r>
              <a:rPr lang="en-US" sz="1400" b="1" dirty="0" err="1" smtClean="0"/>
              <a:t>Huggingface</a:t>
            </a:r>
            <a:r>
              <a:rPr lang="en-US" sz="1400" b="1" dirty="0" smtClean="0"/>
              <a:t> - </a:t>
            </a:r>
            <a:r>
              <a:rPr lang="en-US" sz="1400" b="1" dirty="0" err="1" smtClean="0"/>
              <a:t>tiiuae</a:t>
            </a:r>
            <a:r>
              <a:rPr lang="en-US" sz="1400" b="1" dirty="0" smtClean="0"/>
              <a:t>/falcon-7b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7" name="Elbow Connector 56"/>
          <p:cNvCxnSpPr>
            <a:stCxn id="19" idx="3"/>
            <a:endCxn id="54" idx="1"/>
          </p:cNvCxnSpPr>
          <p:nvPr/>
        </p:nvCxnSpPr>
        <p:spPr>
          <a:xfrm flipV="1">
            <a:off x="7408828" y="2561300"/>
            <a:ext cx="899434" cy="1217708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9" idx="3"/>
          </p:cNvCxnSpPr>
          <p:nvPr/>
        </p:nvCxnSpPr>
        <p:spPr>
          <a:xfrm>
            <a:off x="7487206" y="2107521"/>
            <a:ext cx="821056" cy="2998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6756" y="4968630"/>
            <a:ext cx="262236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Dataset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://data.abudhabi/opendata/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60969" y="4752186"/>
            <a:ext cx="1790702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Preprocessing</a:t>
            </a:r>
          </a:p>
          <a:p>
            <a:r>
              <a:rPr lang="en-US" sz="1400" dirty="0" smtClean="0"/>
              <a:t>Selecting data categories and fine tuning</a:t>
            </a:r>
          </a:p>
        </p:txBody>
      </p:sp>
      <p:cxnSp>
        <p:nvCxnSpPr>
          <p:cNvPr id="70" name="Straight Arrow Connector 69"/>
          <p:cNvCxnSpPr>
            <a:stCxn id="60" idx="3"/>
            <a:endCxn id="62" idx="1"/>
          </p:cNvCxnSpPr>
          <p:nvPr/>
        </p:nvCxnSpPr>
        <p:spPr>
          <a:xfrm flipV="1">
            <a:off x="2779123" y="5229240"/>
            <a:ext cx="581846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8282" y="4752185"/>
            <a:ext cx="1446429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Train Data</a:t>
            </a:r>
          </a:p>
          <a:p>
            <a:pPr algn="ctr"/>
            <a:r>
              <a:rPr lang="en-US" sz="1400" dirty="0" smtClean="0"/>
              <a:t>Train data categories using </a:t>
            </a:r>
            <a:r>
              <a:rPr lang="en-US" sz="1400" b="1" dirty="0" err="1" smtClean="0"/>
              <a:t>tiiuae</a:t>
            </a:r>
            <a:r>
              <a:rPr lang="en-US" sz="1400" b="1" dirty="0" smtClean="0"/>
              <a:t>/Falcon-7b</a:t>
            </a:r>
          </a:p>
        </p:txBody>
      </p:sp>
      <p:cxnSp>
        <p:nvCxnSpPr>
          <p:cNvPr id="77" name="Straight Arrow Connector 76"/>
          <p:cNvCxnSpPr>
            <a:stCxn id="62" idx="3"/>
            <a:endCxn id="73" idx="1"/>
          </p:cNvCxnSpPr>
          <p:nvPr/>
        </p:nvCxnSpPr>
        <p:spPr>
          <a:xfrm flipV="1">
            <a:off x="5151671" y="5229239"/>
            <a:ext cx="6466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44711" y="4968630"/>
            <a:ext cx="10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244711" y="5491850"/>
            <a:ext cx="1063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9501869" y="2930632"/>
            <a:ext cx="0" cy="192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643258" y="2930632"/>
            <a:ext cx="0" cy="192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565420" y="3501522"/>
            <a:ext cx="144997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</a:p>
          <a:p>
            <a:r>
              <a:rPr lang="en-US" sz="1400" dirty="0" smtClean="0"/>
              <a:t>Response in text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stCxn id="37" idx="3"/>
            <a:endCxn id="93" idx="1"/>
          </p:cNvCxnSpPr>
          <p:nvPr/>
        </p:nvCxnSpPr>
        <p:spPr>
          <a:xfrm>
            <a:off x="10085901" y="3763132"/>
            <a:ext cx="47951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565419" y="4832490"/>
            <a:ext cx="1449977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(option to consider)</a:t>
            </a:r>
          </a:p>
          <a:p>
            <a:pPr algn="ctr"/>
            <a:r>
              <a:rPr lang="en-US" sz="1400" dirty="0" smtClean="0"/>
              <a:t>Convert text to audio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stCxn id="93" idx="2"/>
            <a:endCxn id="97" idx="0"/>
          </p:cNvCxnSpPr>
          <p:nvPr/>
        </p:nvCxnSpPr>
        <p:spPr>
          <a:xfrm flipH="1">
            <a:off x="11290408" y="4024742"/>
            <a:ext cx="1" cy="80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583328" y="248194"/>
            <a:ext cx="85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UAE Chapter - Abu Dhabi </a:t>
            </a:r>
            <a:r>
              <a:rPr lang="en-US" sz="2000" b="1" dirty="0" smtClean="0"/>
              <a:t>Open Data Intelligence – High Level Workflow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1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116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2023-09-11T04:42:58Z</dcterms:created>
  <dcterms:modified xsi:type="dcterms:W3CDTF">2023-09-12T07:21:18Z</dcterms:modified>
</cp:coreProperties>
</file>