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57" r:id="rId5"/>
    <p:sldId id="266" r:id="rId6"/>
    <p:sldId id="268" r:id="rId7"/>
    <p:sldId id="269" r:id="rId8"/>
    <p:sldId id="259" r:id="rId9"/>
    <p:sldId id="260" r:id="rId10"/>
    <p:sldId id="261" r:id="rId11"/>
    <p:sldId id="263" r:id="rId12"/>
    <p:sldId id="264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ustomerComplaintDashboard_17123979330410/Dashboar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9C79CDE-9B60-4E12-8C9E-F185E92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Bahnschrif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CUSTOMER COMPLAINTS ANALYTICS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AAF6EF22-A009-42FD-AE9F-8C93420857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b="1" dirty="0"/>
              <a:t>TUSHAR KSHIRSAGAR</a:t>
            </a:r>
          </a:p>
          <a:p>
            <a:r>
              <a:rPr lang="en-US" sz="2000" b="1" dirty="0"/>
              <a:t>M.Sc.(Statistics)</a:t>
            </a:r>
            <a:endParaRPr sz="2000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Company Response">
            <a:extLst>
              <a:ext uri="{FF2B5EF4-FFF2-40B4-BE49-F238E27FC236}">
                <a16:creationId xmlns:a16="http://schemas.microsoft.com/office/drawing/2014/main" id="{9D9A7036-B5D0-4B6F-8B69-A2118DD60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4" y="821094"/>
            <a:ext cx="12090072" cy="60369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6BC35A-3017-D694-7568-BC13CD3A8967}"/>
              </a:ext>
            </a:extLst>
          </p:cNvPr>
          <p:cNvSpPr txBox="1"/>
          <p:nvPr/>
        </p:nvSpPr>
        <p:spPr>
          <a:xfrm>
            <a:off x="3387012" y="139959"/>
            <a:ext cx="599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RESPONSE</a:t>
            </a:r>
            <a:endParaRPr lang="en-IN" sz="24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ubmitted via">
            <a:extLst>
              <a:ext uri="{FF2B5EF4-FFF2-40B4-BE49-F238E27FC236}">
                <a16:creationId xmlns:a16="http://schemas.microsoft.com/office/drawing/2014/main" id="{456B1BC0-89FA-460D-8504-D22ABFD39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3" y="830425"/>
            <a:ext cx="11976194" cy="56730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C60EEA-34AE-291D-D27A-30F36A34D084}"/>
              </a:ext>
            </a:extLst>
          </p:cNvPr>
          <p:cNvSpPr txBox="1"/>
          <p:nvPr/>
        </p:nvSpPr>
        <p:spPr>
          <a:xfrm>
            <a:off x="3387012" y="139959"/>
            <a:ext cx="599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VIA</a:t>
            </a:r>
            <a:endParaRPr lang="en-IN" sz="24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">
            <a:extLst>
              <a:ext uri="{FF2B5EF4-FFF2-40B4-BE49-F238E27FC236}">
                <a16:creationId xmlns:a16="http://schemas.microsoft.com/office/drawing/2014/main" id="{8FC79D36-15B7-9C9F-D237-901497EFF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807ED-400F-D6E7-5FC1-7DFE6BF84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1819"/>
            <a:ext cx="10515600" cy="32751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rgbClr val="002060"/>
                </a:solidFill>
                <a:latin typeface="Bahnschrift" panose="020B0502040204020203" pitchFamily="34" charset="0"/>
              </a:rPr>
              <a:t>THANK YOU!</a:t>
            </a:r>
            <a:endParaRPr lang="en-IN" sz="40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65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rend">
            <a:extLst>
              <a:ext uri="{FF2B5EF4-FFF2-40B4-BE49-F238E27FC236}">
                <a16:creationId xmlns:a16="http://schemas.microsoft.com/office/drawing/2014/main" id="{1C34B47F-F7C2-4929-8604-85931FD6F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9" y="821094"/>
            <a:ext cx="11963541" cy="57383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20109C-A26C-8E2E-5421-C80AEC2B86C2}"/>
              </a:ext>
            </a:extLst>
          </p:cNvPr>
          <p:cNvSpPr txBox="1"/>
          <p:nvPr/>
        </p:nvSpPr>
        <p:spPr>
          <a:xfrm>
            <a:off x="3387012" y="139959"/>
            <a:ext cx="599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DAILY TREND</a:t>
            </a:r>
            <a:endParaRPr lang="en-IN" sz="24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85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rend">
            <a:extLst>
              <a:ext uri="{FF2B5EF4-FFF2-40B4-BE49-F238E27FC236}">
                <a16:creationId xmlns:a16="http://schemas.microsoft.com/office/drawing/2014/main" id="{DFE2B064-1859-4849-846A-2F1B3AB00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9" y="830424"/>
            <a:ext cx="11963541" cy="5728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444143-2623-A2FC-CB21-7511CB6C2477}"/>
              </a:ext>
            </a:extLst>
          </p:cNvPr>
          <p:cNvSpPr txBox="1"/>
          <p:nvPr/>
        </p:nvSpPr>
        <p:spPr>
          <a:xfrm>
            <a:off x="3387012" y="139959"/>
            <a:ext cx="599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WEEKLY TREND</a:t>
            </a:r>
            <a:endParaRPr lang="en-IN" sz="24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96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rend">
            <a:extLst>
              <a:ext uri="{FF2B5EF4-FFF2-40B4-BE49-F238E27FC236}">
                <a16:creationId xmlns:a16="http://schemas.microsoft.com/office/drawing/2014/main" id="{18375D9D-F02C-4777-8CB1-3FF13EF5A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9" y="830425"/>
            <a:ext cx="11963541" cy="5728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E31109-B0D6-9DB3-27E3-938AB81D209C}"/>
              </a:ext>
            </a:extLst>
          </p:cNvPr>
          <p:cNvSpPr txBox="1"/>
          <p:nvPr/>
        </p:nvSpPr>
        <p:spPr>
          <a:xfrm>
            <a:off x="3387012" y="139959"/>
            <a:ext cx="599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MONTHLY TREND</a:t>
            </a:r>
            <a:endParaRPr lang="en-IN" sz="24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Trend">
            <a:extLst>
              <a:ext uri="{FF2B5EF4-FFF2-40B4-BE49-F238E27FC236}">
                <a16:creationId xmlns:a16="http://schemas.microsoft.com/office/drawing/2014/main" id="{E9E74E8F-F005-443D-8C2A-3712797E2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9" y="821095"/>
            <a:ext cx="11963541" cy="57383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5F68F1-D5E0-EACB-BEED-8E21768C6303}"/>
              </a:ext>
            </a:extLst>
          </p:cNvPr>
          <p:cNvSpPr txBox="1"/>
          <p:nvPr/>
        </p:nvSpPr>
        <p:spPr>
          <a:xfrm>
            <a:off x="3387012" y="139959"/>
            <a:ext cx="599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QUARTERLY TREND</a:t>
            </a:r>
            <a:endParaRPr lang="en-IN" sz="24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96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Trend">
            <a:extLst>
              <a:ext uri="{FF2B5EF4-FFF2-40B4-BE49-F238E27FC236}">
                <a16:creationId xmlns:a16="http://schemas.microsoft.com/office/drawing/2014/main" id="{4FEC2C28-4F0A-4FBE-AECF-613988517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6" y="830424"/>
            <a:ext cx="11963541" cy="57010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5A6410-4E69-5D11-FDFA-5DF1B18862C7}"/>
              </a:ext>
            </a:extLst>
          </p:cNvPr>
          <p:cNvSpPr txBox="1"/>
          <p:nvPr/>
        </p:nvSpPr>
        <p:spPr>
          <a:xfrm>
            <a:off x="3387012" y="139959"/>
            <a:ext cx="599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YEARLY TREND</a:t>
            </a:r>
            <a:endParaRPr lang="en-IN" sz="24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95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3" descr="Density Map">
            <a:extLst>
              <a:ext uri="{FF2B5EF4-FFF2-40B4-BE49-F238E27FC236}">
                <a16:creationId xmlns:a16="http://schemas.microsoft.com/office/drawing/2014/main" id="{FB3B95B1-03D0-4B44-BACA-B3E54E677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9" y="830424"/>
            <a:ext cx="10727422" cy="57756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FD21C5-4649-8564-9E9C-00B012ADADD1}"/>
              </a:ext>
            </a:extLst>
          </p:cNvPr>
          <p:cNvSpPr txBox="1"/>
          <p:nvPr/>
        </p:nvSpPr>
        <p:spPr>
          <a:xfrm>
            <a:off x="3387012" y="139959"/>
            <a:ext cx="599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DENSITY MAP</a:t>
            </a:r>
            <a:endParaRPr lang="en-IN" sz="24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93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Filled Map">
            <a:extLst>
              <a:ext uri="{FF2B5EF4-FFF2-40B4-BE49-F238E27FC236}">
                <a16:creationId xmlns:a16="http://schemas.microsoft.com/office/drawing/2014/main" id="{428C0BA3-45DC-48A0-A89E-20936652F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65" y="830424"/>
            <a:ext cx="11910270" cy="60275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0FBFEA-ACD9-53B0-1DF9-C0B08B53334D}"/>
              </a:ext>
            </a:extLst>
          </p:cNvPr>
          <p:cNvSpPr txBox="1"/>
          <p:nvPr/>
        </p:nvSpPr>
        <p:spPr>
          <a:xfrm>
            <a:off x="3387012" y="139959"/>
            <a:ext cx="599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FILLED MAP</a:t>
            </a:r>
            <a:endParaRPr lang="en-IN" sz="24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op Issues">
            <a:extLst>
              <a:ext uri="{FF2B5EF4-FFF2-40B4-BE49-F238E27FC236}">
                <a16:creationId xmlns:a16="http://schemas.microsoft.com/office/drawing/2014/main" id="{FA770D0D-398B-4B66-A33E-5A976C15B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7" y="830424"/>
            <a:ext cx="12083745" cy="57663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D81E0B-E415-C0C7-DEB6-04C023D3F065}"/>
              </a:ext>
            </a:extLst>
          </p:cNvPr>
          <p:cNvSpPr txBox="1"/>
          <p:nvPr/>
        </p:nvSpPr>
        <p:spPr>
          <a:xfrm>
            <a:off x="3387012" y="139959"/>
            <a:ext cx="599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ISSUES</a:t>
            </a:r>
            <a:endParaRPr lang="en-IN" sz="24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35</Words>
  <Application>Microsoft Office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Bahnschrift</vt:lpstr>
      <vt:lpstr>Calibri</vt:lpstr>
      <vt:lpstr>Calibri Light</vt:lpstr>
      <vt:lpstr>Times New Roman</vt:lpstr>
      <vt:lpstr>Office Theme</vt:lpstr>
      <vt:lpstr>CUSTOMER COMPLAINTS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TUSHAR</dc:creator>
  <cp:lastModifiedBy>Tushar Kshirsagar</cp:lastModifiedBy>
  <cp:revision>9</cp:revision>
  <dcterms:created xsi:type="dcterms:W3CDTF">2024-12-10T07:38:32Z</dcterms:created>
  <dcterms:modified xsi:type="dcterms:W3CDTF">2024-12-18T15:54:34Z</dcterms:modified>
</cp:coreProperties>
</file>