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6" r:id="rId6"/>
    <p:sldId id="268" r:id="rId7"/>
    <p:sldId id="269" r:id="rId8"/>
    <p:sldId id="259" r:id="rId9"/>
    <p:sldId id="260" r:id="rId10"/>
    <p:sldId id="261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ComplaintDashboard_17123979330410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C79CDE-9B60-4E12-8C9E-F185E92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COMPLAINTS 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F6EF22-A009-42FD-AE9F-8C934208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/>
              <a:t>TUSHAR KSHIRSAGAR</a:t>
            </a:r>
          </a:p>
          <a:p>
            <a:r>
              <a:rPr lang="en-US" sz="2000" b="1" dirty="0"/>
              <a:t>M.Sc.(Statistics)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mpany Response">
            <a:extLst>
              <a:ext uri="{FF2B5EF4-FFF2-40B4-BE49-F238E27FC236}">
                <a16:creationId xmlns:a16="http://schemas.microsoft.com/office/drawing/2014/main" id="{9D9A7036-B5D0-4B6F-8B69-A2118DD6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" y="821094"/>
            <a:ext cx="12090072" cy="6036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BC35A-3017-D694-7568-BC13CD3A8967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RESPONSE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ubmitted via">
            <a:extLst>
              <a:ext uri="{FF2B5EF4-FFF2-40B4-BE49-F238E27FC236}">
                <a16:creationId xmlns:a16="http://schemas.microsoft.com/office/drawing/2014/main" id="{456B1BC0-89FA-460D-8504-D22ABFD3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" y="830425"/>
            <a:ext cx="11976194" cy="5673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60EEA-34AE-291D-D27A-30F36A34D084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VIA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" descr="Dashboard">
            <a:extLst>
              <a:ext uri="{FF2B5EF4-FFF2-40B4-BE49-F238E27FC236}">
                <a16:creationId xmlns:a16="http://schemas.microsoft.com/office/drawing/2014/main" id="{550C9C2D-6E68-1F5C-3494-D789143BF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07ED-400F-D6E7-5FC1-7DFE6BF8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819"/>
            <a:ext cx="10515600" cy="3275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THANK YOU!</a:t>
            </a:r>
            <a:endParaRPr lang="en-IN" sz="4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">
            <a:extLst>
              <a:ext uri="{FF2B5EF4-FFF2-40B4-BE49-F238E27FC236}">
                <a16:creationId xmlns:a16="http://schemas.microsoft.com/office/drawing/2014/main" id="{1C34B47F-F7C2-4929-8604-85931FD6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21094"/>
            <a:ext cx="11963541" cy="5738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0109C-A26C-8E2E-5421-C80AEC2B86C2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">
            <a:extLst>
              <a:ext uri="{FF2B5EF4-FFF2-40B4-BE49-F238E27FC236}">
                <a16:creationId xmlns:a16="http://schemas.microsoft.com/office/drawing/2014/main" id="{DFE2B064-1859-4849-846A-2F1B3AB00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30424"/>
            <a:ext cx="11963541" cy="5728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44143-2623-A2FC-CB21-7511CB6C2477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">
            <a:extLst>
              <a:ext uri="{FF2B5EF4-FFF2-40B4-BE49-F238E27FC236}">
                <a16:creationId xmlns:a16="http://schemas.microsoft.com/office/drawing/2014/main" id="{18375D9D-F02C-4777-8CB1-3FF13EF5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30425"/>
            <a:ext cx="11963541" cy="5728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31109-B0D6-9DB3-27E3-938AB81D209C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Trend">
            <a:extLst>
              <a:ext uri="{FF2B5EF4-FFF2-40B4-BE49-F238E27FC236}">
                <a16:creationId xmlns:a16="http://schemas.microsoft.com/office/drawing/2014/main" id="{E9E74E8F-F005-443D-8C2A-3712797E2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21095"/>
            <a:ext cx="11963541" cy="5738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F68F1-D5E0-EACB-BEED-8E21768C6303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Trend">
            <a:extLst>
              <a:ext uri="{FF2B5EF4-FFF2-40B4-BE49-F238E27FC236}">
                <a16:creationId xmlns:a16="http://schemas.microsoft.com/office/drawing/2014/main" id="{4FEC2C28-4F0A-4FBE-AECF-61398851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" y="830424"/>
            <a:ext cx="11963541" cy="5701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A6410-4E69-5D11-FDFA-5DF1B18862C7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Density Map">
            <a:extLst>
              <a:ext uri="{FF2B5EF4-FFF2-40B4-BE49-F238E27FC236}">
                <a16:creationId xmlns:a16="http://schemas.microsoft.com/office/drawing/2014/main" id="{FB3B95B1-03D0-4B44-BACA-B3E54E67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9" y="830424"/>
            <a:ext cx="10727422" cy="5775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D21C5-4649-8564-9E9C-00B012ADADD1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MAP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lled Map">
            <a:extLst>
              <a:ext uri="{FF2B5EF4-FFF2-40B4-BE49-F238E27FC236}">
                <a16:creationId xmlns:a16="http://schemas.microsoft.com/office/drawing/2014/main" id="{428C0BA3-45DC-48A0-A89E-20936652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5" y="830424"/>
            <a:ext cx="11910270" cy="6027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0FBFEA-ACD9-53B0-1DF9-C0B08B53334D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 MAP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Issues">
            <a:extLst>
              <a:ext uri="{FF2B5EF4-FFF2-40B4-BE49-F238E27FC236}">
                <a16:creationId xmlns:a16="http://schemas.microsoft.com/office/drawing/2014/main" id="{FA770D0D-398B-4B66-A33E-5A976C15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" y="830424"/>
            <a:ext cx="12083745" cy="5766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D81E0B-E415-C0C7-DEB6-04C023D3F065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ISSUES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Times New Roman</vt:lpstr>
      <vt:lpstr>Office Theme</vt:lpstr>
      <vt:lpstr>CUSTOMER COMPLAINTS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</dc:creator>
  <cp:lastModifiedBy>Tushar Kshirsagar</cp:lastModifiedBy>
  <cp:revision>8</cp:revision>
  <dcterms:created xsi:type="dcterms:W3CDTF">2024-12-10T07:38:32Z</dcterms:created>
  <dcterms:modified xsi:type="dcterms:W3CDTF">2024-12-11T11:05:15Z</dcterms:modified>
</cp:coreProperties>
</file>