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A1"/>
    <a:srgbClr val="F0456F"/>
    <a:srgbClr val="073A4C"/>
    <a:srgbClr val="1189B2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928"/>
  </p:normalViewPr>
  <p:slideViewPr>
    <p:cSldViewPr snapToGrid="0" snapToObjects="1" showGuides="1">
      <p:cViewPr varScale="1">
        <p:scale>
          <a:sx n="82" d="100"/>
          <a:sy n="82" d="100"/>
        </p:scale>
        <p:origin x="79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7/16/2023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38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7055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393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73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7/16/2023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5.png"/><Relationship Id="rId18" Type="http://schemas.openxmlformats.org/officeDocument/2006/relationships/slide" Target="slide9.xml"/><Relationship Id="rId26" Type="http://schemas.openxmlformats.org/officeDocument/2006/relationships/slide" Target="slide5.xml"/><Relationship Id="rId3" Type="http://schemas.openxmlformats.org/officeDocument/2006/relationships/image" Target="../media/image1.png"/><Relationship Id="rId21" Type="http://schemas.openxmlformats.org/officeDocument/2006/relationships/slide" Target="slide10.xml"/><Relationship Id="rId7" Type="http://schemas.openxmlformats.org/officeDocument/2006/relationships/image" Target="../media/image62.png"/><Relationship Id="rId12" Type="http://schemas.openxmlformats.org/officeDocument/2006/relationships/image" Target="../media/image45.svg"/><Relationship Id="rId17" Type="http://schemas.openxmlformats.org/officeDocument/2006/relationships/image" Target="../media/image29.svg"/><Relationship Id="rId25" Type="http://schemas.openxmlformats.org/officeDocument/2006/relationships/image" Target="../media/image42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20" Type="http://schemas.openxmlformats.org/officeDocument/2006/relationships/image" Target="../media/image14.svg"/><Relationship Id="rId29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23" Type="http://schemas.openxmlformats.org/officeDocument/2006/relationships/image" Target="../media/image38.svg"/><Relationship Id="rId28" Type="http://schemas.openxmlformats.org/officeDocument/2006/relationships/image" Target="../media/image46.svg"/><Relationship Id="rId10" Type="http://schemas.openxmlformats.org/officeDocument/2006/relationships/image" Target="../media/image57.svg"/><Relationship Id="rId19" Type="http://schemas.openxmlformats.org/officeDocument/2006/relationships/image" Target="../media/image13.png"/><Relationship Id="rId31" Type="http://schemas.openxmlformats.org/officeDocument/2006/relationships/image" Target="../media/image48.svg"/><Relationship Id="rId4" Type="http://schemas.openxmlformats.org/officeDocument/2006/relationships/image" Target="../media/image2.svg"/><Relationship Id="rId9" Type="http://schemas.openxmlformats.org/officeDocument/2006/relationships/image" Target="../media/image56.png"/><Relationship Id="rId14" Type="http://schemas.openxmlformats.org/officeDocument/2006/relationships/image" Target="../media/image44.svg"/><Relationship Id="rId22" Type="http://schemas.openxmlformats.org/officeDocument/2006/relationships/image" Target="../media/image11.png"/><Relationship Id="rId27" Type="http://schemas.openxmlformats.org/officeDocument/2006/relationships/image" Target="../media/image19.png"/><Relationship Id="rId30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5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1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1.png"/><Relationship Id="rId27" Type="http://schemas.openxmlformats.org/officeDocument/2006/relationships/image" Target="../media/image21.png"/><Relationship Id="rId30" Type="http://schemas.openxmlformats.org/officeDocument/2006/relationships/image" Target="../media/image33.png"/><Relationship Id="rId8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38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7.svg"/><Relationship Id="rId28" Type="http://schemas.openxmlformats.org/officeDocument/2006/relationships/image" Target="../media/image3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3.svg"/><Relationship Id="rId18" Type="http://schemas.openxmlformats.org/officeDocument/2006/relationships/slide" Target="slide5.xml"/><Relationship Id="rId26" Type="http://schemas.openxmlformats.org/officeDocument/2006/relationships/image" Target="../media/image48.svg"/><Relationship Id="rId3" Type="http://schemas.openxmlformats.org/officeDocument/2006/relationships/image" Target="../media/image1.png"/><Relationship Id="rId21" Type="http://schemas.openxmlformats.org/officeDocument/2006/relationships/slide" Target="slide2.xml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17" Type="http://schemas.openxmlformats.org/officeDocument/2006/relationships/image" Target="../media/image45.sv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20" Type="http://schemas.openxmlformats.org/officeDocument/2006/relationships/image" Target="../media/image46.sv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2.svg"/><Relationship Id="rId24" Type="http://schemas.openxmlformats.org/officeDocument/2006/relationships/slide" Target="slide4.xml"/><Relationship Id="rId5" Type="http://schemas.openxmlformats.org/officeDocument/2006/relationships/slide" Target="slide6.xml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41.svg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svg"/><Relationship Id="rId18" Type="http://schemas.openxmlformats.org/officeDocument/2006/relationships/slide" Target="slide6.xml"/><Relationship Id="rId26" Type="http://schemas.openxmlformats.org/officeDocument/2006/relationships/image" Target="../media/image55.svg"/><Relationship Id="rId3" Type="http://schemas.openxmlformats.org/officeDocument/2006/relationships/image" Target="../media/image1.png"/><Relationship Id="rId21" Type="http://schemas.openxmlformats.org/officeDocument/2006/relationships/slide" Target="slide7.xml"/><Relationship Id="rId34" Type="http://schemas.openxmlformats.org/officeDocument/2006/relationships/slide" Target="slide5.xml"/><Relationship Id="rId7" Type="http://schemas.openxmlformats.org/officeDocument/2006/relationships/image" Target="../media/image52.png"/><Relationship Id="rId12" Type="http://schemas.openxmlformats.org/officeDocument/2006/relationships/image" Target="../media/image5.png"/><Relationship Id="rId17" Type="http://schemas.openxmlformats.org/officeDocument/2006/relationships/image" Target="../media/image4.svg"/><Relationship Id="rId25" Type="http://schemas.openxmlformats.org/officeDocument/2006/relationships/image" Target="../media/image17.png"/><Relationship Id="rId33" Type="http://schemas.openxmlformats.org/officeDocument/2006/relationships/image" Target="../media/image4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20" Type="http://schemas.openxmlformats.org/officeDocument/2006/relationships/image" Target="../media/image29.sv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42.svg"/><Relationship Id="rId24" Type="http://schemas.openxmlformats.org/officeDocument/2006/relationships/slide" Target="slide4.xml"/><Relationship Id="rId32" Type="http://schemas.openxmlformats.org/officeDocument/2006/relationships/image" Target="../media/image49.svg"/><Relationship Id="rId5" Type="http://schemas.openxmlformats.org/officeDocument/2006/relationships/image" Target="../media/image50.jpeg"/><Relationship Id="rId15" Type="http://schemas.openxmlformats.org/officeDocument/2006/relationships/image" Target="../media/image45.svg"/><Relationship Id="rId23" Type="http://schemas.openxmlformats.org/officeDocument/2006/relationships/image" Target="../media/image30.svg"/><Relationship Id="rId28" Type="http://schemas.openxmlformats.org/officeDocument/2006/relationships/image" Target="../media/image19.png"/><Relationship Id="rId36" Type="http://schemas.openxmlformats.org/officeDocument/2006/relationships/image" Target="../media/image41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31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54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slide" Target="slide10.xml"/><Relationship Id="rId30" Type="http://schemas.openxmlformats.org/officeDocument/2006/relationships/slide" Target="slide3.xml"/><Relationship Id="rId35" Type="http://schemas.openxmlformats.org/officeDocument/2006/relationships/image" Target="../media/image27.png"/><Relationship Id="rId8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29.svg"/><Relationship Id="rId18" Type="http://schemas.openxmlformats.org/officeDocument/2006/relationships/image" Target="../media/image11.png"/><Relationship Id="rId26" Type="http://schemas.openxmlformats.org/officeDocument/2006/relationships/image" Target="../media/image4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17" Type="http://schemas.openxmlformats.org/officeDocument/2006/relationships/slide" Target="slide8.xml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20" Type="http://schemas.openxmlformats.org/officeDocument/2006/relationships/slide" Target="slide10.xml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6.xml"/><Relationship Id="rId24" Type="http://schemas.openxmlformats.org/officeDocument/2006/relationships/image" Target="../media/image46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slide" Target="slide5.xml"/><Relationship Id="rId28" Type="http://schemas.openxmlformats.org/officeDocument/2006/relationships/image" Target="../media/image15.png"/><Relationship Id="rId10" Type="http://schemas.openxmlformats.org/officeDocument/2006/relationships/image" Target="../media/image42.svg"/><Relationship Id="rId19" Type="http://schemas.openxmlformats.org/officeDocument/2006/relationships/image" Target="../media/image31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9.xml"/><Relationship Id="rId22" Type="http://schemas.openxmlformats.org/officeDocument/2006/relationships/image" Target="../media/image20.svg"/><Relationship Id="rId27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image" Target="../media/image43.svg"/><Relationship Id="rId18" Type="http://schemas.openxmlformats.org/officeDocument/2006/relationships/image" Target="../media/image61.svg"/><Relationship Id="rId26" Type="http://schemas.openxmlformats.org/officeDocument/2006/relationships/image" Target="../media/image49.sv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7" Type="http://schemas.openxmlformats.org/officeDocument/2006/relationships/image" Target="../media/image58.jpeg"/><Relationship Id="rId12" Type="http://schemas.openxmlformats.org/officeDocument/2006/relationships/image" Target="../media/image3.png"/><Relationship Id="rId17" Type="http://schemas.openxmlformats.org/officeDocument/2006/relationships/image" Target="../media/image23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slide" Target="slide6.xml"/><Relationship Id="rId20" Type="http://schemas.openxmlformats.org/officeDocument/2006/relationships/image" Target="../media/image11.pn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svg"/><Relationship Id="rId11" Type="http://schemas.openxmlformats.org/officeDocument/2006/relationships/image" Target="../media/image42.svg"/><Relationship Id="rId24" Type="http://schemas.openxmlformats.org/officeDocument/2006/relationships/slide" Target="slide3.xml"/><Relationship Id="rId32" Type="http://schemas.openxmlformats.org/officeDocument/2006/relationships/image" Target="../media/image48.svg"/><Relationship Id="rId5" Type="http://schemas.openxmlformats.org/officeDocument/2006/relationships/image" Target="../media/image56.png"/><Relationship Id="rId15" Type="http://schemas.openxmlformats.org/officeDocument/2006/relationships/image" Target="../media/image44.svg"/><Relationship Id="rId23" Type="http://schemas.openxmlformats.org/officeDocument/2006/relationships/image" Target="../media/image45.svg"/><Relationship Id="rId28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9.xml"/><Relationship Id="rId31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60.jpeg"/><Relationship Id="rId14" Type="http://schemas.openxmlformats.org/officeDocument/2006/relationships/image" Target="../media/image5.png"/><Relationship Id="rId22" Type="http://schemas.openxmlformats.org/officeDocument/2006/relationships/image" Target="../media/image7.png"/><Relationship Id="rId27" Type="http://schemas.openxmlformats.org/officeDocument/2006/relationships/slide" Target="slide2.xml"/><Relationship Id="rId30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1770665" y="1825316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547213" y="583080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PROBLEM STATEMENT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778989" y="1104894"/>
            <a:ext cx="5192790" cy="187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A67B7-9C49-3266-0BA3-73A6BE899A2E}"/>
              </a:ext>
            </a:extLst>
          </p:cNvPr>
          <p:cNvSpPr txBox="1"/>
          <p:nvPr/>
        </p:nvSpPr>
        <p:spPr>
          <a:xfrm>
            <a:off x="5235982" y="2083964"/>
            <a:ext cx="6266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Stage fear and public speaking anxiety hinder individuals from effectively expressing themselves, limiting personal growth, professional opportunities, and societal impact.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Existing solutions are inadequate and fail to provide comprehensive support.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A transformative solution is needed to empower individuals and bridge the resource gap in public speaking.</a:t>
            </a:r>
            <a:endParaRPr lang="en-IN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54582D-4B25-B049-BB6B-EC4E61BF854E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B3DA2D-B4FA-C24D-B4E8-7624EF486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6B3BAA89-1839-EB44-9B24-BA6C97EE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7912C-E040-6A4A-BE6E-6CAD6509E07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475FEE-C144-4548-A8A7-4F513439F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140F157-340D-604A-A162-D3A7E815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pic>
        <p:nvPicPr>
          <p:cNvPr id="2" name="Graphic 1" descr="Questions">
            <a:extLst>
              <a:ext uri="{FF2B5EF4-FFF2-40B4-BE49-F238E27FC236}">
                <a16:creationId xmlns:a16="http://schemas.microsoft.com/office/drawing/2014/main" id="{11935C50-98AF-51BA-DC5D-38E2CE392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5858" y="1940842"/>
            <a:ext cx="2911184" cy="2911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C8B1D3-6DD6-5FE9-5860-D86DC178189B}"/>
              </a:ext>
            </a:extLst>
          </p:cNvPr>
          <p:cNvSpPr txBox="1"/>
          <p:nvPr/>
        </p:nvSpPr>
        <p:spPr>
          <a:xfrm>
            <a:off x="4853659" y="583080"/>
            <a:ext cx="312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latin typeface="Montserrat" pitchFamily="2" charset="77"/>
              </a:rPr>
              <a:t>THANK YOU</a:t>
            </a:r>
            <a:endParaRPr lang="en-LT" sz="3200" b="1" spc="300" dirty="0"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18A403A-FF3B-5879-AE2D-A30EEB5F0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542451E-0F9C-4DF6-6A75-602FAE2CE87F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D0710B-D9B4-6110-EDDE-523F29C82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2A3A6BE4-25A6-AC12-32B7-CF336D1D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774894-11AF-4348-E9F1-3AD8C6C71281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3EE167-DF2E-04D0-9326-24641D3A6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9403F347-A6C3-C306-A026-C27D0DE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38" name="Freeform 17">
            <a:extLst>
              <a:ext uri="{FF2B5EF4-FFF2-40B4-BE49-F238E27FC236}">
                <a16:creationId xmlns:a16="http://schemas.microsoft.com/office/drawing/2014/main" id="{4FD5F81F-4FCC-4C25-E495-2C08F70794AE}"/>
              </a:ext>
            </a:extLst>
          </p:cNvPr>
          <p:cNvSpPr/>
          <p:nvPr/>
        </p:nvSpPr>
        <p:spPr>
          <a:xfrm rot="10800000">
            <a:off x="0" y="-4437659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5" action="ppaction://hlinksldjump"/>
            <a:extLst>
              <a:ext uri="{FF2B5EF4-FFF2-40B4-BE49-F238E27FC236}">
                <a16:creationId xmlns:a16="http://schemas.microsoft.com/office/drawing/2014/main" id="{6E80348E-5EB3-754B-86C8-4C4EA07C83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8" action="ppaction://hlinksldjump"/>
            <a:extLst>
              <a:ext uri="{FF2B5EF4-FFF2-40B4-BE49-F238E27FC236}">
                <a16:creationId xmlns:a16="http://schemas.microsoft.com/office/drawing/2014/main" id="{2265410C-8250-D94D-B452-8EC4A7C440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A41F91BD-1F3B-1C43-96EF-08696B5472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67C0ADE-6688-524D-6005-870A0DF33705}"/>
              </a:ext>
            </a:extLst>
          </p:cNvPr>
          <p:cNvGrpSpPr/>
          <p:nvPr/>
        </p:nvGrpSpPr>
        <p:grpSpPr>
          <a:xfrm>
            <a:off x="947765" y="5462235"/>
            <a:ext cx="828000" cy="828000"/>
            <a:chOff x="-828000" y="3015000"/>
            <a:chExt cx="82800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FD69E3-3016-57C2-E1CF-459DB0CB9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9" name="Graphic 28" descr="Coffee">
              <a:extLst>
                <a:ext uri="{FF2B5EF4-FFF2-40B4-BE49-F238E27FC236}">
                  <a16:creationId xmlns:a16="http://schemas.microsoft.com/office/drawing/2014/main" id="{BEA94769-69A5-F224-3D25-E15C53FC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pic>
        <p:nvPicPr>
          <p:cNvPr id="33" name="Graphic 32" descr="Users">
            <a:hlinkClick r:id="rId26" action="ppaction://hlinksldjump"/>
            <a:extLst>
              <a:ext uri="{FF2B5EF4-FFF2-40B4-BE49-F238E27FC236}">
                <a16:creationId xmlns:a16="http://schemas.microsoft.com/office/drawing/2014/main" id="{F7CF1441-181F-6A15-A617-AD99B4F7871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pic>
        <p:nvPicPr>
          <p:cNvPr id="37" name="Graphic 36" descr="Single gear">
            <a:hlinkClick r:id="rId29" action="ppaction://hlinksldjump"/>
            <a:extLst>
              <a:ext uri="{FF2B5EF4-FFF2-40B4-BE49-F238E27FC236}">
                <a16:creationId xmlns:a16="http://schemas.microsoft.com/office/drawing/2014/main" id="{586D5EBD-3AEC-1F63-5693-107E7B4650A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FEED7-1A34-B635-C308-5BE85F572FDB}"/>
              </a:ext>
            </a:extLst>
          </p:cNvPr>
          <p:cNvSpPr txBox="1"/>
          <p:nvPr/>
        </p:nvSpPr>
        <p:spPr>
          <a:xfrm>
            <a:off x="4845192" y="1304265"/>
            <a:ext cx="70663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The project offers a comprehensive solution to stage fear and public speaking anxiety.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It includes generating PowerPoint presentations, describing slide content, and analyzing user-uploaded presentations.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Q&amp;A sessions on specific topics are also generated. A supportive community/forum is created for users to connect, share experiences, seek advice, and find inspiration. 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This solution aims to empower individuals, provide resources, and foster personal growth in public speaking within a supportive environment.</a:t>
            </a:r>
            <a:endParaRPr lang="en-IN" sz="2000" dirty="0">
              <a:latin typeface="Montserrat" panose="00000500000000000000" pitchFamily="2" charset="0"/>
            </a:endParaRPr>
          </a:p>
        </p:txBody>
      </p:sp>
      <p:grpSp>
        <p:nvGrpSpPr>
          <p:cNvPr id="3" name="!!lamp">
            <a:extLst>
              <a:ext uri="{FF2B5EF4-FFF2-40B4-BE49-F238E27FC236}">
                <a16:creationId xmlns:a16="http://schemas.microsoft.com/office/drawing/2014/main" id="{54F4508A-8737-9F1E-03FD-C965B617DCB3}"/>
              </a:ext>
            </a:extLst>
          </p:cNvPr>
          <p:cNvGrpSpPr/>
          <p:nvPr/>
        </p:nvGrpSpPr>
        <p:grpSpPr>
          <a:xfrm>
            <a:off x="1733983" y="2428645"/>
            <a:ext cx="3035117" cy="2828710"/>
            <a:chOff x="5105414" y="2463804"/>
            <a:chExt cx="1974089" cy="1921526"/>
          </a:xfrm>
          <a:solidFill>
            <a:schemeClr val="tx1"/>
          </a:solidFill>
        </p:grpSpPr>
        <p:sp>
          <p:nvSpPr>
            <p:cNvPr id="4" name="Freeform 68">
              <a:extLst>
                <a:ext uri="{FF2B5EF4-FFF2-40B4-BE49-F238E27FC236}">
                  <a16:creationId xmlns:a16="http://schemas.microsoft.com/office/drawing/2014/main" id="{DF22D0DD-9452-36F4-1B94-D1AFA045B8AD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5" name="Freeform 69">
              <a:extLst>
                <a:ext uri="{FF2B5EF4-FFF2-40B4-BE49-F238E27FC236}">
                  <a16:creationId xmlns:a16="http://schemas.microsoft.com/office/drawing/2014/main" id="{2D2E46C5-E3C5-D66B-9F8C-1BAB38BEEADF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CFFF2252-5E52-3363-7558-A11695B79560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7" name="Freeform 71">
              <a:extLst>
                <a:ext uri="{FF2B5EF4-FFF2-40B4-BE49-F238E27FC236}">
                  <a16:creationId xmlns:a16="http://schemas.microsoft.com/office/drawing/2014/main" id="{E1CACE67-C72B-26DD-EF5D-1E893ABD17A9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72">
              <a:extLst>
                <a:ext uri="{FF2B5EF4-FFF2-40B4-BE49-F238E27FC236}">
                  <a16:creationId xmlns:a16="http://schemas.microsoft.com/office/drawing/2014/main" id="{047C78F8-99E8-0AED-757B-D99CDAB9D613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73">
              <a:extLst>
                <a:ext uri="{FF2B5EF4-FFF2-40B4-BE49-F238E27FC236}">
                  <a16:creationId xmlns:a16="http://schemas.microsoft.com/office/drawing/2014/main" id="{1EBE4B32-372A-183F-01D8-800DB5CF17DD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74">
              <a:extLst>
                <a:ext uri="{FF2B5EF4-FFF2-40B4-BE49-F238E27FC236}">
                  <a16:creationId xmlns:a16="http://schemas.microsoft.com/office/drawing/2014/main" id="{F1E62B6E-87CE-CCA7-5773-D09335212CEE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8532C4F2-CC4D-8804-F7A6-E3CFB29708F3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5DF735AD-16D6-E64B-1DDC-A57E44416883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653694F7-4ED1-220E-4C02-D11DA49E8776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133FF214-7A18-C046-5973-9441AE8BA51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F4389CE-F85F-406E-FACE-714D47D2135B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A68DB865-1776-F4B6-45AC-DE540F851F85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B288E498-990F-F1AB-18D2-E421D1A360C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19BC60E1-3C70-F8B8-41F8-4A4159B7700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30809EEA-BADC-D190-6ED0-CDE067918BD7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6E3BC08B-35F6-74D1-EE46-9F57F6AF302E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193754" y="583080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 OPPURTUNITIES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16236" y="1099149"/>
            <a:ext cx="6009176" cy="123865"/>
          </a:xfrm>
          <a:prstGeom prst="rect">
            <a:avLst/>
          </a:prstGeom>
        </p:spPr>
      </p:pic>
      <p:grpSp>
        <p:nvGrpSpPr>
          <p:cNvPr id="2" name="!!lamp">
            <a:extLst>
              <a:ext uri="{FF2B5EF4-FFF2-40B4-BE49-F238E27FC236}">
                <a16:creationId xmlns:a16="http://schemas.microsoft.com/office/drawing/2014/main" id="{114066A5-0641-E1BD-C155-DA670E73880F}"/>
              </a:ext>
            </a:extLst>
          </p:cNvPr>
          <p:cNvGrpSpPr/>
          <p:nvPr/>
        </p:nvGrpSpPr>
        <p:grpSpPr>
          <a:xfrm>
            <a:off x="2088757" y="1589420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6">
              <a:extLst>
                <a:ext uri="{FF2B5EF4-FFF2-40B4-BE49-F238E27FC236}">
                  <a16:creationId xmlns:a16="http://schemas.microsoft.com/office/drawing/2014/main" id="{8AD5B1D1-12FD-D5CE-CD3E-7C60E2536043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" name="Freeform 47">
              <a:extLst>
                <a:ext uri="{FF2B5EF4-FFF2-40B4-BE49-F238E27FC236}">
                  <a16:creationId xmlns:a16="http://schemas.microsoft.com/office/drawing/2014/main" id="{378E2258-D90B-EA81-E3CD-1E450B44F52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" name="Freeform 48">
              <a:extLst>
                <a:ext uri="{FF2B5EF4-FFF2-40B4-BE49-F238E27FC236}">
                  <a16:creationId xmlns:a16="http://schemas.microsoft.com/office/drawing/2014/main" id="{1D7B8CE4-F838-2F19-17A4-4BB1EF2FA79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43CC5809-A6BE-FE05-3B46-23AFA49BC574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B56EBF7A-3F84-AD5D-39AF-B459A34F8C81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51">
              <a:extLst>
                <a:ext uri="{FF2B5EF4-FFF2-40B4-BE49-F238E27FC236}">
                  <a16:creationId xmlns:a16="http://schemas.microsoft.com/office/drawing/2014/main" id="{DF394748-05F2-4120-2EC4-6FAD414C8CA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52">
              <a:extLst>
                <a:ext uri="{FF2B5EF4-FFF2-40B4-BE49-F238E27FC236}">
                  <a16:creationId xmlns:a16="http://schemas.microsoft.com/office/drawing/2014/main" id="{09095AFD-6D95-9B05-54DD-0A7C3348092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53">
              <a:extLst>
                <a:ext uri="{FF2B5EF4-FFF2-40B4-BE49-F238E27FC236}">
                  <a16:creationId xmlns:a16="http://schemas.microsoft.com/office/drawing/2014/main" id="{59EABBF4-4B16-D5A3-9B08-178FA195F978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0E40E263-8BAD-B3BF-59EA-19CDD26706D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55">
              <a:extLst>
                <a:ext uri="{FF2B5EF4-FFF2-40B4-BE49-F238E27FC236}">
                  <a16:creationId xmlns:a16="http://schemas.microsoft.com/office/drawing/2014/main" id="{A031AEF8-BB8D-A07D-19BA-FFB7F57B755E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80F326BA-9764-D333-E770-CBEBE899A83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84607BE8-5730-1C49-A1AF-A3781CCDFF5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8BEC6262-90E5-74DD-5D7A-D3CF433E0F5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7372A1C4-2CD3-E05E-BB77-9B98741F8F31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60">
              <a:extLst>
                <a:ext uri="{FF2B5EF4-FFF2-40B4-BE49-F238E27FC236}">
                  <a16:creationId xmlns:a16="http://schemas.microsoft.com/office/drawing/2014/main" id="{85A8696F-D755-CBB2-8BD8-9C5DD8B504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61">
              <a:extLst>
                <a:ext uri="{FF2B5EF4-FFF2-40B4-BE49-F238E27FC236}">
                  <a16:creationId xmlns:a16="http://schemas.microsoft.com/office/drawing/2014/main" id="{461222E5-9DC4-894A-B745-130678AC35E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62">
              <a:extLst>
                <a:ext uri="{FF2B5EF4-FFF2-40B4-BE49-F238E27FC236}">
                  <a16:creationId xmlns:a16="http://schemas.microsoft.com/office/drawing/2014/main" id="{5429C4A4-70AF-0B92-EC4E-811BE890A50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F958C8-3068-27E8-3B13-4DED07AE848B}"/>
              </a:ext>
            </a:extLst>
          </p:cNvPr>
          <p:cNvSpPr txBox="1"/>
          <p:nvPr/>
        </p:nvSpPr>
        <p:spPr>
          <a:xfrm>
            <a:off x="4628141" y="1428676"/>
            <a:ext cx="72407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Montserrat" panose="00000500000000000000" pitchFamily="2" charset="0"/>
              </a:rPr>
              <a:t>Expansive Market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The project targets a large market of professionals, students, and individuals seeking to improve their public speaking skills by addressing stage fear and public speaking anxiety. </a:t>
            </a:r>
          </a:p>
          <a:p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r>
              <a:rPr lang="en-IN" sz="2000" b="1" dirty="0">
                <a:latin typeface="Montserrat" panose="00000500000000000000" pitchFamily="2" charset="0"/>
              </a:rPr>
              <a:t>Inadequate Solutions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Current solutions in the market lack comprehensive support, but the project aims to fill this gap through innovative technology, personalized guidance, and a supportive community. </a:t>
            </a:r>
          </a:p>
          <a:p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r>
              <a:rPr lang="en-IN" sz="2000" b="1" dirty="0">
                <a:latin typeface="Montserrat" panose="00000500000000000000" pitchFamily="2" charset="0"/>
              </a:rPr>
              <a:t>Growing Demand</a:t>
            </a:r>
            <a:r>
              <a:rPr lang="en-IN" sz="2000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The growing demand for effective communication skills creates an opportunity for the project to provide a platform for skill development and confidence building.</a:t>
            </a:r>
            <a:endParaRPr lang="en-IN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865411" y="583080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TECHNOLOGY USED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076F77C-8882-CEE7-4E93-316C058AEDD7}"/>
              </a:ext>
            </a:extLst>
          </p:cNvPr>
          <p:cNvGrpSpPr/>
          <p:nvPr/>
        </p:nvGrpSpPr>
        <p:grpSpPr>
          <a:xfrm>
            <a:off x="5143053" y="2335128"/>
            <a:ext cx="3306220" cy="3034405"/>
            <a:chOff x="2324892" y="1910637"/>
            <a:chExt cx="3306220" cy="3034405"/>
          </a:xfrm>
          <a:solidFill>
            <a:schemeClr val="bg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4996581-2548-EAAD-2663-6B12F3EF5D3E}"/>
                </a:ext>
              </a:extLst>
            </p:cNvPr>
            <p:cNvSpPr/>
            <p:nvPr/>
          </p:nvSpPr>
          <p:spPr>
            <a:xfrm>
              <a:off x="3024585" y="1910637"/>
              <a:ext cx="1359830" cy="903500"/>
            </a:xfrm>
            <a:custGeom>
              <a:avLst/>
              <a:gdLst>
                <a:gd name="connsiteX0" fmla="*/ 1358796 w 1359830"/>
                <a:gd name="connsiteY0" fmla="*/ 878334 h 903500"/>
                <a:gd name="connsiteX1" fmla="*/ 932880 w 1359830"/>
                <a:gd name="connsiteY1" fmla="*/ 141716 h 903500"/>
                <a:gd name="connsiteX2" fmla="*/ 861056 w 1359830"/>
                <a:gd name="connsiteY2" fmla="*/ 107533 h 903500"/>
                <a:gd name="connsiteX3" fmla="*/ 468943 w 1359830"/>
                <a:gd name="connsiteY3" fmla="*/ 106381 h 903500"/>
                <a:gd name="connsiteX4" fmla="*/ 289593 w 1359830"/>
                <a:gd name="connsiteY4" fmla="*/ 0 h 903500"/>
                <a:gd name="connsiteX5" fmla="*/ 85677 w 1359830"/>
                <a:gd name="connsiteY5" fmla="*/ 203916 h 903500"/>
                <a:gd name="connsiteX6" fmla="*/ 289593 w 1359830"/>
                <a:gd name="connsiteY6" fmla="*/ 407832 h 903500"/>
                <a:gd name="connsiteX7" fmla="*/ 467791 w 1359830"/>
                <a:gd name="connsiteY7" fmla="*/ 302980 h 903500"/>
                <a:gd name="connsiteX8" fmla="*/ 742001 w 1359830"/>
                <a:gd name="connsiteY8" fmla="*/ 304132 h 903500"/>
                <a:gd name="connsiteX9" fmla="*/ 813421 w 1359830"/>
                <a:gd name="connsiteY9" fmla="*/ 324866 h 903500"/>
                <a:gd name="connsiteX10" fmla="*/ 920577 w 1359830"/>
                <a:gd name="connsiteY10" fmla="*/ 506150 h 903500"/>
                <a:gd name="connsiteX11" fmla="*/ 823790 w 1359830"/>
                <a:gd name="connsiteY11" fmla="*/ 506150 h 903500"/>
                <a:gd name="connsiteX12" fmla="*/ 180907 w 1359830"/>
                <a:gd name="connsiteY12" fmla="*/ 507302 h 903500"/>
                <a:gd name="connsiteX13" fmla="*/ 101395 w 1359830"/>
                <a:gd name="connsiteY13" fmla="*/ 528037 h 903500"/>
                <a:gd name="connsiteX14" fmla="*/ 0 w 1359830"/>
                <a:gd name="connsiteY14" fmla="*/ 703931 h 903500"/>
                <a:gd name="connsiteX15" fmla="*/ 92178 w 1359830"/>
                <a:gd name="connsiteY15" fmla="*/ 703931 h 903500"/>
                <a:gd name="connsiteX16" fmla="*/ 879888 w 1359830"/>
                <a:gd name="connsiteY16" fmla="*/ 700850 h 903500"/>
                <a:gd name="connsiteX17" fmla="*/ 1115310 w 1359830"/>
                <a:gd name="connsiteY17" fmla="*/ 836433 h 903500"/>
                <a:gd name="connsiteX18" fmla="*/ 1185200 w 1359830"/>
                <a:gd name="connsiteY18" fmla="*/ 898262 h 903500"/>
                <a:gd name="connsiteX19" fmla="*/ 1358419 w 1359830"/>
                <a:gd name="connsiteY19" fmla="*/ 901342 h 903500"/>
                <a:gd name="connsiteX20" fmla="*/ 1358821 w 1359830"/>
                <a:gd name="connsiteY20" fmla="*/ 878304 h 903500"/>
                <a:gd name="connsiteX21" fmla="*/ 363357 w 1359830"/>
                <a:gd name="connsiteY21" fmla="*/ 302639 h 903500"/>
                <a:gd name="connsiteX22" fmla="*/ 289229 w 1359830"/>
                <a:gd name="connsiteY22" fmla="*/ 327231 h 903500"/>
                <a:gd name="connsiteX23" fmla="*/ 165573 w 1359830"/>
                <a:gd name="connsiteY23" fmla="*/ 203575 h 903500"/>
                <a:gd name="connsiteX24" fmla="*/ 289229 w 1359830"/>
                <a:gd name="connsiteY24" fmla="*/ 79918 h 903500"/>
                <a:gd name="connsiteX25" fmla="*/ 370263 w 1359830"/>
                <a:gd name="connsiteY25" fmla="*/ 110270 h 903500"/>
                <a:gd name="connsiteX26" fmla="*/ 412884 w 1359830"/>
                <a:gd name="connsiteY26" fmla="*/ 203601 h 903500"/>
                <a:gd name="connsiteX27" fmla="*/ 363351 w 1359830"/>
                <a:gd name="connsiteY27" fmla="*/ 302637 h 9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59830" h="903500">
                  <a:moveTo>
                    <a:pt x="1358796" y="878334"/>
                  </a:moveTo>
                  <a:cubicBezTo>
                    <a:pt x="1217460" y="632166"/>
                    <a:pt x="1076898" y="385978"/>
                    <a:pt x="932880" y="141716"/>
                  </a:cubicBezTo>
                  <a:cubicBezTo>
                    <a:pt x="921361" y="122508"/>
                    <a:pt x="885651" y="108310"/>
                    <a:pt x="861056" y="107533"/>
                  </a:cubicBezTo>
                  <a:cubicBezTo>
                    <a:pt x="730487" y="104854"/>
                    <a:pt x="599513" y="104854"/>
                    <a:pt x="468943" y="106381"/>
                  </a:cubicBezTo>
                  <a:cubicBezTo>
                    <a:pt x="434385" y="43025"/>
                    <a:pt x="366793" y="0"/>
                    <a:pt x="289593" y="0"/>
                  </a:cubicBezTo>
                  <a:cubicBezTo>
                    <a:pt x="177080" y="0"/>
                    <a:pt x="85677" y="91403"/>
                    <a:pt x="85677" y="203916"/>
                  </a:cubicBezTo>
                  <a:cubicBezTo>
                    <a:pt x="85677" y="316428"/>
                    <a:pt x="177080" y="407832"/>
                    <a:pt x="289593" y="407832"/>
                  </a:cubicBezTo>
                  <a:cubicBezTo>
                    <a:pt x="366025" y="407832"/>
                    <a:pt x="432836" y="365585"/>
                    <a:pt x="467791" y="302980"/>
                  </a:cubicBezTo>
                  <a:cubicBezTo>
                    <a:pt x="560724" y="302980"/>
                    <a:pt x="651380" y="302980"/>
                    <a:pt x="742001" y="304132"/>
                  </a:cubicBezTo>
                  <a:cubicBezTo>
                    <a:pt x="766593" y="304507"/>
                    <a:pt x="801902" y="308739"/>
                    <a:pt x="813421" y="324866"/>
                  </a:cubicBezTo>
                  <a:cubicBezTo>
                    <a:pt x="851434" y="377855"/>
                    <a:pt x="880634" y="437008"/>
                    <a:pt x="920577" y="506150"/>
                  </a:cubicBezTo>
                  <a:lnTo>
                    <a:pt x="823790" y="506150"/>
                  </a:lnTo>
                  <a:cubicBezTo>
                    <a:pt x="609505" y="506150"/>
                    <a:pt x="395192" y="505374"/>
                    <a:pt x="180907" y="507302"/>
                  </a:cubicBezTo>
                  <a:cubicBezTo>
                    <a:pt x="153636" y="507677"/>
                    <a:pt x="114470" y="510758"/>
                    <a:pt x="101395" y="528037"/>
                  </a:cubicBezTo>
                  <a:cubicBezTo>
                    <a:pt x="64132" y="578346"/>
                    <a:pt x="37637" y="636345"/>
                    <a:pt x="0" y="703931"/>
                  </a:cubicBezTo>
                  <a:lnTo>
                    <a:pt x="92178" y="703931"/>
                  </a:lnTo>
                  <a:cubicBezTo>
                    <a:pt x="354874" y="703931"/>
                    <a:pt x="617563" y="710066"/>
                    <a:pt x="879888" y="700850"/>
                  </a:cubicBezTo>
                  <a:cubicBezTo>
                    <a:pt x="995857" y="697019"/>
                    <a:pt x="1072687" y="723889"/>
                    <a:pt x="1115310" y="836433"/>
                  </a:cubicBezTo>
                  <a:cubicBezTo>
                    <a:pt x="1125302" y="862927"/>
                    <a:pt x="1158333" y="893655"/>
                    <a:pt x="1185200" y="898262"/>
                  </a:cubicBezTo>
                  <a:cubicBezTo>
                    <a:pt x="1241644" y="907852"/>
                    <a:pt x="1300791" y="901342"/>
                    <a:pt x="1358419" y="901342"/>
                  </a:cubicBezTo>
                  <a:cubicBezTo>
                    <a:pt x="1358821" y="888270"/>
                    <a:pt x="1361125" y="881759"/>
                    <a:pt x="1358821" y="878304"/>
                  </a:cubicBezTo>
                  <a:close/>
                  <a:moveTo>
                    <a:pt x="363357" y="302639"/>
                  </a:moveTo>
                  <a:cubicBezTo>
                    <a:pt x="342623" y="317989"/>
                    <a:pt x="316879" y="327231"/>
                    <a:pt x="289229" y="327231"/>
                  </a:cubicBezTo>
                  <a:cubicBezTo>
                    <a:pt x="220863" y="327231"/>
                    <a:pt x="165573" y="271537"/>
                    <a:pt x="165573" y="203575"/>
                  </a:cubicBezTo>
                  <a:cubicBezTo>
                    <a:pt x="165573" y="135209"/>
                    <a:pt x="221267" y="79918"/>
                    <a:pt x="289229" y="79918"/>
                  </a:cubicBezTo>
                  <a:cubicBezTo>
                    <a:pt x="320332" y="79918"/>
                    <a:pt x="348755" y="91438"/>
                    <a:pt x="370263" y="110270"/>
                  </a:cubicBezTo>
                  <a:cubicBezTo>
                    <a:pt x="396383" y="132934"/>
                    <a:pt x="412884" y="166340"/>
                    <a:pt x="412884" y="203601"/>
                  </a:cubicBezTo>
                  <a:cubicBezTo>
                    <a:pt x="413260" y="243865"/>
                    <a:pt x="393677" y="279978"/>
                    <a:pt x="363351" y="302637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ABF7EEF-0B8A-B973-0A3C-7024F08CF3A6}"/>
                </a:ext>
              </a:extLst>
            </p:cNvPr>
            <p:cNvSpPr/>
            <p:nvPr/>
          </p:nvSpPr>
          <p:spPr>
            <a:xfrm>
              <a:off x="4679134" y="4626302"/>
              <a:ext cx="26092" cy="10742"/>
            </a:xfrm>
            <a:custGeom>
              <a:avLst/>
              <a:gdLst>
                <a:gd name="connsiteX0" fmla="*/ 26093 w 26092"/>
                <a:gd name="connsiteY0" fmla="*/ 750 h 10742"/>
                <a:gd name="connsiteX1" fmla="*/ 19958 w 26092"/>
                <a:gd name="connsiteY1" fmla="*/ 10742 h 10742"/>
                <a:gd name="connsiteX2" fmla="*/ 0 w 26092"/>
                <a:gd name="connsiteY2" fmla="*/ 0 h 10742"/>
                <a:gd name="connsiteX3" fmla="*/ 26093 w 26092"/>
                <a:gd name="connsiteY3" fmla="*/ 750 h 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" h="10742">
                  <a:moveTo>
                    <a:pt x="26093" y="750"/>
                  </a:moveTo>
                  <a:cubicBezTo>
                    <a:pt x="24164" y="4206"/>
                    <a:pt x="22262" y="7287"/>
                    <a:pt x="19958" y="10742"/>
                  </a:cubicBezTo>
                  <a:cubicBezTo>
                    <a:pt x="13824" y="6510"/>
                    <a:pt x="6912" y="3054"/>
                    <a:pt x="0" y="0"/>
                  </a:cubicBezTo>
                  <a:cubicBezTo>
                    <a:pt x="8814" y="348"/>
                    <a:pt x="17252" y="348"/>
                    <a:pt x="26093" y="75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C0FCC3E-14C9-577E-F85B-C6C266C4A248}"/>
                </a:ext>
              </a:extLst>
            </p:cNvPr>
            <p:cNvSpPr/>
            <p:nvPr/>
          </p:nvSpPr>
          <p:spPr>
            <a:xfrm>
              <a:off x="2808427" y="3345491"/>
              <a:ext cx="936626" cy="1478210"/>
            </a:xfrm>
            <a:custGeom>
              <a:avLst/>
              <a:gdLst>
                <a:gd name="connsiteX0" fmla="*/ 894435 w 936626"/>
                <a:gd name="connsiteY0" fmla="*/ 1213187 h 1478210"/>
                <a:gd name="connsiteX1" fmla="*/ 527292 w 936626"/>
                <a:gd name="connsiteY1" fmla="*/ 516140 h 1478210"/>
                <a:gd name="connsiteX2" fmla="*/ 538436 w 936626"/>
                <a:gd name="connsiteY2" fmla="*/ 245009 h 1478210"/>
                <a:gd name="connsiteX3" fmla="*/ 560698 w 936626"/>
                <a:gd name="connsiteY3" fmla="*/ 154757 h 1478210"/>
                <a:gd name="connsiteX4" fmla="*/ 483120 w 936626"/>
                <a:gd name="connsiteY4" fmla="*/ 0 h 1478210"/>
                <a:gd name="connsiteX5" fmla="*/ 463162 w 936626"/>
                <a:gd name="connsiteY5" fmla="*/ 9590 h 1478210"/>
                <a:gd name="connsiteX6" fmla="*/ 7290 w 936626"/>
                <a:gd name="connsiteY6" fmla="*/ 728171 h 1478210"/>
                <a:gd name="connsiteX7" fmla="*/ 10371 w 936626"/>
                <a:gd name="connsiteY7" fmla="*/ 807683 h 1478210"/>
                <a:gd name="connsiteX8" fmla="*/ 190099 w 936626"/>
                <a:gd name="connsiteY8" fmla="*/ 1155247 h 1478210"/>
                <a:gd name="connsiteX9" fmla="*/ 151683 w 936626"/>
                <a:gd name="connsiteY9" fmla="*/ 1274295 h 1478210"/>
                <a:gd name="connsiteX10" fmla="*/ 355599 w 936626"/>
                <a:gd name="connsiteY10" fmla="*/ 1478210 h 1478210"/>
                <a:gd name="connsiteX11" fmla="*/ 559514 w 936626"/>
                <a:gd name="connsiteY11" fmla="*/ 1274295 h 1478210"/>
                <a:gd name="connsiteX12" fmla="*/ 367490 w 936626"/>
                <a:gd name="connsiteY12" fmla="*/ 1070749 h 1478210"/>
                <a:gd name="connsiteX13" fmla="*/ 239225 w 936626"/>
                <a:gd name="connsiteY13" fmla="*/ 822284 h 1478210"/>
                <a:gd name="connsiteX14" fmla="*/ 224625 w 936626"/>
                <a:gd name="connsiteY14" fmla="*/ 749308 h 1478210"/>
                <a:gd name="connsiteX15" fmla="*/ 335615 w 936626"/>
                <a:gd name="connsiteY15" fmla="*/ 570732 h 1478210"/>
                <a:gd name="connsiteX16" fmla="*/ 380540 w 936626"/>
                <a:gd name="connsiteY16" fmla="*/ 656375 h 1478210"/>
                <a:gd name="connsiteX17" fmla="*/ 678946 w 936626"/>
                <a:gd name="connsiteY17" fmla="*/ 1225911 h 1478210"/>
                <a:gd name="connsiteX18" fmla="*/ 733863 w 936626"/>
                <a:gd name="connsiteY18" fmla="*/ 1286589 h 1478210"/>
                <a:gd name="connsiteX19" fmla="*/ 936627 w 936626"/>
                <a:gd name="connsiteY19" fmla="*/ 1295028 h 1478210"/>
                <a:gd name="connsiteX20" fmla="*/ 894434 w 936626"/>
                <a:gd name="connsiteY20" fmla="*/ 1213212 h 1478210"/>
                <a:gd name="connsiteX21" fmla="*/ 418606 w 936626"/>
                <a:gd name="connsiteY21" fmla="*/ 1167110 h 1478210"/>
                <a:gd name="connsiteX22" fmla="*/ 418606 w 936626"/>
                <a:gd name="connsiteY22" fmla="*/ 1167110 h 1478210"/>
                <a:gd name="connsiteX23" fmla="*/ 479658 w 936626"/>
                <a:gd name="connsiteY23" fmla="*/ 1273861 h 1478210"/>
                <a:gd name="connsiteX24" fmla="*/ 356002 w 936626"/>
                <a:gd name="connsiteY24" fmla="*/ 1397518 h 1478210"/>
                <a:gd name="connsiteX25" fmla="*/ 232345 w 936626"/>
                <a:gd name="connsiteY25" fmla="*/ 1273861 h 1478210"/>
                <a:gd name="connsiteX26" fmla="*/ 237730 w 936626"/>
                <a:gd name="connsiteY26" fmla="*/ 1237750 h 1478210"/>
                <a:gd name="connsiteX27" fmla="*/ 356003 w 936626"/>
                <a:gd name="connsiteY27" fmla="*/ 1150173 h 1478210"/>
                <a:gd name="connsiteX28" fmla="*/ 418609 w 936626"/>
                <a:gd name="connsiteY28" fmla="*/ 1167104 h 147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36626" h="1478210">
                  <a:moveTo>
                    <a:pt x="894435" y="1213187"/>
                  </a:moveTo>
                  <a:cubicBezTo>
                    <a:pt x="773083" y="980440"/>
                    <a:pt x="656709" y="744648"/>
                    <a:pt x="527292" y="516140"/>
                  </a:cubicBezTo>
                  <a:cubicBezTo>
                    <a:pt x="470070" y="415142"/>
                    <a:pt x="458554" y="334485"/>
                    <a:pt x="538436" y="245009"/>
                  </a:cubicBezTo>
                  <a:cubicBezTo>
                    <a:pt x="557242" y="223899"/>
                    <a:pt x="569163" y="180099"/>
                    <a:pt x="560698" y="154757"/>
                  </a:cubicBezTo>
                  <a:cubicBezTo>
                    <a:pt x="543044" y="100215"/>
                    <a:pt x="510013" y="51058"/>
                    <a:pt x="483120" y="0"/>
                  </a:cubicBezTo>
                  <a:cubicBezTo>
                    <a:pt x="471976" y="4983"/>
                    <a:pt x="465466" y="6135"/>
                    <a:pt x="463162" y="9590"/>
                  </a:cubicBezTo>
                  <a:cubicBezTo>
                    <a:pt x="310304" y="248468"/>
                    <a:pt x="157069" y="487346"/>
                    <a:pt x="7290" y="728171"/>
                  </a:cubicBezTo>
                  <a:cubicBezTo>
                    <a:pt x="-4604" y="747379"/>
                    <a:pt x="-773" y="785768"/>
                    <a:pt x="10371" y="807683"/>
                  </a:cubicBezTo>
                  <a:cubicBezTo>
                    <a:pt x="68369" y="924427"/>
                    <a:pt x="128644" y="1040025"/>
                    <a:pt x="190099" y="1155247"/>
                  </a:cubicBezTo>
                  <a:cubicBezTo>
                    <a:pt x="165908" y="1188653"/>
                    <a:pt x="151683" y="1229745"/>
                    <a:pt x="151683" y="1274295"/>
                  </a:cubicBezTo>
                  <a:cubicBezTo>
                    <a:pt x="151683" y="1386807"/>
                    <a:pt x="243086" y="1478210"/>
                    <a:pt x="355599" y="1478210"/>
                  </a:cubicBezTo>
                  <a:cubicBezTo>
                    <a:pt x="468111" y="1478210"/>
                    <a:pt x="559514" y="1386807"/>
                    <a:pt x="559514" y="1274295"/>
                  </a:cubicBezTo>
                  <a:cubicBezTo>
                    <a:pt x="559514" y="1165986"/>
                    <a:pt x="474647" y="1076887"/>
                    <a:pt x="367490" y="1070749"/>
                  </a:cubicBezTo>
                  <a:cubicBezTo>
                    <a:pt x="323717" y="986629"/>
                    <a:pt x="281066" y="904847"/>
                    <a:pt x="239225" y="822284"/>
                  </a:cubicBezTo>
                  <a:cubicBezTo>
                    <a:pt x="228081" y="800397"/>
                    <a:pt x="215811" y="766991"/>
                    <a:pt x="224625" y="749308"/>
                  </a:cubicBezTo>
                  <a:cubicBezTo>
                    <a:pt x="253825" y="691310"/>
                    <a:pt x="292991" y="637948"/>
                    <a:pt x="335615" y="570732"/>
                  </a:cubicBezTo>
                  <a:cubicBezTo>
                    <a:pt x="355975" y="609898"/>
                    <a:pt x="368271" y="632936"/>
                    <a:pt x="380540" y="656375"/>
                  </a:cubicBezTo>
                  <a:cubicBezTo>
                    <a:pt x="479632" y="846472"/>
                    <a:pt x="578325" y="1036589"/>
                    <a:pt x="678946" y="1225911"/>
                  </a:cubicBezTo>
                  <a:cubicBezTo>
                    <a:pt x="691617" y="1250102"/>
                    <a:pt x="712754" y="1283508"/>
                    <a:pt x="733863" y="1286589"/>
                  </a:cubicBezTo>
                  <a:cubicBezTo>
                    <a:pt x="795692" y="1296179"/>
                    <a:pt x="859447" y="1293125"/>
                    <a:pt x="936627" y="1295028"/>
                  </a:cubicBezTo>
                  <a:cubicBezTo>
                    <a:pt x="918625" y="1259291"/>
                    <a:pt x="906730" y="1236253"/>
                    <a:pt x="894434" y="1213212"/>
                  </a:cubicBezTo>
                  <a:close/>
                  <a:moveTo>
                    <a:pt x="418606" y="1167110"/>
                  </a:moveTo>
                  <a:cubicBezTo>
                    <a:pt x="418606" y="1167110"/>
                    <a:pt x="418981" y="1167110"/>
                    <a:pt x="418606" y="1167110"/>
                  </a:cubicBezTo>
                  <a:cubicBezTo>
                    <a:pt x="455093" y="1188621"/>
                    <a:pt x="479658" y="1228563"/>
                    <a:pt x="479658" y="1273861"/>
                  </a:cubicBezTo>
                  <a:cubicBezTo>
                    <a:pt x="479658" y="1342227"/>
                    <a:pt x="423964" y="1397518"/>
                    <a:pt x="356002" y="1397518"/>
                  </a:cubicBezTo>
                  <a:cubicBezTo>
                    <a:pt x="288038" y="1397518"/>
                    <a:pt x="232345" y="1341823"/>
                    <a:pt x="232345" y="1273861"/>
                  </a:cubicBezTo>
                  <a:cubicBezTo>
                    <a:pt x="232345" y="1261190"/>
                    <a:pt x="234274" y="1249269"/>
                    <a:pt x="237730" y="1237750"/>
                  </a:cubicBezTo>
                  <a:cubicBezTo>
                    <a:pt x="253080" y="1187065"/>
                    <a:pt x="300336" y="1150173"/>
                    <a:pt x="356003" y="1150173"/>
                  </a:cubicBezTo>
                  <a:cubicBezTo>
                    <a:pt x="379042" y="1150200"/>
                    <a:pt x="400553" y="1156334"/>
                    <a:pt x="418609" y="1167104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B59974B-BE20-1792-D01B-831AD11ACD90}"/>
                </a:ext>
              </a:extLst>
            </p:cNvPr>
            <p:cNvSpPr/>
            <p:nvPr/>
          </p:nvSpPr>
          <p:spPr>
            <a:xfrm>
              <a:off x="4311529" y="2987119"/>
              <a:ext cx="1319583" cy="1089167"/>
            </a:xfrm>
            <a:custGeom>
              <a:avLst/>
              <a:gdLst>
                <a:gd name="connsiteX0" fmla="*/ 1116051 w 1319583"/>
                <a:gd name="connsiteY0" fmla="*/ 326078 h 1089167"/>
                <a:gd name="connsiteX1" fmla="*/ 912135 w 1319583"/>
                <a:gd name="connsiteY1" fmla="*/ 529993 h 1089167"/>
                <a:gd name="connsiteX2" fmla="*/ 948997 w 1319583"/>
                <a:gd name="connsiteY2" fmla="*/ 646737 h 1089167"/>
                <a:gd name="connsiteX3" fmla="*/ 829572 w 1319583"/>
                <a:gd name="connsiteY3" fmla="*/ 841443 h 1089167"/>
                <a:gd name="connsiteX4" fmla="*/ 774654 w 1319583"/>
                <a:gd name="connsiteY4" fmla="*/ 891752 h 1089167"/>
                <a:gd name="connsiteX5" fmla="*/ 564196 w 1319583"/>
                <a:gd name="connsiteY5" fmla="*/ 889448 h 1089167"/>
                <a:gd name="connsiteX6" fmla="*/ 614506 w 1319583"/>
                <a:gd name="connsiteY6" fmla="*/ 806885 h 1089167"/>
                <a:gd name="connsiteX7" fmla="*/ 947091 w 1319583"/>
                <a:gd name="connsiteY7" fmla="*/ 256558 h 1089167"/>
                <a:gd name="connsiteX8" fmla="*/ 970505 w 1319583"/>
                <a:gd name="connsiteY8" fmla="*/ 177828 h 1089167"/>
                <a:gd name="connsiteX9" fmla="*/ 872566 w 1319583"/>
                <a:gd name="connsiteY9" fmla="*/ 0 h 1089167"/>
                <a:gd name="connsiteX10" fmla="*/ 824935 w 1319583"/>
                <a:gd name="connsiteY10" fmla="*/ 78730 h 1089167"/>
                <a:gd name="connsiteX11" fmla="*/ 419003 w 1319583"/>
                <a:gd name="connsiteY11" fmla="*/ 753893 h 1089167"/>
                <a:gd name="connsiteX12" fmla="*/ 181277 w 1319583"/>
                <a:gd name="connsiteY12" fmla="*/ 884867 h 1089167"/>
                <a:gd name="connsiteX13" fmla="*/ 92178 w 1319583"/>
                <a:gd name="connsiteY13" fmla="*/ 912513 h 1089167"/>
                <a:gd name="connsiteX14" fmla="*/ 0 w 1319583"/>
                <a:gd name="connsiteY14" fmla="*/ 1059213 h 1089167"/>
                <a:gd name="connsiteX15" fmla="*/ 18431 w 1319583"/>
                <a:gd name="connsiteY15" fmla="*/ 1071509 h 1089167"/>
                <a:gd name="connsiteX16" fmla="*/ 869097 w 1319583"/>
                <a:gd name="connsiteY16" fmla="*/ 1089163 h 1089167"/>
                <a:gd name="connsiteX17" fmla="*/ 935534 w 1319583"/>
                <a:gd name="connsiteY17" fmla="*/ 1045390 h 1089167"/>
                <a:gd name="connsiteX18" fmla="*/ 1126029 w 1319583"/>
                <a:gd name="connsiteY18" fmla="*/ 734318 h 1089167"/>
                <a:gd name="connsiteX19" fmla="*/ 1319582 w 1319583"/>
                <a:gd name="connsiteY19" fmla="*/ 530772 h 1089167"/>
                <a:gd name="connsiteX20" fmla="*/ 1116064 w 1319583"/>
                <a:gd name="connsiteY20" fmla="*/ 326075 h 1089167"/>
                <a:gd name="connsiteX21" fmla="*/ 1184042 w 1319583"/>
                <a:gd name="connsiteY21" fmla="*/ 633323 h 1089167"/>
                <a:gd name="connsiteX22" fmla="*/ 1116078 w 1319583"/>
                <a:gd name="connsiteY22" fmla="*/ 653683 h 1089167"/>
                <a:gd name="connsiteX23" fmla="*/ 997805 w 1319583"/>
                <a:gd name="connsiteY23" fmla="*/ 566511 h 1089167"/>
                <a:gd name="connsiteX24" fmla="*/ 992420 w 1319583"/>
                <a:gd name="connsiteY24" fmla="*/ 530024 h 1089167"/>
                <a:gd name="connsiteX25" fmla="*/ 1093418 w 1319583"/>
                <a:gd name="connsiteY25" fmla="*/ 408267 h 1089167"/>
                <a:gd name="connsiteX26" fmla="*/ 1096097 w 1319583"/>
                <a:gd name="connsiteY26" fmla="*/ 404035 h 1089167"/>
                <a:gd name="connsiteX27" fmla="*/ 1098026 w 1319583"/>
                <a:gd name="connsiteY27" fmla="*/ 407490 h 1089167"/>
                <a:gd name="connsiteX28" fmla="*/ 1116456 w 1319583"/>
                <a:gd name="connsiteY28" fmla="*/ 405963 h 1089167"/>
                <a:gd name="connsiteX29" fmla="*/ 1240113 w 1319583"/>
                <a:gd name="connsiteY29" fmla="*/ 529620 h 1089167"/>
                <a:gd name="connsiteX30" fmla="*/ 1184044 w 1319583"/>
                <a:gd name="connsiteY30" fmla="*/ 633320 h 108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19583" h="1089167">
                  <a:moveTo>
                    <a:pt x="1116051" y="326078"/>
                  </a:moveTo>
                  <a:cubicBezTo>
                    <a:pt x="1003539" y="326078"/>
                    <a:pt x="912135" y="417481"/>
                    <a:pt x="912135" y="529993"/>
                  </a:cubicBezTo>
                  <a:cubicBezTo>
                    <a:pt x="912135" y="573391"/>
                    <a:pt x="925583" y="613709"/>
                    <a:pt x="948997" y="646737"/>
                  </a:cubicBezTo>
                  <a:cubicBezTo>
                    <a:pt x="909055" y="712799"/>
                    <a:pt x="869486" y="777306"/>
                    <a:pt x="829572" y="841443"/>
                  </a:cubicBezTo>
                  <a:cubicBezTo>
                    <a:pt x="816526" y="862177"/>
                    <a:pt x="794237" y="890225"/>
                    <a:pt x="774654" y="891752"/>
                  </a:cubicBezTo>
                  <a:cubicBezTo>
                    <a:pt x="709745" y="896735"/>
                    <a:pt x="644085" y="890975"/>
                    <a:pt x="564196" y="889448"/>
                  </a:cubicBezTo>
                  <a:cubicBezTo>
                    <a:pt x="586860" y="851810"/>
                    <a:pt x="600683" y="829146"/>
                    <a:pt x="614506" y="806885"/>
                  </a:cubicBezTo>
                  <a:cubicBezTo>
                    <a:pt x="725496" y="623701"/>
                    <a:pt x="837253" y="440489"/>
                    <a:pt x="947091" y="256558"/>
                  </a:cubicBezTo>
                  <a:cubicBezTo>
                    <a:pt x="960914" y="233144"/>
                    <a:pt x="978595" y="197809"/>
                    <a:pt x="970505" y="177828"/>
                  </a:cubicBezTo>
                  <a:cubicBezTo>
                    <a:pt x="946689" y="119830"/>
                    <a:pt x="910980" y="67215"/>
                    <a:pt x="872566" y="0"/>
                  </a:cubicBezTo>
                  <a:cubicBezTo>
                    <a:pt x="851456" y="34558"/>
                    <a:pt x="838008" y="56847"/>
                    <a:pt x="824935" y="78730"/>
                  </a:cubicBezTo>
                  <a:cubicBezTo>
                    <a:pt x="688982" y="303412"/>
                    <a:pt x="547268" y="524980"/>
                    <a:pt x="419003" y="753893"/>
                  </a:cubicBezTo>
                  <a:cubicBezTo>
                    <a:pt x="362558" y="854891"/>
                    <a:pt x="299578" y="906751"/>
                    <a:pt x="181277" y="884867"/>
                  </a:cubicBezTo>
                  <a:cubicBezTo>
                    <a:pt x="153230" y="879884"/>
                    <a:pt x="109858" y="892154"/>
                    <a:pt x="92178" y="912513"/>
                  </a:cubicBezTo>
                  <a:cubicBezTo>
                    <a:pt x="54915" y="955911"/>
                    <a:pt x="29974" y="1009677"/>
                    <a:pt x="0" y="1059213"/>
                  </a:cubicBezTo>
                  <a:cubicBezTo>
                    <a:pt x="9992" y="1066124"/>
                    <a:pt x="14198" y="1071509"/>
                    <a:pt x="18431" y="1071509"/>
                  </a:cubicBezTo>
                  <a:cubicBezTo>
                    <a:pt x="301858" y="1078421"/>
                    <a:pt x="585663" y="1085707"/>
                    <a:pt x="869097" y="1089163"/>
                  </a:cubicBezTo>
                  <a:cubicBezTo>
                    <a:pt x="891359" y="1089538"/>
                    <a:pt x="922488" y="1066124"/>
                    <a:pt x="935534" y="1045390"/>
                  </a:cubicBezTo>
                  <a:cubicBezTo>
                    <a:pt x="1000819" y="942842"/>
                    <a:pt x="1063799" y="838765"/>
                    <a:pt x="1126029" y="734318"/>
                  </a:cubicBezTo>
                  <a:cubicBezTo>
                    <a:pt x="1233562" y="728933"/>
                    <a:pt x="1319582" y="639835"/>
                    <a:pt x="1319582" y="530772"/>
                  </a:cubicBezTo>
                  <a:cubicBezTo>
                    <a:pt x="1319984" y="417478"/>
                    <a:pt x="1228604" y="326075"/>
                    <a:pt x="1116064" y="326075"/>
                  </a:cubicBezTo>
                  <a:close/>
                  <a:moveTo>
                    <a:pt x="1184042" y="633323"/>
                  </a:moveTo>
                  <a:cubicBezTo>
                    <a:pt x="1164459" y="646369"/>
                    <a:pt x="1141421" y="653683"/>
                    <a:pt x="1116078" y="653683"/>
                  </a:cubicBezTo>
                  <a:cubicBezTo>
                    <a:pt x="1060383" y="653683"/>
                    <a:pt x="1013530" y="616821"/>
                    <a:pt x="997805" y="566511"/>
                  </a:cubicBezTo>
                  <a:cubicBezTo>
                    <a:pt x="994349" y="554992"/>
                    <a:pt x="992420" y="542695"/>
                    <a:pt x="992420" y="530024"/>
                  </a:cubicBezTo>
                  <a:cubicBezTo>
                    <a:pt x="992420" y="469722"/>
                    <a:pt x="1035818" y="419034"/>
                    <a:pt x="1093418" y="408267"/>
                  </a:cubicBezTo>
                  <a:cubicBezTo>
                    <a:pt x="1094195" y="407115"/>
                    <a:pt x="1094945" y="405588"/>
                    <a:pt x="1096097" y="404035"/>
                  </a:cubicBezTo>
                  <a:cubicBezTo>
                    <a:pt x="1096874" y="405186"/>
                    <a:pt x="1097249" y="406338"/>
                    <a:pt x="1098026" y="407490"/>
                  </a:cubicBezTo>
                  <a:cubicBezTo>
                    <a:pt x="1104160" y="406713"/>
                    <a:pt x="1110322" y="405963"/>
                    <a:pt x="1116456" y="405963"/>
                  </a:cubicBezTo>
                  <a:cubicBezTo>
                    <a:pt x="1184823" y="405963"/>
                    <a:pt x="1240113" y="461658"/>
                    <a:pt x="1240113" y="529620"/>
                  </a:cubicBezTo>
                  <a:cubicBezTo>
                    <a:pt x="1239711" y="573420"/>
                    <a:pt x="1217450" y="611436"/>
                    <a:pt x="1184044" y="63332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9A6EBDF-1C8F-F2AD-5766-E4892C986D0A}"/>
                </a:ext>
              </a:extLst>
            </p:cNvPr>
            <p:cNvSpPr/>
            <p:nvPr/>
          </p:nvSpPr>
          <p:spPr>
            <a:xfrm>
              <a:off x="4679098" y="4626230"/>
              <a:ext cx="26092" cy="10742"/>
            </a:xfrm>
            <a:custGeom>
              <a:avLst/>
              <a:gdLst>
                <a:gd name="connsiteX0" fmla="*/ 0 w 26092"/>
                <a:gd name="connsiteY0" fmla="*/ 0 h 10742"/>
                <a:gd name="connsiteX1" fmla="*/ 19958 w 26092"/>
                <a:gd name="connsiteY1" fmla="*/ 10742 h 10742"/>
                <a:gd name="connsiteX2" fmla="*/ 26093 w 26092"/>
                <a:gd name="connsiteY2" fmla="*/ 750 h 10742"/>
                <a:gd name="connsiteX3" fmla="*/ 0 w 26092"/>
                <a:gd name="connsiteY3" fmla="*/ 0 h 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" h="10742">
                  <a:moveTo>
                    <a:pt x="0" y="0"/>
                  </a:moveTo>
                  <a:cubicBezTo>
                    <a:pt x="6911" y="3081"/>
                    <a:pt x="13823" y="6537"/>
                    <a:pt x="19958" y="10742"/>
                  </a:cubicBezTo>
                  <a:cubicBezTo>
                    <a:pt x="21887" y="7662"/>
                    <a:pt x="23789" y="4206"/>
                    <a:pt x="26093" y="750"/>
                  </a:cubicBezTo>
                  <a:cubicBezTo>
                    <a:pt x="17279" y="375"/>
                    <a:pt x="8841" y="375"/>
                    <a:pt x="0" y="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7111503-6AAE-890D-D46C-BF97DDE629F6}"/>
                </a:ext>
              </a:extLst>
            </p:cNvPr>
            <p:cNvSpPr/>
            <p:nvPr/>
          </p:nvSpPr>
          <p:spPr>
            <a:xfrm>
              <a:off x="3594607" y="3993747"/>
              <a:ext cx="1353771" cy="951295"/>
            </a:xfrm>
            <a:custGeom>
              <a:avLst/>
              <a:gdLst>
                <a:gd name="connsiteX0" fmla="*/ 1261565 w 1353771"/>
                <a:gd name="connsiteY0" fmla="*/ 237325 h 951295"/>
                <a:gd name="connsiteX1" fmla="*/ 474266 w 1353771"/>
                <a:gd name="connsiteY1" fmla="*/ 215063 h 951295"/>
                <a:gd name="connsiteX2" fmla="*/ 243454 w 1353771"/>
                <a:gd name="connsiteY2" fmla="*/ 72197 h 951295"/>
                <a:gd name="connsiteX3" fmla="*/ 175489 w 1353771"/>
                <a:gd name="connsiteY3" fmla="*/ 8439 h 951295"/>
                <a:gd name="connsiteX4" fmla="*/ 2270 w 1353771"/>
                <a:gd name="connsiteY4" fmla="*/ 0 h 951295"/>
                <a:gd name="connsiteX5" fmla="*/ 743 w 1353771"/>
                <a:gd name="connsiteY5" fmla="*/ 22262 h 951295"/>
                <a:gd name="connsiteX6" fmla="*/ 402848 w 1353771"/>
                <a:gd name="connsiteY6" fmla="*/ 772321 h 951295"/>
                <a:gd name="connsiteX7" fmla="*/ 473520 w 1353771"/>
                <a:gd name="connsiteY7" fmla="*/ 808808 h 951295"/>
                <a:gd name="connsiteX8" fmla="*/ 846828 w 1353771"/>
                <a:gd name="connsiteY8" fmla="*/ 822256 h 951295"/>
                <a:gd name="connsiteX9" fmla="*/ 1036548 w 1353771"/>
                <a:gd name="connsiteY9" fmla="*/ 951296 h 951295"/>
                <a:gd name="connsiteX10" fmla="*/ 1240464 w 1353771"/>
                <a:gd name="connsiteY10" fmla="*/ 747380 h 951295"/>
                <a:gd name="connsiteX11" fmla="*/ 1036548 w 1353771"/>
                <a:gd name="connsiteY11" fmla="*/ 543464 h 951295"/>
                <a:gd name="connsiteX12" fmla="*/ 872573 w 1353771"/>
                <a:gd name="connsiteY12" fmla="*/ 626433 h 951295"/>
                <a:gd name="connsiteX13" fmla="*/ 598733 w 1353771"/>
                <a:gd name="connsiteY13" fmla="*/ 616440 h 951295"/>
                <a:gd name="connsiteX14" fmla="*/ 528062 w 1353771"/>
                <a:gd name="connsiteY14" fmla="*/ 593402 h 951295"/>
                <a:gd name="connsiteX15" fmla="*/ 427064 w 1353771"/>
                <a:gd name="connsiteY15" fmla="*/ 408661 h 951295"/>
                <a:gd name="connsiteX16" fmla="*/ 523851 w 1353771"/>
                <a:gd name="connsiteY16" fmla="*/ 411741 h 951295"/>
                <a:gd name="connsiteX17" fmla="*/ 1166733 w 1353771"/>
                <a:gd name="connsiteY17" fmla="*/ 431324 h 951295"/>
                <a:gd name="connsiteX18" fmla="*/ 1246615 w 1353771"/>
                <a:gd name="connsiteY18" fmla="*/ 413269 h 951295"/>
                <a:gd name="connsiteX19" fmla="*/ 1353772 w 1353771"/>
                <a:gd name="connsiteY19" fmla="*/ 240824 h 951295"/>
                <a:gd name="connsiteX20" fmla="*/ 1261566 w 1353771"/>
                <a:gd name="connsiteY20" fmla="*/ 237342 h 951295"/>
                <a:gd name="connsiteX21" fmla="*/ 996969 w 1353771"/>
                <a:gd name="connsiteY21" fmla="*/ 629835 h 951295"/>
                <a:gd name="connsiteX22" fmla="*/ 1037287 w 1353771"/>
                <a:gd name="connsiteY22" fmla="*/ 622924 h 951295"/>
                <a:gd name="connsiteX23" fmla="*/ 1084918 w 1353771"/>
                <a:gd name="connsiteY23" fmla="*/ 632514 h 951295"/>
                <a:gd name="connsiteX24" fmla="*/ 1111037 w 1353771"/>
                <a:gd name="connsiteY24" fmla="*/ 633291 h 951295"/>
                <a:gd name="connsiteX25" fmla="*/ 1104903 w 1353771"/>
                <a:gd name="connsiteY25" fmla="*/ 643283 h 951295"/>
                <a:gd name="connsiteX26" fmla="*/ 1160972 w 1353771"/>
                <a:gd name="connsiteY26" fmla="*/ 746983 h 951295"/>
                <a:gd name="connsiteX27" fmla="*/ 1037316 w 1353771"/>
                <a:gd name="connsiteY27" fmla="*/ 870640 h 951295"/>
                <a:gd name="connsiteX28" fmla="*/ 940529 w 1353771"/>
                <a:gd name="connsiteY28" fmla="*/ 823786 h 951295"/>
                <a:gd name="connsiteX29" fmla="*/ 913632 w 1353771"/>
                <a:gd name="connsiteY29" fmla="*/ 746983 h 951295"/>
                <a:gd name="connsiteX30" fmla="*/ 996971 w 1353771"/>
                <a:gd name="connsiteY30" fmla="*/ 629835 h 95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53771" h="951295">
                  <a:moveTo>
                    <a:pt x="1261565" y="237325"/>
                  </a:moveTo>
                  <a:cubicBezTo>
                    <a:pt x="999274" y="228886"/>
                    <a:pt x="736578" y="214286"/>
                    <a:pt x="474266" y="215063"/>
                  </a:cubicBezTo>
                  <a:cubicBezTo>
                    <a:pt x="358298" y="215438"/>
                    <a:pt x="282242" y="185863"/>
                    <a:pt x="243454" y="72197"/>
                  </a:cubicBezTo>
                  <a:cubicBezTo>
                    <a:pt x="234238" y="45301"/>
                    <a:pt x="201984" y="13449"/>
                    <a:pt x="175489" y="8439"/>
                  </a:cubicBezTo>
                  <a:cubicBezTo>
                    <a:pt x="119420" y="-2705"/>
                    <a:pt x="60268" y="1902"/>
                    <a:pt x="2270" y="0"/>
                  </a:cubicBezTo>
                  <a:cubicBezTo>
                    <a:pt x="1118" y="12296"/>
                    <a:pt x="-1186" y="18431"/>
                    <a:pt x="743" y="22262"/>
                  </a:cubicBezTo>
                  <a:cubicBezTo>
                    <a:pt x="134021" y="272661"/>
                    <a:pt x="266895" y="523431"/>
                    <a:pt x="402848" y="772321"/>
                  </a:cubicBezTo>
                  <a:cubicBezTo>
                    <a:pt x="413590" y="791904"/>
                    <a:pt x="448926" y="807281"/>
                    <a:pt x="473520" y="808808"/>
                  </a:cubicBezTo>
                  <a:cubicBezTo>
                    <a:pt x="597958" y="815344"/>
                    <a:pt x="722390" y="819175"/>
                    <a:pt x="846828" y="822256"/>
                  </a:cubicBezTo>
                  <a:cubicBezTo>
                    <a:pt x="876779" y="897536"/>
                    <a:pt x="950528" y="951296"/>
                    <a:pt x="1036548" y="951296"/>
                  </a:cubicBezTo>
                  <a:cubicBezTo>
                    <a:pt x="1149060" y="951296"/>
                    <a:pt x="1240464" y="859893"/>
                    <a:pt x="1240464" y="747380"/>
                  </a:cubicBezTo>
                  <a:cubicBezTo>
                    <a:pt x="1240464" y="634868"/>
                    <a:pt x="1149060" y="543464"/>
                    <a:pt x="1036548" y="543464"/>
                  </a:cubicBezTo>
                  <a:cubicBezTo>
                    <a:pt x="969334" y="543464"/>
                    <a:pt x="909435" y="576120"/>
                    <a:pt x="872573" y="626433"/>
                  </a:cubicBezTo>
                  <a:cubicBezTo>
                    <a:pt x="779640" y="623352"/>
                    <a:pt x="688985" y="620298"/>
                    <a:pt x="598733" y="616440"/>
                  </a:cubicBezTo>
                  <a:cubicBezTo>
                    <a:pt x="574141" y="615288"/>
                    <a:pt x="538833" y="609904"/>
                    <a:pt x="528062" y="593402"/>
                  </a:cubicBezTo>
                  <a:cubicBezTo>
                    <a:pt x="491950" y="539261"/>
                    <a:pt x="464303" y="479333"/>
                    <a:pt x="427064" y="408661"/>
                  </a:cubicBezTo>
                  <a:cubicBezTo>
                    <a:pt x="471239" y="410188"/>
                    <a:pt x="497331" y="410965"/>
                    <a:pt x="523851" y="411741"/>
                  </a:cubicBezTo>
                  <a:cubicBezTo>
                    <a:pt x="738136" y="418653"/>
                    <a:pt x="952448" y="425940"/>
                    <a:pt x="1166733" y="431324"/>
                  </a:cubicBezTo>
                  <a:cubicBezTo>
                    <a:pt x="1194005" y="432101"/>
                    <a:pt x="1233545" y="430173"/>
                    <a:pt x="1246615" y="413269"/>
                  </a:cubicBezTo>
                  <a:cubicBezTo>
                    <a:pt x="1285406" y="364111"/>
                    <a:pt x="1313829" y="306888"/>
                    <a:pt x="1353772" y="240824"/>
                  </a:cubicBezTo>
                  <a:cubicBezTo>
                    <a:pt x="1313401" y="239271"/>
                    <a:pt x="1287308" y="238494"/>
                    <a:pt x="1261566" y="237342"/>
                  </a:cubicBezTo>
                  <a:close/>
                  <a:moveTo>
                    <a:pt x="996969" y="629835"/>
                  </a:moveTo>
                  <a:cubicBezTo>
                    <a:pt x="1009641" y="625603"/>
                    <a:pt x="1023089" y="622924"/>
                    <a:pt x="1037287" y="622924"/>
                  </a:cubicBezTo>
                  <a:cubicBezTo>
                    <a:pt x="1054191" y="622924"/>
                    <a:pt x="1069943" y="626380"/>
                    <a:pt x="1084918" y="632514"/>
                  </a:cubicBezTo>
                  <a:cubicBezTo>
                    <a:pt x="1093759" y="632889"/>
                    <a:pt x="1102197" y="632889"/>
                    <a:pt x="1111037" y="633291"/>
                  </a:cubicBezTo>
                  <a:cubicBezTo>
                    <a:pt x="1109108" y="636747"/>
                    <a:pt x="1107206" y="639827"/>
                    <a:pt x="1104903" y="643283"/>
                  </a:cubicBezTo>
                  <a:cubicBezTo>
                    <a:pt x="1138710" y="665545"/>
                    <a:pt x="1160972" y="703585"/>
                    <a:pt x="1160972" y="746983"/>
                  </a:cubicBezTo>
                  <a:cubicBezTo>
                    <a:pt x="1160972" y="815349"/>
                    <a:pt x="1105278" y="870640"/>
                    <a:pt x="1037316" y="870640"/>
                  </a:cubicBezTo>
                  <a:cubicBezTo>
                    <a:pt x="998150" y="870640"/>
                    <a:pt x="963188" y="852209"/>
                    <a:pt x="940529" y="823786"/>
                  </a:cubicBezTo>
                  <a:cubicBezTo>
                    <a:pt x="923625" y="802676"/>
                    <a:pt x="913632" y="776155"/>
                    <a:pt x="913632" y="746983"/>
                  </a:cubicBezTo>
                  <a:cubicBezTo>
                    <a:pt x="913230" y="692414"/>
                    <a:pt x="948190" y="646335"/>
                    <a:pt x="996971" y="629835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DAA4C9A-3CC3-4D54-6B55-B701CAF5C6A3}"/>
                </a:ext>
              </a:extLst>
            </p:cNvPr>
            <p:cNvSpPr/>
            <p:nvPr/>
          </p:nvSpPr>
          <p:spPr>
            <a:xfrm>
              <a:off x="2324892" y="2704053"/>
              <a:ext cx="1382189" cy="1088800"/>
            </a:xfrm>
            <a:custGeom>
              <a:avLst/>
              <a:gdLst>
                <a:gd name="connsiteX0" fmla="*/ 1364528 w 1382189"/>
                <a:gd name="connsiteY0" fmla="*/ 44593 h 1088800"/>
                <a:gd name="connsiteX1" fmla="*/ 514616 w 1382189"/>
                <a:gd name="connsiteY1" fmla="*/ 43 h 1088800"/>
                <a:gd name="connsiteX2" fmla="*/ 446652 w 1382189"/>
                <a:gd name="connsiteY2" fmla="*/ 41914 h 1088800"/>
                <a:gd name="connsiteX3" fmla="*/ 230035 w 1382189"/>
                <a:gd name="connsiteY3" fmla="*/ 372573 h 1088800"/>
                <a:gd name="connsiteX4" fmla="*/ 203916 w 1382189"/>
                <a:gd name="connsiteY4" fmla="*/ 371046 h 1088800"/>
                <a:gd name="connsiteX5" fmla="*/ 0 w 1382189"/>
                <a:gd name="connsiteY5" fmla="*/ 574962 h 1088800"/>
                <a:gd name="connsiteX6" fmla="*/ 203916 w 1382189"/>
                <a:gd name="connsiteY6" fmla="*/ 778878 h 1088800"/>
                <a:gd name="connsiteX7" fmla="*/ 407832 w 1382189"/>
                <a:gd name="connsiteY7" fmla="*/ 574962 h 1088800"/>
                <a:gd name="connsiteX8" fmla="*/ 388624 w 1382189"/>
                <a:gd name="connsiteY8" fmla="*/ 488942 h 1088800"/>
                <a:gd name="connsiteX9" fmla="*/ 546090 w 1382189"/>
                <a:gd name="connsiteY9" fmla="*/ 248912 h 1088800"/>
                <a:gd name="connsiteX10" fmla="*/ 602535 w 1382189"/>
                <a:gd name="connsiteY10" fmla="*/ 200129 h 1088800"/>
                <a:gd name="connsiteX11" fmla="*/ 812616 w 1382189"/>
                <a:gd name="connsiteY11" fmla="*/ 209345 h 1088800"/>
                <a:gd name="connsiteX12" fmla="*/ 760002 w 1382189"/>
                <a:gd name="connsiteY12" fmla="*/ 290379 h 1088800"/>
                <a:gd name="connsiteX13" fmla="*/ 410134 w 1382189"/>
                <a:gd name="connsiteY13" fmla="*/ 829966 h 1088800"/>
                <a:gd name="connsiteX14" fmla="*/ 384015 w 1382189"/>
                <a:gd name="connsiteY14" fmla="*/ 907921 h 1088800"/>
                <a:gd name="connsiteX15" fmla="*/ 476193 w 1382189"/>
                <a:gd name="connsiteY15" fmla="*/ 1088801 h 1088800"/>
                <a:gd name="connsiteX16" fmla="*/ 526503 w 1382189"/>
                <a:gd name="connsiteY16" fmla="*/ 1011594 h 1088800"/>
                <a:gd name="connsiteX17" fmla="*/ 953571 w 1382189"/>
                <a:gd name="connsiteY17" fmla="*/ 349879 h 1088800"/>
                <a:gd name="connsiteX18" fmla="*/ 1195529 w 1382189"/>
                <a:gd name="connsiteY18" fmla="*/ 226592 h 1088800"/>
                <a:gd name="connsiteX19" fmla="*/ 1285402 w 1382189"/>
                <a:gd name="connsiteY19" fmla="*/ 201625 h 1088800"/>
                <a:gd name="connsiteX20" fmla="*/ 1382189 w 1382189"/>
                <a:gd name="connsiteY20" fmla="*/ 57984 h 1088800"/>
                <a:gd name="connsiteX21" fmla="*/ 1364509 w 1382189"/>
                <a:gd name="connsiteY21" fmla="*/ 44590 h 1088800"/>
                <a:gd name="connsiteX22" fmla="*/ 327598 w 1382189"/>
                <a:gd name="connsiteY22" fmla="*/ 583029 h 1088800"/>
                <a:gd name="connsiteX23" fmla="*/ 204312 w 1382189"/>
                <a:gd name="connsiteY23" fmla="*/ 698250 h 1088800"/>
                <a:gd name="connsiteX24" fmla="*/ 80656 w 1382189"/>
                <a:gd name="connsiteY24" fmla="*/ 574593 h 1088800"/>
                <a:gd name="connsiteX25" fmla="*/ 182805 w 1382189"/>
                <a:gd name="connsiteY25" fmla="*/ 452836 h 1088800"/>
                <a:gd name="connsiteX26" fmla="*/ 204317 w 1382189"/>
                <a:gd name="connsiteY26" fmla="*/ 450907 h 1088800"/>
                <a:gd name="connsiteX27" fmla="*/ 327974 w 1382189"/>
                <a:gd name="connsiteY27" fmla="*/ 574564 h 1088800"/>
                <a:gd name="connsiteX28" fmla="*/ 327599 w 1382189"/>
                <a:gd name="connsiteY28" fmla="*/ 583030 h 108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2189" h="1088800">
                  <a:moveTo>
                    <a:pt x="1364528" y="44593"/>
                  </a:moveTo>
                  <a:cubicBezTo>
                    <a:pt x="1081478" y="28841"/>
                    <a:pt x="798043" y="12339"/>
                    <a:pt x="514616" y="43"/>
                  </a:cubicBezTo>
                  <a:cubicBezTo>
                    <a:pt x="492354" y="-1109"/>
                    <a:pt x="460851" y="21153"/>
                    <a:pt x="446652" y="41914"/>
                  </a:cubicBezTo>
                  <a:cubicBezTo>
                    <a:pt x="372524" y="150970"/>
                    <a:pt x="300707" y="261583"/>
                    <a:pt x="230035" y="372573"/>
                  </a:cubicBezTo>
                  <a:cubicBezTo>
                    <a:pt x="221596" y="371421"/>
                    <a:pt x="212756" y="371046"/>
                    <a:pt x="203916" y="371046"/>
                  </a:cubicBezTo>
                  <a:cubicBezTo>
                    <a:pt x="91403" y="371046"/>
                    <a:pt x="0" y="462449"/>
                    <a:pt x="0" y="574962"/>
                  </a:cubicBezTo>
                  <a:cubicBezTo>
                    <a:pt x="0" y="687474"/>
                    <a:pt x="91403" y="778878"/>
                    <a:pt x="203916" y="778878"/>
                  </a:cubicBezTo>
                  <a:cubicBezTo>
                    <a:pt x="316428" y="778878"/>
                    <a:pt x="407832" y="687474"/>
                    <a:pt x="407832" y="574962"/>
                  </a:cubicBezTo>
                  <a:cubicBezTo>
                    <a:pt x="407832" y="544234"/>
                    <a:pt x="400920" y="515061"/>
                    <a:pt x="388624" y="488942"/>
                  </a:cubicBezTo>
                  <a:cubicBezTo>
                    <a:pt x="442015" y="407126"/>
                    <a:pt x="493853" y="327642"/>
                    <a:pt x="546090" y="248912"/>
                  </a:cubicBezTo>
                  <a:cubicBezTo>
                    <a:pt x="559538" y="228552"/>
                    <a:pt x="582952" y="201281"/>
                    <a:pt x="602535" y="200129"/>
                  </a:cubicBezTo>
                  <a:cubicBezTo>
                    <a:pt x="667445" y="197048"/>
                    <a:pt x="733104" y="204737"/>
                    <a:pt x="812616" y="209345"/>
                  </a:cubicBezTo>
                  <a:cubicBezTo>
                    <a:pt x="788426" y="246206"/>
                    <a:pt x="774200" y="268495"/>
                    <a:pt x="760002" y="290379"/>
                  </a:cubicBezTo>
                  <a:cubicBezTo>
                    <a:pt x="643258" y="470106"/>
                    <a:pt x="525733" y="649457"/>
                    <a:pt x="410134" y="829966"/>
                  </a:cubicBezTo>
                  <a:cubicBezTo>
                    <a:pt x="395534" y="853005"/>
                    <a:pt x="376728" y="887562"/>
                    <a:pt x="384015" y="907921"/>
                  </a:cubicBezTo>
                  <a:cubicBezTo>
                    <a:pt x="405902" y="966670"/>
                    <a:pt x="440085" y="1020433"/>
                    <a:pt x="476193" y="1088801"/>
                  </a:cubicBezTo>
                  <a:cubicBezTo>
                    <a:pt x="498080" y="1054993"/>
                    <a:pt x="512305" y="1033106"/>
                    <a:pt x="526503" y="1011594"/>
                  </a:cubicBezTo>
                  <a:cubicBezTo>
                    <a:pt x="669746" y="791520"/>
                    <a:pt x="818373" y="574554"/>
                    <a:pt x="953571" y="349879"/>
                  </a:cubicBezTo>
                  <a:cubicBezTo>
                    <a:pt x="1013472" y="250410"/>
                    <a:pt x="1078010" y="200875"/>
                    <a:pt x="1195529" y="226592"/>
                  </a:cubicBezTo>
                  <a:cubicBezTo>
                    <a:pt x="1223174" y="232727"/>
                    <a:pt x="1266948" y="221610"/>
                    <a:pt x="1285402" y="201625"/>
                  </a:cubicBezTo>
                  <a:cubicBezTo>
                    <a:pt x="1324193" y="159379"/>
                    <a:pt x="1350687" y="106388"/>
                    <a:pt x="1382189" y="57984"/>
                  </a:cubicBezTo>
                  <a:cubicBezTo>
                    <a:pt x="1372572" y="49974"/>
                    <a:pt x="1368742" y="44992"/>
                    <a:pt x="1364509" y="44590"/>
                  </a:cubicBezTo>
                  <a:close/>
                  <a:moveTo>
                    <a:pt x="327598" y="583029"/>
                  </a:moveTo>
                  <a:cubicBezTo>
                    <a:pt x="323366" y="647162"/>
                    <a:pt x="269600" y="698250"/>
                    <a:pt x="204312" y="698250"/>
                  </a:cubicBezTo>
                  <a:cubicBezTo>
                    <a:pt x="135946" y="698250"/>
                    <a:pt x="80656" y="642555"/>
                    <a:pt x="80656" y="574593"/>
                  </a:cubicBezTo>
                  <a:cubicBezTo>
                    <a:pt x="80656" y="513916"/>
                    <a:pt x="124831" y="463233"/>
                    <a:pt x="182805" y="452836"/>
                  </a:cubicBezTo>
                  <a:cubicBezTo>
                    <a:pt x="189717" y="451684"/>
                    <a:pt x="197004" y="450907"/>
                    <a:pt x="204317" y="450907"/>
                  </a:cubicBezTo>
                  <a:cubicBezTo>
                    <a:pt x="272683" y="450907"/>
                    <a:pt x="327974" y="506602"/>
                    <a:pt x="327974" y="574564"/>
                  </a:cubicBezTo>
                  <a:cubicBezTo>
                    <a:pt x="327599" y="577270"/>
                    <a:pt x="327599" y="580351"/>
                    <a:pt x="327599" y="583030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C03429-DD64-28B8-4C0D-60DE61E471A7}"/>
                </a:ext>
              </a:extLst>
            </p:cNvPr>
            <p:cNvSpPr/>
            <p:nvPr/>
          </p:nvSpPr>
          <p:spPr>
            <a:xfrm>
              <a:off x="4212913" y="1974042"/>
              <a:ext cx="953863" cy="1475078"/>
            </a:xfrm>
            <a:custGeom>
              <a:avLst/>
              <a:gdLst>
                <a:gd name="connsiteX0" fmla="*/ 942062 w 953863"/>
                <a:gd name="connsiteY0" fmla="*/ 652875 h 1475078"/>
                <a:gd name="connsiteX1" fmla="*/ 755024 w 953863"/>
                <a:gd name="connsiteY1" fmla="*/ 317985 h 1475078"/>
                <a:gd name="connsiteX2" fmla="*/ 789984 w 953863"/>
                <a:gd name="connsiteY2" fmla="*/ 203916 h 1475078"/>
                <a:gd name="connsiteX3" fmla="*/ 586068 w 953863"/>
                <a:gd name="connsiteY3" fmla="*/ 0 h 1475078"/>
                <a:gd name="connsiteX4" fmla="*/ 382152 w 953863"/>
                <a:gd name="connsiteY4" fmla="*/ 203916 h 1475078"/>
                <a:gd name="connsiteX5" fmla="*/ 579937 w 953863"/>
                <a:gd name="connsiteY5" fmla="*/ 407832 h 1475078"/>
                <a:gd name="connsiteX6" fmla="*/ 712434 w 953863"/>
                <a:gd name="connsiteY6" fmla="*/ 645557 h 1475078"/>
                <a:gd name="connsiteX7" fmla="*/ 729337 w 953863"/>
                <a:gd name="connsiteY7" fmla="*/ 718156 h 1475078"/>
                <a:gd name="connsiteX8" fmla="*/ 624108 w 953863"/>
                <a:gd name="connsiteY8" fmla="*/ 900188 h 1475078"/>
                <a:gd name="connsiteX9" fmla="*/ 576477 w 953863"/>
                <a:gd name="connsiteY9" fmla="*/ 816068 h 1475078"/>
                <a:gd name="connsiteX10" fmla="*/ 260015 w 953863"/>
                <a:gd name="connsiteY10" fmla="*/ 256126 h 1475078"/>
                <a:gd name="connsiteX11" fmla="*/ 203168 w 953863"/>
                <a:gd name="connsiteY11" fmla="*/ 196975 h 1475078"/>
                <a:gd name="connsiteX12" fmla="*/ 0 w 953863"/>
                <a:gd name="connsiteY12" fmla="*/ 195047 h 1475078"/>
                <a:gd name="connsiteX13" fmla="*/ 45327 w 953863"/>
                <a:gd name="connsiteY13" fmla="*/ 275306 h 1475078"/>
                <a:gd name="connsiteX14" fmla="*/ 434361 w 953863"/>
                <a:gd name="connsiteY14" fmla="*/ 960063 h 1475078"/>
                <a:gd name="connsiteX15" fmla="*/ 431682 w 953863"/>
                <a:gd name="connsiteY15" fmla="*/ 1231599 h 1475078"/>
                <a:gd name="connsiteX16" fmla="*/ 412099 w 953863"/>
                <a:gd name="connsiteY16" fmla="*/ 1322625 h 1475078"/>
                <a:gd name="connsiteX17" fmla="*/ 494662 w 953863"/>
                <a:gd name="connsiteY17" fmla="*/ 1475079 h 1475078"/>
                <a:gd name="connsiteX18" fmla="*/ 514245 w 953863"/>
                <a:gd name="connsiteY18" fmla="*/ 1464711 h 1475078"/>
                <a:gd name="connsiteX19" fmla="*/ 947074 w 953863"/>
                <a:gd name="connsiteY19" fmla="*/ 731934 h 1475078"/>
                <a:gd name="connsiteX20" fmla="*/ 942065 w 953863"/>
                <a:gd name="connsiteY20" fmla="*/ 652855 h 1475078"/>
                <a:gd name="connsiteX21" fmla="*/ 705866 w 953863"/>
                <a:gd name="connsiteY21" fmla="*/ 235799 h 1475078"/>
                <a:gd name="connsiteX22" fmla="*/ 586036 w 953863"/>
                <a:gd name="connsiteY22" fmla="*/ 327977 h 1475078"/>
                <a:gd name="connsiteX23" fmla="*/ 526135 w 953863"/>
                <a:gd name="connsiteY23" fmla="*/ 312627 h 1475078"/>
                <a:gd name="connsiteX24" fmla="*/ 462377 w 953863"/>
                <a:gd name="connsiteY24" fmla="*/ 204318 h 1475078"/>
                <a:gd name="connsiteX25" fmla="*/ 462377 w 953863"/>
                <a:gd name="connsiteY25" fmla="*/ 199711 h 1475078"/>
                <a:gd name="connsiteX26" fmla="*/ 586034 w 953863"/>
                <a:gd name="connsiteY26" fmla="*/ 80663 h 1475078"/>
                <a:gd name="connsiteX27" fmla="*/ 709690 w 953863"/>
                <a:gd name="connsiteY27" fmla="*/ 204319 h 1475078"/>
                <a:gd name="connsiteX28" fmla="*/ 705860 w 953863"/>
                <a:gd name="connsiteY28" fmla="*/ 235796 h 147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53863" h="1475078">
                  <a:moveTo>
                    <a:pt x="942062" y="652875"/>
                  </a:moveTo>
                  <a:cubicBezTo>
                    <a:pt x="881760" y="540362"/>
                    <a:pt x="818776" y="428975"/>
                    <a:pt x="755024" y="317985"/>
                  </a:cubicBezTo>
                  <a:cubicBezTo>
                    <a:pt x="776910" y="285329"/>
                    <a:pt x="789984" y="246161"/>
                    <a:pt x="789984" y="203916"/>
                  </a:cubicBezTo>
                  <a:cubicBezTo>
                    <a:pt x="789984" y="91403"/>
                    <a:pt x="698581" y="0"/>
                    <a:pt x="586068" y="0"/>
                  </a:cubicBezTo>
                  <a:cubicBezTo>
                    <a:pt x="473556" y="0"/>
                    <a:pt x="382152" y="91403"/>
                    <a:pt x="382152" y="203916"/>
                  </a:cubicBezTo>
                  <a:cubicBezTo>
                    <a:pt x="382152" y="314124"/>
                    <a:pt x="470477" y="404375"/>
                    <a:pt x="579937" y="407832"/>
                  </a:cubicBezTo>
                  <a:cubicBezTo>
                    <a:pt x="625264" y="488495"/>
                    <a:pt x="669413" y="566828"/>
                    <a:pt x="712434" y="645557"/>
                  </a:cubicBezTo>
                  <a:cubicBezTo>
                    <a:pt x="724328" y="667069"/>
                    <a:pt x="737776" y="700100"/>
                    <a:pt x="729337" y="718156"/>
                  </a:cubicBezTo>
                  <a:cubicBezTo>
                    <a:pt x="702066" y="777306"/>
                    <a:pt x="664830" y="831821"/>
                    <a:pt x="624108" y="900188"/>
                  </a:cubicBezTo>
                  <a:cubicBezTo>
                    <a:pt x="602597" y="861772"/>
                    <a:pt x="589550" y="838734"/>
                    <a:pt x="576477" y="816068"/>
                  </a:cubicBezTo>
                  <a:cubicBezTo>
                    <a:pt x="471248" y="629427"/>
                    <a:pt x="366801" y="442389"/>
                    <a:pt x="260015" y="256126"/>
                  </a:cubicBezTo>
                  <a:cubicBezTo>
                    <a:pt x="246567" y="232310"/>
                    <a:pt x="224305" y="199681"/>
                    <a:pt x="203168" y="196975"/>
                  </a:cubicBezTo>
                  <a:cubicBezTo>
                    <a:pt x="140964" y="189287"/>
                    <a:pt x="77207" y="194672"/>
                    <a:pt x="0" y="195047"/>
                  </a:cubicBezTo>
                  <a:cubicBezTo>
                    <a:pt x="19958" y="230381"/>
                    <a:pt x="32656" y="252643"/>
                    <a:pt x="45327" y="275306"/>
                  </a:cubicBezTo>
                  <a:cubicBezTo>
                    <a:pt x="174367" y="504192"/>
                    <a:pt x="297653" y="736157"/>
                    <a:pt x="434361" y="960063"/>
                  </a:cubicBezTo>
                  <a:cubicBezTo>
                    <a:pt x="494663" y="1059155"/>
                    <a:pt x="508859" y="1139414"/>
                    <a:pt x="431682" y="1231599"/>
                  </a:cubicBezTo>
                  <a:cubicBezTo>
                    <a:pt x="413626" y="1253486"/>
                    <a:pt x="402884" y="1297259"/>
                    <a:pt x="412099" y="1322625"/>
                  </a:cubicBezTo>
                  <a:cubicBezTo>
                    <a:pt x="431682" y="1376391"/>
                    <a:pt x="466239" y="1424775"/>
                    <a:pt x="494662" y="1475079"/>
                  </a:cubicBezTo>
                  <a:cubicBezTo>
                    <a:pt x="505807" y="1469694"/>
                    <a:pt x="512316" y="1468542"/>
                    <a:pt x="514245" y="1464711"/>
                  </a:cubicBezTo>
                  <a:cubicBezTo>
                    <a:pt x="659416" y="1220848"/>
                    <a:pt x="804963" y="977368"/>
                    <a:pt x="947074" y="731934"/>
                  </a:cubicBezTo>
                  <a:cubicBezTo>
                    <a:pt x="958942" y="713155"/>
                    <a:pt x="953959" y="674740"/>
                    <a:pt x="942065" y="652855"/>
                  </a:cubicBezTo>
                  <a:close/>
                  <a:moveTo>
                    <a:pt x="705866" y="235799"/>
                  </a:moveTo>
                  <a:cubicBezTo>
                    <a:pt x="692043" y="288788"/>
                    <a:pt x="643662" y="327977"/>
                    <a:pt x="586036" y="327977"/>
                  </a:cubicBezTo>
                  <a:cubicBezTo>
                    <a:pt x="564524" y="327977"/>
                    <a:pt x="543789" y="322217"/>
                    <a:pt x="526135" y="312627"/>
                  </a:cubicBezTo>
                  <a:cubicBezTo>
                    <a:pt x="488121" y="291517"/>
                    <a:pt x="462377" y="250798"/>
                    <a:pt x="462377" y="204318"/>
                  </a:cubicBezTo>
                  <a:lnTo>
                    <a:pt x="462377" y="199711"/>
                  </a:lnTo>
                  <a:cubicBezTo>
                    <a:pt x="465056" y="133649"/>
                    <a:pt x="519599" y="80663"/>
                    <a:pt x="586034" y="80663"/>
                  </a:cubicBezTo>
                  <a:cubicBezTo>
                    <a:pt x="654400" y="80663"/>
                    <a:pt x="709690" y="136357"/>
                    <a:pt x="709690" y="204319"/>
                  </a:cubicBezTo>
                  <a:cubicBezTo>
                    <a:pt x="710092" y="215062"/>
                    <a:pt x="708539" y="225429"/>
                    <a:pt x="705860" y="235796"/>
                  </a:cubicBez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34" name="Graphic 232">
            <a:extLst>
              <a:ext uri="{FF2B5EF4-FFF2-40B4-BE49-F238E27FC236}">
                <a16:creationId xmlns:a16="http://schemas.microsoft.com/office/drawing/2014/main" id="{C863BA68-63B7-54B0-0A0F-4128367D5F65}"/>
              </a:ext>
            </a:extLst>
          </p:cNvPr>
          <p:cNvSpPr/>
          <p:nvPr/>
        </p:nvSpPr>
        <p:spPr>
          <a:xfrm>
            <a:off x="3865411" y="2008040"/>
            <a:ext cx="1977335" cy="454932"/>
          </a:xfrm>
          <a:custGeom>
            <a:avLst/>
            <a:gdLst>
              <a:gd name="connsiteX0" fmla="*/ 4135830 w 6997925"/>
              <a:gd name="connsiteY0" fmla="*/ 673466 h 1730869"/>
              <a:gd name="connsiteX1" fmla="*/ 4135830 w 6997925"/>
              <a:gd name="connsiteY1" fmla="*/ 674048 h 1730869"/>
              <a:gd name="connsiteX2" fmla="*/ 4125333 w 6997925"/>
              <a:gd name="connsiteY2" fmla="*/ 674629 h 1730869"/>
              <a:gd name="connsiteX3" fmla="*/ 4114836 w 6997925"/>
              <a:gd name="connsiteY3" fmla="*/ 674048 h 1730869"/>
              <a:gd name="connsiteX4" fmla="*/ 3777779 w 6997925"/>
              <a:gd name="connsiteY4" fmla="*/ 1014600 h 1730869"/>
              <a:gd name="connsiteX5" fmla="*/ 3777779 w 6997925"/>
              <a:gd name="connsiteY5" fmla="*/ 1117760 h 1730869"/>
              <a:gd name="connsiteX6" fmla="*/ 4117750 w 6997925"/>
              <a:gd name="connsiteY6" fmla="*/ 1445415 h 1730869"/>
              <a:gd name="connsiteX7" fmla="*/ 4130582 w 6997925"/>
              <a:gd name="connsiteY7" fmla="*/ 1444833 h 1730869"/>
              <a:gd name="connsiteX8" fmla="*/ 4138743 w 6997925"/>
              <a:gd name="connsiteY8" fmla="*/ 1445415 h 1730869"/>
              <a:gd name="connsiteX9" fmla="*/ 4439640 w 6997925"/>
              <a:gd name="connsiteY9" fmla="*/ 1287153 h 1730869"/>
              <a:gd name="connsiteX10" fmla="*/ 4315434 w 6997925"/>
              <a:gd name="connsiteY10" fmla="*/ 1215043 h 1730869"/>
              <a:gd name="connsiteX11" fmla="*/ 4139322 w 6997925"/>
              <a:gd name="connsiteY11" fmla="*/ 1322897 h 1730869"/>
              <a:gd name="connsiteX12" fmla="*/ 3969636 w 6997925"/>
              <a:gd name="connsiteY12" fmla="*/ 1146463 h 1730869"/>
              <a:gd name="connsiteX13" fmla="*/ 3969636 w 6997925"/>
              <a:gd name="connsiteY13" fmla="*/ 1117158 h 1730869"/>
              <a:gd name="connsiteX14" fmla="*/ 4461812 w 6997925"/>
              <a:gd name="connsiteY14" fmla="*/ 1117158 h 1730869"/>
              <a:gd name="connsiteX15" fmla="*/ 4461812 w 6997925"/>
              <a:gd name="connsiteY15" fmla="*/ 995243 h 1730869"/>
              <a:gd name="connsiteX16" fmla="*/ 4135830 w 6997925"/>
              <a:gd name="connsiteY16" fmla="*/ 673445 h 1730869"/>
              <a:gd name="connsiteX17" fmla="*/ 4125333 w 6997925"/>
              <a:gd name="connsiteY17" fmla="*/ 793636 h 1730869"/>
              <a:gd name="connsiteX18" fmla="*/ 4280451 w 6997925"/>
              <a:gd name="connsiteY18" fmla="*/ 968887 h 1730869"/>
              <a:gd name="connsiteX19" fmla="*/ 4280451 w 6997925"/>
              <a:gd name="connsiteY19" fmla="*/ 998192 h 1730869"/>
              <a:gd name="connsiteX20" fmla="*/ 3969057 w 6997925"/>
              <a:gd name="connsiteY20" fmla="*/ 998192 h 1730869"/>
              <a:gd name="connsiteX21" fmla="*/ 3969057 w 6997925"/>
              <a:gd name="connsiteY21" fmla="*/ 981182 h 1730869"/>
              <a:gd name="connsiteX22" fmla="*/ 4125333 w 6997925"/>
              <a:gd name="connsiteY22" fmla="*/ 793616 h 1730869"/>
              <a:gd name="connsiteX23" fmla="*/ 3360837 w 6997925"/>
              <a:gd name="connsiteY23" fmla="*/ 674048 h 1730869"/>
              <a:gd name="connsiteX24" fmla="*/ 3146250 w 6997925"/>
              <a:gd name="connsiteY24" fmla="*/ 777208 h 1730869"/>
              <a:gd name="connsiteX25" fmla="*/ 3135754 w 6997925"/>
              <a:gd name="connsiteY25" fmla="*/ 793616 h 1730869"/>
              <a:gd name="connsiteX26" fmla="*/ 3135754 w 6997925"/>
              <a:gd name="connsiteY26" fmla="*/ 691618 h 1730869"/>
              <a:gd name="connsiteX27" fmla="*/ 2959641 w 6997925"/>
              <a:gd name="connsiteY27" fmla="*/ 691618 h 1730869"/>
              <a:gd name="connsiteX28" fmla="*/ 2959641 w 6997925"/>
              <a:gd name="connsiteY28" fmla="*/ 1681622 h 1730869"/>
              <a:gd name="connsiteX29" fmla="*/ 3144494 w 6997925"/>
              <a:gd name="connsiteY29" fmla="*/ 1681622 h 1730869"/>
              <a:gd name="connsiteX30" fmla="*/ 3144494 w 6997925"/>
              <a:gd name="connsiteY30" fmla="*/ 1335816 h 1730869"/>
              <a:gd name="connsiteX31" fmla="*/ 3154991 w 6997925"/>
              <a:gd name="connsiteY31" fmla="*/ 1351642 h 1730869"/>
              <a:gd name="connsiteX32" fmla="*/ 3362594 w 6997925"/>
              <a:gd name="connsiteY32" fmla="*/ 1445996 h 1730869"/>
              <a:gd name="connsiteX33" fmla="*/ 3367264 w 6997925"/>
              <a:gd name="connsiteY33" fmla="*/ 1445996 h 1730869"/>
              <a:gd name="connsiteX34" fmla="*/ 3371334 w 6997925"/>
              <a:gd name="connsiteY34" fmla="*/ 1445996 h 1730869"/>
              <a:gd name="connsiteX35" fmla="*/ 3676901 w 6997925"/>
              <a:gd name="connsiteY35" fmla="*/ 1123036 h 1730869"/>
              <a:gd name="connsiteX36" fmla="*/ 3676901 w 6997925"/>
              <a:gd name="connsiteY36" fmla="*/ 997610 h 1730869"/>
              <a:gd name="connsiteX37" fmla="*/ 3370156 w 6997925"/>
              <a:gd name="connsiteY37" fmla="*/ 674650 h 1730869"/>
              <a:gd name="connsiteX38" fmla="*/ 3368999 w 6997925"/>
              <a:gd name="connsiteY38" fmla="*/ 674068 h 1730869"/>
              <a:gd name="connsiteX39" fmla="*/ 3364928 w 6997925"/>
              <a:gd name="connsiteY39" fmla="*/ 674068 h 1730869"/>
              <a:gd name="connsiteX40" fmla="*/ 3317693 w 6997925"/>
              <a:gd name="connsiteY40" fmla="*/ 813554 h 1730869"/>
              <a:gd name="connsiteX41" fmla="*/ 3491470 w 6997925"/>
              <a:gd name="connsiteY41" fmla="*/ 1005814 h 1730869"/>
              <a:gd name="connsiteX42" fmla="*/ 3491470 w 6997925"/>
              <a:gd name="connsiteY42" fmla="*/ 1113648 h 1730869"/>
              <a:gd name="connsiteX43" fmla="*/ 3315936 w 6997925"/>
              <a:gd name="connsiteY43" fmla="*/ 1305908 h 1730869"/>
              <a:gd name="connsiteX44" fmla="*/ 3144494 w 6997925"/>
              <a:gd name="connsiteY44" fmla="*/ 1116576 h 1730869"/>
              <a:gd name="connsiteX45" fmla="*/ 3144494 w 6997925"/>
              <a:gd name="connsiteY45" fmla="*/ 1005794 h 1730869"/>
              <a:gd name="connsiteX46" fmla="*/ 3317693 w 6997925"/>
              <a:gd name="connsiteY46" fmla="*/ 813533 h 1730869"/>
              <a:gd name="connsiteX47" fmla="*/ 5713256 w 6997925"/>
              <a:gd name="connsiteY47" fmla="*/ 429636 h 1730869"/>
              <a:gd name="connsiteX48" fmla="*/ 5357539 w 6997925"/>
              <a:gd name="connsiteY48" fmla="*/ 1428425 h 1730869"/>
              <a:gd name="connsiteX49" fmla="*/ 5557559 w 6997925"/>
              <a:gd name="connsiteY49" fmla="*/ 1428425 h 1730869"/>
              <a:gd name="connsiteX50" fmla="*/ 5625788 w 6997925"/>
              <a:gd name="connsiteY50" fmla="*/ 1214482 h 1730869"/>
              <a:gd name="connsiteX51" fmla="*/ 6014153 w 6997925"/>
              <a:gd name="connsiteY51" fmla="*/ 1214482 h 1730869"/>
              <a:gd name="connsiteX52" fmla="*/ 6014153 w 6997925"/>
              <a:gd name="connsiteY52" fmla="*/ 1216829 h 1730869"/>
              <a:gd name="connsiteX53" fmla="*/ 6082383 w 6997925"/>
              <a:gd name="connsiteY53" fmla="*/ 1429007 h 1730869"/>
              <a:gd name="connsiteX54" fmla="*/ 6282402 w 6997925"/>
              <a:gd name="connsiteY54" fmla="*/ 1429007 h 1730869"/>
              <a:gd name="connsiteX55" fmla="*/ 5926107 w 6997925"/>
              <a:gd name="connsiteY55" fmla="*/ 430218 h 1730869"/>
              <a:gd name="connsiteX56" fmla="*/ 5905113 w 6997925"/>
              <a:gd name="connsiteY56" fmla="*/ 430218 h 1730869"/>
              <a:gd name="connsiteX57" fmla="*/ 5904535 w 6997925"/>
              <a:gd name="connsiteY57" fmla="*/ 429636 h 1730869"/>
              <a:gd name="connsiteX58" fmla="*/ 5819403 w 6997925"/>
              <a:gd name="connsiteY58" fmla="*/ 601376 h 1730869"/>
              <a:gd name="connsiteX59" fmla="*/ 5968094 w 6997925"/>
              <a:gd name="connsiteY59" fmla="*/ 1073231 h 1730869"/>
              <a:gd name="connsiteX60" fmla="*/ 5669512 w 6997925"/>
              <a:gd name="connsiteY60" fmla="*/ 1073231 h 1730869"/>
              <a:gd name="connsiteX61" fmla="*/ 6997926 w 6997925"/>
              <a:gd name="connsiteY61" fmla="*/ 570306 h 1730869"/>
              <a:gd name="connsiteX62" fmla="*/ 6997926 w 6997925"/>
              <a:gd name="connsiteY62" fmla="*/ 429636 h 1730869"/>
              <a:gd name="connsiteX63" fmla="*/ 6387949 w 6997925"/>
              <a:gd name="connsiteY63" fmla="*/ 429636 h 1730869"/>
              <a:gd name="connsiteX64" fmla="*/ 6387949 w 6997925"/>
              <a:gd name="connsiteY64" fmla="*/ 570306 h 1730869"/>
              <a:gd name="connsiteX65" fmla="*/ 6601958 w 6997925"/>
              <a:gd name="connsiteY65" fmla="*/ 570306 h 1730869"/>
              <a:gd name="connsiteX66" fmla="*/ 6601958 w 6997925"/>
              <a:gd name="connsiteY66" fmla="*/ 1286572 h 1730869"/>
              <a:gd name="connsiteX67" fmla="*/ 6387949 w 6997925"/>
              <a:gd name="connsiteY67" fmla="*/ 1286572 h 1730869"/>
              <a:gd name="connsiteX68" fmla="*/ 6387949 w 6997925"/>
              <a:gd name="connsiteY68" fmla="*/ 1427242 h 1730869"/>
              <a:gd name="connsiteX69" fmla="*/ 6997926 w 6997925"/>
              <a:gd name="connsiteY69" fmla="*/ 1427242 h 1730869"/>
              <a:gd name="connsiteX70" fmla="*/ 6997926 w 6997925"/>
              <a:gd name="connsiteY70" fmla="*/ 1286572 h 1730869"/>
              <a:gd name="connsiteX71" fmla="*/ 6783917 w 6997925"/>
              <a:gd name="connsiteY71" fmla="*/ 1286572 h 1730869"/>
              <a:gd name="connsiteX72" fmla="*/ 6783917 w 6997925"/>
              <a:gd name="connsiteY72" fmla="*/ 570306 h 1730869"/>
              <a:gd name="connsiteX73" fmla="*/ 4990727 w 6997925"/>
              <a:gd name="connsiteY73" fmla="*/ 674068 h 1730869"/>
              <a:gd name="connsiteX74" fmla="*/ 4985478 w 6997925"/>
              <a:gd name="connsiteY74" fmla="*/ 674068 h 1730869"/>
              <a:gd name="connsiteX75" fmla="*/ 4982565 w 6997925"/>
              <a:gd name="connsiteY75" fmla="*/ 674068 h 1730869"/>
              <a:gd name="connsiteX76" fmla="*/ 4769714 w 6997925"/>
              <a:gd name="connsiteY76" fmla="*/ 776647 h 1730869"/>
              <a:gd name="connsiteX77" fmla="*/ 4758638 w 6997925"/>
              <a:gd name="connsiteY77" fmla="*/ 797167 h 1730869"/>
              <a:gd name="connsiteX78" fmla="*/ 4758638 w 6997925"/>
              <a:gd name="connsiteY78" fmla="*/ 691660 h 1730869"/>
              <a:gd name="connsiteX79" fmla="*/ 4582526 w 6997925"/>
              <a:gd name="connsiteY79" fmla="*/ 691660 h 1730869"/>
              <a:gd name="connsiteX80" fmla="*/ 4582526 w 6997925"/>
              <a:gd name="connsiteY80" fmla="*/ 1427844 h 1730869"/>
              <a:gd name="connsiteX81" fmla="*/ 4767379 w 6997925"/>
              <a:gd name="connsiteY81" fmla="*/ 1427844 h 1730869"/>
              <a:gd name="connsiteX82" fmla="*/ 4767379 w 6997925"/>
              <a:gd name="connsiteY82" fmla="*/ 989407 h 1730869"/>
              <a:gd name="connsiteX83" fmla="*/ 4918406 w 6997925"/>
              <a:gd name="connsiteY83" fmla="*/ 825289 h 1730869"/>
              <a:gd name="connsiteX84" fmla="*/ 5062449 w 6997925"/>
              <a:gd name="connsiteY84" fmla="*/ 985315 h 1730869"/>
              <a:gd name="connsiteX85" fmla="*/ 5062449 w 6997925"/>
              <a:gd name="connsiteY85" fmla="*/ 1427844 h 1730869"/>
              <a:gd name="connsiteX86" fmla="*/ 5247301 w 6997925"/>
              <a:gd name="connsiteY86" fmla="*/ 1427844 h 1730869"/>
              <a:gd name="connsiteX87" fmla="*/ 5247301 w 6997925"/>
              <a:gd name="connsiteY87" fmla="*/ 953642 h 1730869"/>
              <a:gd name="connsiteX88" fmla="*/ 4991305 w 6997925"/>
              <a:gd name="connsiteY88" fmla="*/ 674048 h 1730869"/>
              <a:gd name="connsiteX89" fmla="*/ 2365389 w 6997925"/>
              <a:gd name="connsiteY89" fmla="*/ 409116 h 1730869"/>
              <a:gd name="connsiteX90" fmla="*/ 1923363 w 6997925"/>
              <a:gd name="connsiteY90" fmla="*/ 854594 h 1730869"/>
              <a:gd name="connsiteX91" fmla="*/ 1923363 w 6997925"/>
              <a:gd name="connsiteY91" fmla="*/ 1002886 h 1730869"/>
              <a:gd name="connsiteX92" fmla="*/ 2365389 w 6997925"/>
              <a:gd name="connsiteY92" fmla="*/ 1448343 h 1730869"/>
              <a:gd name="connsiteX93" fmla="*/ 2369481 w 6997925"/>
              <a:gd name="connsiteY93" fmla="*/ 1448343 h 1730869"/>
              <a:gd name="connsiteX94" fmla="*/ 2373551 w 6997925"/>
              <a:gd name="connsiteY94" fmla="*/ 1448343 h 1730869"/>
              <a:gd name="connsiteX95" fmla="*/ 2815578 w 6997925"/>
              <a:gd name="connsiteY95" fmla="*/ 1002886 h 1730869"/>
              <a:gd name="connsiteX96" fmla="*/ 2815578 w 6997925"/>
              <a:gd name="connsiteY96" fmla="*/ 854594 h 1730869"/>
              <a:gd name="connsiteX97" fmla="*/ 2373551 w 6997925"/>
              <a:gd name="connsiteY97" fmla="*/ 409116 h 1730869"/>
              <a:gd name="connsiteX98" fmla="*/ 2369481 w 6997925"/>
              <a:gd name="connsiteY98" fmla="*/ 409116 h 1730869"/>
              <a:gd name="connsiteX99" fmla="*/ 2369481 w 6997925"/>
              <a:gd name="connsiteY99" fmla="*/ 558010 h 1730869"/>
              <a:gd name="connsiteX100" fmla="*/ 2624898 w 6997925"/>
              <a:gd name="connsiteY100" fmla="*/ 844625 h 1730869"/>
              <a:gd name="connsiteX101" fmla="*/ 2624898 w 6997925"/>
              <a:gd name="connsiteY101" fmla="*/ 1013437 h 1730869"/>
              <a:gd name="connsiteX102" fmla="*/ 2369481 w 6997925"/>
              <a:gd name="connsiteY102" fmla="*/ 1300051 h 1730869"/>
              <a:gd name="connsiteX103" fmla="*/ 2114043 w 6997925"/>
              <a:gd name="connsiteY103" fmla="*/ 1013437 h 1730869"/>
              <a:gd name="connsiteX104" fmla="*/ 2114043 w 6997925"/>
              <a:gd name="connsiteY104" fmla="*/ 844625 h 1730869"/>
              <a:gd name="connsiteX105" fmla="*/ 2369481 w 6997925"/>
              <a:gd name="connsiteY105" fmla="*/ 558010 h 1730869"/>
              <a:gd name="connsiteX106" fmla="*/ 759407 w 6997925"/>
              <a:gd name="connsiteY106" fmla="*/ 5 h 1730869"/>
              <a:gd name="connsiteX107" fmla="*/ 345359 w 6997925"/>
              <a:gd name="connsiteY107" fmla="*/ 301864 h 1730869"/>
              <a:gd name="connsiteX108" fmla="*/ 58451 w 6997925"/>
              <a:gd name="connsiteY108" fmla="*/ 511113 h 1730869"/>
              <a:gd name="connsiteX109" fmla="*/ 112113 w 6997925"/>
              <a:gd name="connsiteY109" fmla="*/ 1022222 h 1730869"/>
              <a:gd name="connsiteX110" fmla="*/ 148852 w 6997925"/>
              <a:gd name="connsiteY110" fmla="*/ 1375672 h 1730869"/>
              <a:gd name="connsiteX111" fmla="*/ 616542 w 6997925"/>
              <a:gd name="connsiteY111" fmla="*/ 1585503 h 1730869"/>
              <a:gd name="connsiteX112" fmla="*/ 939610 w 6997925"/>
              <a:gd name="connsiteY112" fmla="*/ 1730866 h 1730869"/>
              <a:gd name="connsiteX113" fmla="*/ 1353659 w 6997925"/>
              <a:gd name="connsiteY113" fmla="*/ 1429007 h 1730869"/>
              <a:gd name="connsiteX114" fmla="*/ 1639988 w 6997925"/>
              <a:gd name="connsiteY114" fmla="*/ 1219758 h 1730869"/>
              <a:gd name="connsiteX115" fmla="*/ 1586925 w 6997925"/>
              <a:gd name="connsiteY115" fmla="*/ 708649 h 1730869"/>
              <a:gd name="connsiteX116" fmla="*/ 1586925 w 6997925"/>
              <a:gd name="connsiteY116" fmla="*/ 708067 h 1730869"/>
              <a:gd name="connsiteX117" fmla="*/ 1550186 w 6997925"/>
              <a:gd name="connsiteY117" fmla="*/ 354036 h 1730869"/>
              <a:gd name="connsiteX118" fmla="*/ 1083054 w 6997925"/>
              <a:gd name="connsiteY118" fmla="*/ 144766 h 1730869"/>
              <a:gd name="connsiteX119" fmla="*/ 759407 w 6997925"/>
              <a:gd name="connsiteY119" fmla="*/ 5 h 1730869"/>
              <a:gd name="connsiteX120" fmla="*/ 759407 w 6997925"/>
              <a:gd name="connsiteY120" fmla="*/ 112553 h 1730869"/>
              <a:gd name="connsiteX121" fmla="*/ 758828 w 6997925"/>
              <a:gd name="connsiteY121" fmla="*/ 113135 h 1730869"/>
              <a:gd name="connsiteX122" fmla="*/ 965853 w 6997925"/>
              <a:gd name="connsiteY122" fmla="*/ 188174 h 1730869"/>
              <a:gd name="connsiteX123" fmla="*/ 955356 w 6997925"/>
              <a:gd name="connsiteY123" fmla="*/ 194031 h 1730869"/>
              <a:gd name="connsiteX124" fmla="*/ 612471 w 6997925"/>
              <a:gd name="connsiteY124" fmla="*/ 392729 h 1730869"/>
              <a:gd name="connsiteX125" fmla="*/ 584473 w 6997925"/>
              <a:gd name="connsiteY125" fmla="*/ 441973 h 1730869"/>
              <a:gd name="connsiteX126" fmla="*/ 584473 w 6997925"/>
              <a:gd name="connsiteY126" fmla="*/ 908531 h 1730869"/>
              <a:gd name="connsiteX127" fmla="*/ 436938 w 6997925"/>
              <a:gd name="connsiteY127" fmla="*/ 822963 h 1730869"/>
              <a:gd name="connsiteX128" fmla="*/ 436938 w 6997925"/>
              <a:gd name="connsiteY128" fmla="*/ 437279 h 1730869"/>
              <a:gd name="connsiteX129" fmla="*/ 759407 w 6997925"/>
              <a:gd name="connsiteY129" fmla="*/ 112532 h 1730869"/>
              <a:gd name="connsiteX130" fmla="*/ 1172464 w 6997925"/>
              <a:gd name="connsiteY130" fmla="*/ 248383 h 1730869"/>
              <a:gd name="connsiteX131" fmla="*/ 1452780 w 6997925"/>
              <a:gd name="connsiteY131" fmla="*/ 410902 h 1730869"/>
              <a:gd name="connsiteX132" fmla="*/ 1491255 w 6997925"/>
              <a:gd name="connsiteY132" fmla="*/ 627774 h 1730869"/>
              <a:gd name="connsiteX133" fmla="*/ 1481337 w 6997925"/>
              <a:gd name="connsiteY133" fmla="*/ 621917 h 1730869"/>
              <a:gd name="connsiteX134" fmla="*/ 1138452 w 6997925"/>
              <a:gd name="connsiteY134" fmla="*/ 422616 h 1730869"/>
              <a:gd name="connsiteX135" fmla="*/ 1081897 w 6997925"/>
              <a:gd name="connsiteY135" fmla="*/ 422616 h 1730869"/>
              <a:gd name="connsiteX136" fmla="*/ 680102 w 6997925"/>
              <a:gd name="connsiteY136" fmla="*/ 655895 h 1730869"/>
              <a:gd name="connsiteX137" fmla="*/ 680102 w 6997925"/>
              <a:gd name="connsiteY137" fmla="*/ 484737 h 1730869"/>
              <a:gd name="connsiteX138" fmla="*/ 1011911 w 6997925"/>
              <a:gd name="connsiteY138" fmla="*/ 291895 h 1730869"/>
              <a:gd name="connsiteX139" fmla="*/ 1172464 w 6997925"/>
              <a:gd name="connsiteY139" fmla="*/ 248363 h 1730869"/>
              <a:gd name="connsiteX140" fmla="*/ 324385 w 6997925"/>
              <a:gd name="connsiteY140" fmla="*/ 425544 h 1730869"/>
              <a:gd name="connsiteX141" fmla="*/ 324385 w 6997925"/>
              <a:gd name="connsiteY141" fmla="*/ 835258 h 1730869"/>
              <a:gd name="connsiteX142" fmla="*/ 352384 w 6997925"/>
              <a:gd name="connsiteY142" fmla="*/ 884502 h 1730869"/>
              <a:gd name="connsiteX143" fmla="*/ 753580 w 6997925"/>
              <a:gd name="connsiteY143" fmla="*/ 1117199 h 1730869"/>
              <a:gd name="connsiteX144" fmla="*/ 605446 w 6997925"/>
              <a:gd name="connsiteY144" fmla="*/ 1203350 h 1730869"/>
              <a:gd name="connsiteX145" fmla="*/ 274215 w 6997925"/>
              <a:gd name="connsiteY145" fmla="*/ 1011090 h 1730869"/>
              <a:gd name="connsiteX146" fmla="*/ 156435 w 6997925"/>
              <a:gd name="connsiteY146" fmla="*/ 567959 h 1730869"/>
              <a:gd name="connsiteX147" fmla="*/ 324385 w 6997925"/>
              <a:gd name="connsiteY147" fmla="*/ 425524 h 1730869"/>
              <a:gd name="connsiteX148" fmla="*/ 1092973 w 6997925"/>
              <a:gd name="connsiteY148" fmla="*/ 526940 h 1730869"/>
              <a:gd name="connsiteX149" fmla="*/ 1424782 w 6997925"/>
              <a:gd name="connsiteY149" fmla="*/ 719200 h 1730869"/>
              <a:gd name="connsiteX150" fmla="*/ 1542562 w 6997925"/>
              <a:gd name="connsiteY150" fmla="*/ 1162331 h 1730869"/>
              <a:gd name="connsiteX151" fmla="*/ 1543140 w 6997925"/>
              <a:gd name="connsiteY151" fmla="*/ 1162912 h 1730869"/>
              <a:gd name="connsiteX152" fmla="*/ 1375190 w 6997925"/>
              <a:gd name="connsiteY152" fmla="*/ 1304766 h 1730869"/>
              <a:gd name="connsiteX153" fmla="*/ 1375190 w 6997925"/>
              <a:gd name="connsiteY153" fmla="*/ 895032 h 1730869"/>
              <a:gd name="connsiteX154" fmla="*/ 1347191 w 6997925"/>
              <a:gd name="connsiteY154" fmla="*/ 845809 h 1730869"/>
              <a:gd name="connsiteX155" fmla="*/ 945417 w 6997925"/>
              <a:gd name="connsiteY155" fmla="*/ 612509 h 1730869"/>
              <a:gd name="connsiteX156" fmla="*/ 849209 w 6997925"/>
              <a:gd name="connsiteY156" fmla="*/ 668211 h 1730869"/>
              <a:gd name="connsiteX157" fmla="*/ 1018337 w 6997925"/>
              <a:gd name="connsiteY157" fmla="*/ 766678 h 1730869"/>
              <a:gd name="connsiteX158" fmla="*/ 1018337 w 6997925"/>
              <a:gd name="connsiteY158" fmla="*/ 963030 h 1730869"/>
              <a:gd name="connsiteX159" fmla="*/ 849209 w 6997925"/>
              <a:gd name="connsiteY159" fmla="*/ 1061496 h 1730869"/>
              <a:gd name="connsiteX160" fmla="*/ 680102 w 6997925"/>
              <a:gd name="connsiteY160" fmla="*/ 963030 h 1730869"/>
              <a:gd name="connsiteX161" fmla="*/ 680102 w 6997925"/>
              <a:gd name="connsiteY161" fmla="*/ 766678 h 1730869"/>
              <a:gd name="connsiteX162" fmla="*/ 1115123 w 6997925"/>
              <a:gd name="connsiteY162" fmla="*/ 822963 h 1730869"/>
              <a:gd name="connsiteX163" fmla="*/ 1262658 w 6997925"/>
              <a:gd name="connsiteY163" fmla="*/ 908531 h 1730869"/>
              <a:gd name="connsiteX164" fmla="*/ 1262658 w 6997925"/>
              <a:gd name="connsiteY164" fmla="*/ 1293633 h 1730869"/>
              <a:gd name="connsiteX165" fmla="*/ 940189 w 6997925"/>
              <a:gd name="connsiteY165" fmla="*/ 1618359 h 1730869"/>
              <a:gd name="connsiteX166" fmla="*/ 940189 w 6997925"/>
              <a:gd name="connsiteY166" fmla="*/ 1617778 h 1730869"/>
              <a:gd name="connsiteX167" fmla="*/ 733743 w 6997925"/>
              <a:gd name="connsiteY167" fmla="*/ 1542760 h 1730869"/>
              <a:gd name="connsiteX168" fmla="*/ 744240 w 6997925"/>
              <a:gd name="connsiteY168" fmla="*/ 1536882 h 1730869"/>
              <a:gd name="connsiteX169" fmla="*/ 1087125 w 6997925"/>
              <a:gd name="connsiteY169" fmla="*/ 1338183 h 1730869"/>
              <a:gd name="connsiteX170" fmla="*/ 1115103 w 6997925"/>
              <a:gd name="connsiteY170" fmla="*/ 1288940 h 1730869"/>
              <a:gd name="connsiteX171" fmla="*/ 1018895 w 6997925"/>
              <a:gd name="connsiteY171" fmla="*/ 1074996 h 1730869"/>
              <a:gd name="connsiteX172" fmla="*/ 1018895 w 6997925"/>
              <a:gd name="connsiteY172" fmla="*/ 1246134 h 1730869"/>
              <a:gd name="connsiteX173" fmla="*/ 687086 w 6997925"/>
              <a:gd name="connsiteY173" fmla="*/ 1438395 h 1730869"/>
              <a:gd name="connsiteX174" fmla="*/ 246217 w 6997925"/>
              <a:gd name="connsiteY174" fmla="*/ 1319990 h 1730869"/>
              <a:gd name="connsiteX175" fmla="*/ 246795 w 6997925"/>
              <a:gd name="connsiteY175" fmla="*/ 1319990 h 1730869"/>
              <a:gd name="connsiteX176" fmla="*/ 208300 w 6997925"/>
              <a:gd name="connsiteY176" fmla="*/ 1103118 h 1730869"/>
              <a:gd name="connsiteX177" fmla="*/ 218218 w 6997925"/>
              <a:gd name="connsiteY177" fmla="*/ 1108975 h 1730869"/>
              <a:gd name="connsiteX178" fmla="*/ 561103 w 6997925"/>
              <a:gd name="connsiteY178" fmla="*/ 1308276 h 1730869"/>
              <a:gd name="connsiteX179" fmla="*/ 617658 w 6997925"/>
              <a:gd name="connsiteY179" fmla="*/ 1308276 h 17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997925" h="1730869">
                <a:moveTo>
                  <a:pt x="4135830" y="673466"/>
                </a:moveTo>
                <a:lnTo>
                  <a:pt x="4135830" y="674048"/>
                </a:lnTo>
                <a:cubicBezTo>
                  <a:pt x="4132338" y="674048"/>
                  <a:pt x="4128825" y="674629"/>
                  <a:pt x="4125333" y="674629"/>
                </a:cubicBezTo>
                <a:cubicBezTo>
                  <a:pt x="4121841" y="674629"/>
                  <a:pt x="4118328" y="674048"/>
                  <a:pt x="4114836" y="674048"/>
                </a:cubicBezTo>
                <a:cubicBezTo>
                  <a:pt x="3906655" y="674048"/>
                  <a:pt x="3777779" y="804769"/>
                  <a:pt x="3777779" y="1014600"/>
                </a:cubicBezTo>
                <a:lnTo>
                  <a:pt x="3777779" y="1117760"/>
                </a:lnTo>
                <a:cubicBezTo>
                  <a:pt x="3777779" y="1319969"/>
                  <a:pt x="3908411" y="1445415"/>
                  <a:pt x="4117750" y="1445415"/>
                </a:cubicBezTo>
                <a:cubicBezTo>
                  <a:pt x="4122035" y="1445526"/>
                  <a:pt x="4126323" y="1445332"/>
                  <a:pt x="4130582" y="1444833"/>
                </a:cubicBezTo>
                <a:cubicBezTo>
                  <a:pt x="4133495" y="1444833"/>
                  <a:pt x="4135830" y="1445415"/>
                  <a:pt x="4138743" y="1445415"/>
                </a:cubicBezTo>
                <a:cubicBezTo>
                  <a:pt x="4279273" y="1445415"/>
                  <a:pt x="4377258" y="1393845"/>
                  <a:pt x="4439640" y="1287153"/>
                </a:cubicBezTo>
                <a:lnTo>
                  <a:pt x="4315434" y="1215043"/>
                </a:lnTo>
                <a:cubicBezTo>
                  <a:pt x="4274025" y="1276582"/>
                  <a:pt x="4218627" y="1322897"/>
                  <a:pt x="4139322" y="1322897"/>
                </a:cubicBezTo>
                <a:cubicBezTo>
                  <a:pt x="4033196" y="1322897"/>
                  <a:pt x="3969636" y="1257246"/>
                  <a:pt x="3969636" y="1146463"/>
                </a:cubicBezTo>
                <a:lnTo>
                  <a:pt x="3969636" y="1117158"/>
                </a:lnTo>
                <a:lnTo>
                  <a:pt x="4461812" y="1117158"/>
                </a:lnTo>
                <a:lnTo>
                  <a:pt x="4461812" y="995243"/>
                </a:lnTo>
                <a:cubicBezTo>
                  <a:pt x="4461812" y="799473"/>
                  <a:pt x="4334114" y="673445"/>
                  <a:pt x="4135830" y="673445"/>
                </a:cubicBezTo>
                <a:close/>
                <a:moveTo>
                  <a:pt x="4125333" y="793636"/>
                </a:moveTo>
                <a:cubicBezTo>
                  <a:pt x="4222140" y="798330"/>
                  <a:pt x="4280451" y="862798"/>
                  <a:pt x="4280451" y="968887"/>
                </a:cubicBezTo>
                <a:lnTo>
                  <a:pt x="4280451" y="998192"/>
                </a:lnTo>
                <a:lnTo>
                  <a:pt x="3969057" y="998192"/>
                </a:lnTo>
                <a:lnTo>
                  <a:pt x="3969057" y="981182"/>
                </a:lnTo>
                <a:cubicBezTo>
                  <a:pt x="3969057" y="863961"/>
                  <a:pt x="4024456" y="798310"/>
                  <a:pt x="4125333" y="793616"/>
                </a:cubicBezTo>
                <a:close/>
                <a:moveTo>
                  <a:pt x="3360837" y="674048"/>
                </a:moveTo>
                <a:cubicBezTo>
                  <a:pt x="3268122" y="674048"/>
                  <a:pt x="3188238" y="712741"/>
                  <a:pt x="3146250" y="777208"/>
                </a:cubicBezTo>
                <a:lnTo>
                  <a:pt x="3135754" y="793616"/>
                </a:lnTo>
                <a:lnTo>
                  <a:pt x="3135754" y="691618"/>
                </a:lnTo>
                <a:lnTo>
                  <a:pt x="2959641" y="691618"/>
                </a:lnTo>
                <a:lnTo>
                  <a:pt x="2959641" y="1681622"/>
                </a:lnTo>
                <a:lnTo>
                  <a:pt x="3144494" y="1681622"/>
                </a:lnTo>
                <a:lnTo>
                  <a:pt x="3144494" y="1335816"/>
                </a:lnTo>
                <a:lnTo>
                  <a:pt x="3154991" y="1351642"/>
                </a:lnTo>
                <a:cubicBezTo>
                  <a:pt x="3194643" y="1410834"/>
                  <a:pt x="3272213" y="1445996"/>
                  <a:pt x="3362594" y="1445996"/>
                </a:cubicBezTo>
                <a:lnTo>
                  <a:pt x="3367264" y="1445996"/>
                </a:lnTo>
                <a:lnTo>
                  <a:pt x="3371334" y="1445996"/>
                </a:lnTo>
                <a:cubicBezTo>
                  <a:pt x="3523539" y="1445996"/>
                  <a:pt x="3676901" y="1346346"/>
                  <a:pt x="3676901" y="1123036"/>
                </a:cubicBezTo>
                <a:lnTo>
                  <a:pt x="3676901" y="997610"/>
                </a:lnTo>
                <a:cubicBezTo>
                  <a:pt x="3676901" y="837002"/>
                  <a:pt x="3582429" y="674650"/>
                  <a:pt x="3370156" y="674650"/>
                </a:cubicBezTo>
                <a:lnTo>
                  <a:pt x="3368999" y="674068"/>
                </a:lnTo>
                <a:lnTo>
                  <a:pt x="3364928" y="674068"/>
                </a:lnTo>
                <a:close/>
                <a:moveTo>
                  <a:pt x="3317693" y="813554"/>
                </a:moveTo>
                <a:cubicBezTo>
                  <a:pt x="3424997" y="815319"/>
                  <a:pt x="3491470" y="888572"/>
                  <a:pt x="3491470" y="1005814"/>
                </a:cubicBezTo>
                <a:lnTo>
                  <a:pt x="3491470" y="1113648"/>
                </a:lnTo>
                <a:cubicBezTo>
                  <a:pt x="3491470" y="1230869"/>
                  <a:pt x="3424397" y="1303561"/>
                  <a:pt x="3315936" y="1305908"/>
                </a:cubicBezTo>
                <a:cubicBezTo>
                  <a:pt x="3215059" y="1304143"/>
                  <a:pt x="3144494" y="1226778"/>
                  <a:pt x="3144494" y="1116576"/>
                </a:cubicBezTo>
                <a:lnTo>
                  <a:pt x="3144494" y="1005794"/>
                </a:lnTo>
                <a:cubicBezTo>
                  <a:pt x="3144494" y="894429"/>
                  <a:pt x="3215637" y="815880"/>
                  <a:pt x="3317693" y="813533"/>
                </a:cubicBezTo>
                <a:close/>
                <a:moveTo>
                  <a:pt x="5713256" y="429636"/>
                </a:moveTo>
                <a:lnTo>
                  <a:pt x="5357539" y="1428425"/>
                </a:lnTo>
                <a:lnTo>
                  <a:pt x="5557559" y="1428425"/>
                </a:lnTo>
                <a:lnTo>
                  <a:pt x="5625788" y="1214482"/>
                </a:lnTo>
                <a:lnTo>
                  <a:pt x="6014153" y="1214482"/>
                </a:lnTo>
                <a:lnTo>
                  <a:pt x="6014153" y="1216829"/>
                </a:lnTo>
                <a:lnTo>
                  <a:pt x="6082383" y="1429007"/>
                </a:lnTo>
                <a:lnTo>
                  <a:pt x="6282402" y="1429007"/>
                </a:lnTo>
                <a:lnTo>
                  <a:pt x="5926107" y="430218"/>
                </a:lnTo>
                <a:lnTo>
                  <a:pt x="5905113" y="430218"/>
                </a:lnTo>
                <a:lnTo>
                  <a:pt x="5904535" y="429636"/>
                </a:lnTo>
                <a:close/>
                <a:moveTo>
                  <a:pt x="5819403" y="601376"/>
                </a:moveTo>
                <a:lnTo>
                  <a:pt x="5968094" y="1073231"/>
                </a:lnTo>
                <a:lnTo>
                  <a:pt x="5669512" y="1073231"/>
                </a:lnTo>
                <a:close/>
                <a:moveTo>
                  <a:pt x="6997926" y="570306"/>
                </a:moveTo>
                <a:lnTo>
                  <a:pt x="6997926" y="429636"/>
                </a:lnTo>
                <a:lnTo>
                  <a:pt x="6387949" y="429636"/>
                </a:lnTo>
                <a:lnTo>
                  <a:pt x="6387949" y="570306"/>
                </a:lnTo>
                <a:lnTo>
                  <a:pt x="6601958" y="570306"/>
                </a:lnTo>
                <a:lnTo>
                  <a:pt x="6601958" y="1286572"/>
                </a:lnTo>
                <a:lnTo>
                  <a:pt x="6387949" y="1286572"/>
                </a:lnTo>
                <a:lnTo>
                  <a:pt x="6387949" y="1427242"/>
                </a:lnTo>
                <a:lnTo>
                  <a:pt x="6997926" y="1427242"/>
                </a:lnTo>
                <a:lnTo>
                  <a:pt x="6997926" y="1286572"/>
                </a:lnTo>
                <a:lnTo>
                  <a:pt x="6783917" y="1286572"/>
                </a:lnTo>
                <a:lnTo>
                  <a:pt x="6783917" y="570306"/>
                </a:lnTo>
                <a:close/>
                <a:moveTo>
                  <a:pt x="4990727" y="674068"/>
                </a:moveTo>
                <a:lnTo>
                  <a:pt x="4985478" y="674068"/>
                </a:lnTo>
                <a:lnTo>
                  <a:pt x="4982565" y="674068"/>
                </a:lnTo>
                <a:cubicBezTo>
                  <a:pt x="4879352" y="674068"/>
                  <a:pt x="4805874" y="709231"/>
                  <a:pt x="4769714" y="776647"/>
                </a:cubicBezTo>
                <a:lnTo>
                  <a:pt x="4758638" y="797167"/>
                </a:lnTo>
                <a:lnTo>
                  <a:pt x="4758638" y="691660"/>
                </a:lnTo>
                <a:lnTo>
                  <a:pt x="4582526" y="691660"/>
                </a:lnTo>
                <a:lnTo>
                  <a:pt x="4582526" y="1427844"/>
                </a:lnTo>
                <a:lnTo>
                  <a:pt x="4767379" y="1427844"/>
                </a:lnTo>
                <a:lnTo>
                  <a:pt x="4767379" y="989407"/>
                </a:lnTo>
                <a:cubicBezTo>
                  <a:pt x="4767379" y="886246"/>
                  <a:pt x="4822777" y="827054"/>
                  <a:pt x="4918406" y="825289"/>
                </a:cubicBezTo>
                <a:cubicBezTo>
                  <a:pt x="5009964" y="827054"/>
                  <a:pt x="5062449" y="885083"/>
                  <a:pt x="5062449" y="985315"/>
                </a:cubicBezTo>
                <a:lnTo>
                  <a:pt x="5062449" y="1427844"/>
                </a:lnTo>
                <a:lnTo>
                  <a:pt x="5247301" y="1427844"/>
                </a:lnTo>
                <a:lnTo>
                  <a:pt x="5247301" y="953642"/>
                </a:lnTo>
                <a:cubicBezTo>
                  <a:pt x="5247301" y="778392"/>
                  <a:pt x="5151672" y="674048"/>
                  <a:pt x="4991305" y="674048"/>
                </a:cubicBezTo>
                <a:close/>
                <a:moveTo>
                  <a:pt x="2365389" y="409116"/>
                </a:moveTo>
                <a:cubicBezTo>
                  <a:pt x="2093049" y="409116"/>
                  <a:pt x="1923363" y="579693"/>
                  <a:pt x="1923363" y="854594"/>
                </a:cubicBezTo>
                <a:lnTo>
                  <a:pt x="1923363" y="1002886"/>
                </a:lnTo>
                <a:cubicBezTo>
                  <a:pt x="1923363" y="1277787"/>
                  <a:pt x="2092470" y="1448343"/>
                  <a:pt x="2365389" y="1448343"/>
                </a:cubicBezTo>
                <a:lnTo>
                  <a:pt x="2369481" y="1448343"/>
                </a:lnTo>
                <a:lnTo>
                  <a:pt x="2373551" y="1448343"/>
                </a:lnTo>
                <a:cubicBezTo>
                  <a:pt x="2645892" y="1448343"/>
                  <a:pt x="2815578" y="1277787"/>
                  <a:pt x="2815578" y="1002886"/>
                </a:cubicBezTo>
                <a:lnTo>
                  <a:pt x="2815578" y="854594"/>
                </a:lnTo>
                <a:cubicBezTo>
                  <a:pt x="2815578" y="579693"/>
                  <a:pt x="2645892" y="409116"/>
                  <a:pt x="2373551" y="409116"/>
                </a:cubicBezTo>
                <a:lnTo>
                  <a:pt x="2369481" y="409116"/>
                </a:lnTo>
                <a:close/>
                <a:moveTo>
                  <a:pt x="2369481" y="558010"/>
                </a:moveTo>
                <a:cubicBezTo>
                  <a:pt x="2531604" y="559776"/>
                  <a:pt x="2624898" y="664099"/>
                  <a:pt x="2624898" y="844625"/>
                </a:cubicBezTo>
                <a:lnTo>
                  <a:pt x="2624898" y="1013437"/>
                </a:lnTo>
                <a:cubicBezTo>
                  <a:pt x="2624898" y="1193962"/>
                  <a:pt x="2531604" y="1298307"/>
                  <a:pt x="2369481" y="1300051"/>
                </a:cubicBezTo>
                <a:cubicBezTo>
                  <a:pt x="2207358" y="1298286"/>
                  <a:pt x="2114043" y="1193962"/>
                  <a:pt x="2114043" y="1013437"/>
                </a:cubicBezTo>
                <a:lnTo>
                  <a:pt x="2114043" y="844625"/>
                </a:lnTo>
                <a:cubicBezTo>
                  <a:pt x="2114043" y="664099"/>
                  <a:pt x="2207358" y="559755"/>
                  <a:pt x="2369481" y="558010"/>
                </a:cubicBezTo>
                <a:close/>
                <a:moveTo>
                  <a:pt x="759407" y="5"/>
                </a:moveTo>
                <a:cubicBezTo>
                  <a:pt x="571042" y="5"/>
                  <a:pt x="403691" y="121920"/>
                  <a:pt x="345359" y="301864"/>
                </a:cubicBezTo>
                <a:cubicBezTo>
                  <a:pt x="224260" y="326955"/>
                  <a:pt x="119745" y="403180"/>
                  <a:pt x="58451" y="511113"/>
                </a:cubicBezTo>
                <a:cubicBezTo>
                  <a:pt x="-36021" y="675231"/>
                  <a:pt x="-14449" y="881552"/>
                  <a:pt x="112113" y="1022222"/>
                </a:cubicBezTo>
                <a:cubicBezTo>
                  <a:pt x="73039" y="1140045"/>
                  <a:pt x="86449" y="1268980"/>
                  <a:pt x="148852" y="1375672"/>
                </a:cubicBezTo>
                <a:cubicBezTo>
                  <a:pt x="242745" y="1540371"/>
                  <a:pt x="431669" y="1624777"/>
                  <a:pt x="616542" y="1585503"/>
                </a:cubicBezTo>
                <a:cubicBezTo>
                  <a:pt x="698428" y="1678393"/>
                  <a:pt x="816136" y="1731355"/>
                  <a:pt x="939610" y="1730866"/>
                </a:cubicBezTo>
                <a:cubicBezTo>
                  <a:pt x="1127976" y="1730866"/>
                  <a:pt x="1295327" y="1608951"/>
                  <a:pt x="1353659" y="1429007"/>
                </a:cubicBezTo>
                <a:cubicBezTo>
                  <a:pt x="1474952" y="1403793"/>
                  <a:pt x="1579342" y="1327591"/>
                  <a:pt x="1639988" y="1219758"/>
                </a:cubicBezTo>
                <a:cubicBezTo>
                  <a:pt x="1735039" y="1055640"/>
                  <a:pt x="1713467" y="849319"/>
                  <a:pt x="1586925" y="708649"/>
                </a:cubicBezTo>
                <a:lnTo>
                  <a:pt x="1586925" y="708067"/>
                </a:lnTo>
                <a:cubicBezTo>
                  <a:pt x="1625975" y="590246"/>
                  <a:pt x="1612586" y="461222"/>
                  <a:pt x="1550186" y="354036"/>
                </a:cubicBezTo>
                <a:cubicBezTo>
                  <a:pt x="1456272" y="189918"/>
                  <a:pt x="1267328" y="105492"/>
                  <a:pt x="1083054" y="144766"/>
                </a:cubicBezTo>
                <a:cubicBezTo>
                  <a:pt x="1000796" y="52124"/>
                  <a:pt x="882944" y="-589"/>
                  <a:pt x="759407" y="5"/>
                </a:cubicBezTo>
                <a:close/>
                <a:moveTo>
                  <a:pt x="759407" y="112553"/>
                </a:moveTo>
                <a:lnTo>
                  <a:pt x="758828" y="113135"/>
                </a:lnTo>
                <a:cubicBezTo>
                  <a:pt x="834642" y="113135"/>
                  <a:pt x="907541" y="139511"/>
                  <a:pt x="965853" y="188174"/>
                </a:cubicBezTo>
                <a:cubicBezTo>
                  <a:pt x="963518" y="189337"/>
                  <a:pt x="958848" y="192265"/>
                  <a:pt x="955356" y="194031"/>
                </a:cubicBezTo>
                <a:lnTo>
                  <a:pt x="612471" y="392729"/>
                </a:lnTo>
                <a:cubicBezTo>
                  <a:pt x="594970" y="402698"/>
                  <a:pt x="584473" y="421453"/>
                  <a:pt x="584473" y="441973"/>
                </a:cubicBezTo>
                <a:lnTo>
                  <a:pt x="584473" y="908531"/>
                </a:lnTo>
                <a:lnTo>
                  <a:pt x="436938" y="822963"/>
                </a:lnTo>
                <a:lnTo>
                  <a:pt x="436938" y="437279"/>
                </a:lnTo>
                <a:cubicBezTo>
                  <a:pt x="436869" y="258141"/>
                  <a:pt x="581184" y="112807"/>
                  <a:pt x="759407" y="112532"/>
                </a:cubicBezTo>
                <a:close/>
                <a:moveTo>
                  <a:pt x="1172464" y="248383"/>
                </a:moveTo>
                <a:cubicBezTo>
                  <a:pt x="1288124" y="248160"/>
                  <a:pt x="1395061" y="310159"/>
                  <a:pt x="1452780" y="410902"/>
                </a:cubicBezTo>
                <a:cubicBezTo>
                  <a:pt x="1490098" y="476554"/>
                  <a:pt x="1504087" y="553337"/>
                  <a:pt x="1491255" y="627774"/>
                </a:cubicBezTo>
                <a:cubicBezTo>
                  <a:pt x="1488920" y="626009"/>
                  <a:pt x="1484271" y="623682"/>
                  <a:pt x="1481337" y="621917"/>
                </a:cubicBezTo>
                <a:lnTo>
                  <a:pt x="1138452" y="422616"/>
                </a:lnTo>
                <a:cubicBezTo>
                  <a:pt x="1120906" y="412642"/>
                  <a:pt x="1099443" y="412642"/>
                  <a:pt x="1081897" y="422616"/>
                </a:cubicBezTo>
                <a:lnTo>
                  <a:pt x="680102" y="655895"/>
                </a:lnTo>
                <a:lnTo>
                  <a:pt x="680102" y="484737"/>
                </a:lnTo>
                <a:lnTo>
                  <a:pt x="1011911" y="291895"/>
                </a:lnTo>
                <a:cubicBezTo>
                  <a:pt x="1060697" y="263466"/>
                  <a:pt x="1116072" y="248451"/>
                  <a:pt x="1172464" y="248363"/>
                </a:cubicBezTo>
                <a:close/>
                <a:moveTo>
                  <a:pt x="324385" y="425544"/>
                </a:moveTo>
                <a:lnTo>
                  <a:pt x="324385" y="835258"/>
                </a:lnTo>
                <a:cubicBezTo>
                  <a:pt x="324385" y="855778"/>
                  <a:pt x="334882" y="873951"/>
                  <a:pt x="352384" y="884502"/>
                </a:cubicBezTo>
                <a:lnTo>
                  <a:pt x="753580" y="1117199"/>
                </a:lnTo>
                <a:lnTo>
                  <a:pt x="605446" y="1203350"/>
                </a:lnTo>
                <a:lnTo>
                  <a:pt x="274215" y="1011090"/>
                </a:lnTo>
                <a:cubicBezTo>
                  <a:pt x="120086" y="921307"/>
                  <a:pt x="67389" y="723040"/>
                  <a:pt x="156435" y="567959"/>
                </a:cubicBezTo>
                <a:cubicBezTo>
                  <a:pt x="194161" y="502231"/>
                  <a:pt x="253577" y="451841"/>
                  <a:pt x="324385" y="425524"/>
                </a:cubicBezTo>
                <a:close/>
                <a:moveTo>
                  <a:pt x="1092973" y="526940"/>
                </a:moveTo>
                <a:lnTo>
                  <a:pt x="1424782" y="719200"/>
                </a:lnTo>
                <a:cubicBezTo>
                  <a:pt x="1579321" y="808881"/>
                  <a:pt x="1631785" y="1006998"/>
                  <a:pt x="1542562" y="1162331"/>
                </a:cubicBezTo>
                <a:lnTo>
                  <a:pt x="1543140" y="1162912"/>
                </a:lnTo>
                <a:cubicBezTo>
                  <a:pt x="1505244" y="1228564"/>
                  <a:pt x="1445755" y="1278970"/>
                  <a:pt x="1375190" y="1304766"/>
                </a:cubicBezTo>
                <a:lnTo>
                  <a:pt x="1375190" y="895032"/>
                </a:lnTo>
                <a:cubicBezTo>
                  <a:pt x="1375190" y="874512"/>
                  <a:pt x="1364693" y="855757"/>
                  <a:pt x="1347191" y="845809"/>
                </a:cubicBezTo>
                <a:lnTo>
                  <a:pt x="945417" y="612509"/>
                </a:lnTo>
                <a:close/>
                <a:moveTo>
                  <a:pt x="849209" y="668211"/>
                </a:moveTo>
                <a:lnTo>
                  <a:pt x="1018337" y="766678"/>
                </a:lnTo>
                <a:lnTo>
                  <a:pt x="1018337" y="963030"/>
                </a:lnTo>
                <a:lnTo>
                  <a:pt x="849209" y="1061496"/>
                </a:lnTo>
                <a:lnTo>
                  <a:pt x="680102" y="963030"/>
                </a:lnTo>
                <a:lnTo>
                  <a:pt x="680102" y="766678"/>
                </a:lnTo>
                <a:close/>
                <a:moveTo>
                  <a:pt x="1115123" y="822963"/>
                </a:moveTo>
                <a:lnTo>
                  <a:pt x="1262658" y="908531"/>
                </a:lnTo>
                <a:lnTo>
                  <a:pt x="1262658" y="1293633"/>
                </a:lnTo>
                <a:cubicBezTo>
                  <a:pt x="1262658" y="1472996"/>
                  <a:pt x="1118037" y="1618359"/>
                  <a:pt x="940189" y="1618359"/>
                </a:cubicBezTo>
                <a:lnTo>
                  <a:pt x="940189" y="1617778"/>
                </a:lnTo>
                <a:cubicBezTo>
                  <a:pt x="864955" y="1617778"/>
                  <a:pt x="791476" y="1591401"/>
                  <a:pt x="733743" y="1542760"/>
                </a:cubicBezTo>
                <a:cubicBezTo>
                  <a:pt x="736078" y="1541597"/>
                  <a:pt x="741327" y="1538647"/>
                  <a:pt x="744240" y="1536882"/>
                </a:cubicBezTo>
                <a:lnTo>
                  <a:pt x="1087125" y="1338183"/>
                </a:lnTo>
                <a:cubicBezTo>
                  <a:pt x="1104627" y="1328214"/>
                  <a:pt x="1115702" y="1309460"/>
                  <a:pt x="1115103" y="1288940"/>
                </a:cubicBezTo>
                <a:close/>
                <a:moveTo>
                  <a:pt x="1018895" y="1074996"/>
                </a:moveTo>
                <a:lnTo>
                  <a:pt x="1018895" y="1246134"/>
                </a:lnTo>
                <a:lnTo>
                  <a:pt x="687086" y="1438395"/>
                </a:lnTo>
                <a:cubicBezTo>
                  <a:pt x="532546" y="1527494"/>
                  <a:pt x="335440" y="1474741"/>
                  <a:pt x="246217" y="1319990"/>
                </a:cubicBezTo>
                <a:lnTo>
                  <a:pt x="246795" y="1319990"/>
                </a:lnTo>
                <a:cubicBezTo>
                  <a:pt x="208899" y="1254920"/>
                  <a:pt x="195468" y="1177555"/>
                  <a:pt x="208300" y="1103118"/>
                </a:cubicBezTo>
                <a:cubicBezTo>
                  <a:pt x="210635" y="1104883"/>
                  <a:pt x="215305" y="1107209"/>
                  <a:pt x="218218" y="1108975"/>
                </a:cubicBezTo>
                <a:lnTo>
                  <a:pt x="561103" y="1308276"/>
                </a:lnTo>
                <a:cubicBezTo>
                  <a:pt x="578649" y="1318249"/>
                  <a:pt x="600112" y="1318249"/>
                  <a:pt x="617658" y="1308276"/>
                </a:cubicBezTo>
                <a:close/>
              </a:path>
            </a:pathLst>
          </a:custGeom>
          <a:solidFill>
            <a:srgbClr val="0F0F0F"/>
          </a:solidFill>
          <a:ln w="2065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20E7BC-F411-16B1-9433-CF6313CC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71" y="1707815"/>
            <a:ext cx="2230444" cy="1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B595D013-5E99-D1BA-6A36-B4A52EB9A55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83238" y="5050721"/>
            <a:ext cx="1218770" cy="121877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77338747-987C-3B42-AEC3-B06EFE94B0C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30012" y="5055481"/>
            <a:ext cx="1171195" cy="1171195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BB878F0D-E7EB-6856-FE62-A63A97DE1DE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547889" y="3216748"/>
            <a:ext cx="1319583" cy="131958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A190CD73-110F-9A88-1617-0F339996E2A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45713" y="3210680"/>
            <a:ext cx="1264640" cy="12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22" name="TextBox 421">
            <a:extLst>
              <a:ext uri="{FF2B5EF4-FFF2-40B4-BE49-F238E27FC236}">
                <a16:creationId xmlns:a16="http://schemas.microsoft.com/office/drawing/2014/main" id="{AE3D94D8-6859-A782-8F89-0B7991425743}"/>
              </a:ext>
            </a:extLst>
          </p:cNvPr>
          <p:cNvSpPr txBox="1"/>
          <p:nvPr/>
        </p:nvSpPr>
        <p:spPr>
          <a:xfrm>
            <a:off x="4699775" y="583080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UNIQUENESS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423" name="Graphic 422">
            <a:extLst>
              <a:ext uri="{FF2B5EF4-FFF2-40B4-BE49-F238E27FC236}">
                <a16:creationId xmlns:a16="http://schemas.microsoft.com/office/drawing/2014/main" id="{5EE90BAF-3FC1-843F-182D-B2D896863C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424" name="Oval 423">
            <a:extLst>
              <a:ext uri="{FF2B5EF4-FFF2-40B4-BE49-F238E27FC236}">
                <a16:creationId xmlns:a16="http://schemas.microsoft.com/office/drawing/2014/main" id="{B84B89D5-4111-8ED6-4FC5-F6972ED0EB2C}"/>
              </a:ext>
            </a:extLst>
          </p:cNvPr>
          <p:cNvSpPr/>
          <p:nvPr/>
        </p:nvSpPr>
        <p:spPr>
          <a:xfrm>
            <a:off x="9813568" y="3419655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7C9F2B2-BF4E-2ADE-9B4B-F68A208F37D4}"/>
              </a:ext>
            </a:extLst>
          </p:cNvPr>
          <p:cNvSpPr txBox="1"/>
          <p:nvPr/>
        </p:nvSpPr>
        <p:spPr>
          <a:xfrm>
            <a:off x="9911539" y="4049303"/>
            <a:ext cx="164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IN" sz="1600" b="1" dirty="0"/>
              <a:t>Dedicated Community</a:t>
            </a:r>
            <a:endParaRPr lang="en-IN" b="1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24EF49E6-7566-318B-3DAC-D3CFD4CA4897}"/>
              </a:ext>
            </a:extLst>
          </p:cNvPr>
          <p:cNvSpPr/>
          <p:nvPr/>
        </p:nvSpPr>
        <p:spPr>
          <a:xfrm>
            <a:off x="5346928" y="1759147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811F33A-22F0-A718-12B6-B534DC84DADE}"/>
              </a:ext>
            </a:extLst>
          </p:cNvPr>
          <p:cNvSpPr/>
          <p:nvPr/>
        </p:nvSpPr>
        <p:spPr>
          <a:xfrm>
            <a:off x="6265993" y="3984172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ED7910A-48FF-4575-3B8E-38FDA13BC4FE}"/>
              </a:ext>
            </a:extLst>
          </p:cNvPr>
          <p:cNvSpPr txBox="1"/>
          <p:nvPr/>
        </p:nvSpPr>
        <p:spPr>
          <a:xfrm>
            <a:off x="6839791" y="4652045"/>
            <a:ext cx="755712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Tips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28491EB-5D86-D921-3A86-41112C8AD10F}"/>
              </a:ext>
            </a:extLst>
          </p:cNvPr>
          <p:cNvSpPr txBox="1"/>
          <p:nvPr/>
        </p:nvSpPr>
        <p:spPr>
          <a:xfrm>
            <a:off x="5461052" y="2447371"/>
            <a:ext cx="164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IN" b="1" dirty="0"/>
              <a:t>Q/N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91C2D58-CD09-D119-D0D9-CFE98E2641C0}"/>
              </a:ext>
            </a:extLst>
          </p:cNvPr>
          <p:cNvSpPr/>
          <p:nvPr/>
        </p:nvSpPr>
        <p:spPr>
          <a:xfrm>
            <a:off x="8895721" y="1223415"/>
            <a:ext cx="1838130" cy="1737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738A95E-2B17-3D49-784F-A6AE8813C551}"/>
              </a:ext>
            </a:extLst>
          </p:cNvPr>
          <p:cNvSpPr txBox="1"/>
          <p:nvPr/>
        </p:nvSpPr>
        <p:spPr>
          <a:xfrm>
            <a:off x="8979127" y="1865058"/>
            <a:ext cx="183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Description</a:t>
            </a:r>
          </a:p>
        </p:txBody>
      </p:sp>
      <p:pic>
        <p:nvPicPr>
          <p:cNvPr id="433" name="Picture 432">
            <a:extLst>
              <a:ext uri="{FF2B5EF4-FFF2-40B4-BE49-F238E27FC236}">
                <a16:creationId xmlns:a16="http://schemas.microsoft.com/office/drawing/2014/main" id="{29866E32-DAFC-BE58-0172-C6B3B076D2F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58149" y="1349985"/>
            <a:ext cx="3469041" cy="34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554224-A3A2-6044-8B97-870EC501488D}"/>
              </a:ext>
            </a:extLst>
          </p:cNvPr>
          <p:cNvGrpSpPr/>
          <p:nvPr/>
        </p:nvGrpSpPr>
        <p:grpSpPr>
          <a:xfrm>
            <a:off x="915094" y="503294"/>
            <a:ext cx="828000" cy="828000"/>
            <a:chOff x="-828000" y="503294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BCD9D6-4EBF-B044-9AC8-6FE2AEF7F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4" name="Graphic 33" descr="Lightbulb">
              <a:extLst>
                <a:ext uri="{FF2B5EF4-FFF2-40B4-BE49-F238E27FC236}">
                  <a16:creationId xmlns:a16="http://schemas.microsoft.com/office/drawing/2014/main" id="{69A111AA-089D-BC47-B236-8D4D616D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pic>
        <p:nvPicPr>
          <p:cNvPr id="48" name="Graphic 47" descr="Lightbulb">
            <a:hlinkClick r:id="rId5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04869-F311-037B-3547-9F98AC2309F6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BUSINESS MODEL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5B0858F-79E4-4852-81FA-458CD274C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16653">
            <a:off x="4014058" y="1083681"/>
            <a:ext cx="4876024" cy="21859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B661583-7562-FE6A-517B-0A6FF634045D}"/>
              </a:ext>
            </a:extLst>
          </p:cNvPr>
          <p:cNvSpPr/>
          <p:nvPr/>
        </p:nvSpPr>
        <p:spPr>
          <a:xfrm>
            <a:off x="2985796" y="2066000"/>
            <a:ext cx="1838130" cy="17375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02CEB-B571-BD65-3876-4DEB79E65C18}"/>
              </a:ext>
            </a:extLst>
          </p:cNvPr>
          <p:cNvSpPr/>
          <p:nvPr/>
        </p:nvSpPr>
        <p:spPr>
          <a:xfrm>
            <a:off x="7397659" y="2066000"/>
            <a:ext cx="1838130" cy="17375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A3FDD-8A2F-A25F-762F-1E7A16AC2EBB}"/>
              </a:ext>
            </a:extLst>
          </p:cNvPr>
          <p:cNvSpPr txBox="1"/>
          <p:nvPr/>
        </p:nvSpPr>
        <p:spPr>
          <a:xfrm>
            <a:off x="3181738" y="2734444"/>
            <a:ext cx="1642188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 err="1"/>
              <a:t>FearFall.Ai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9645E-E122-1A61-CDA6-F92CDDFF4252}"/>
              </a:ext>
            </a:extLst>
          </p:cNvPr>
          <p:cNvSpPr txBox="1"/>
          <p:nvPr/>
        </p:nvSpPr>
        <p:spPr>
          <a:xfrm>
            <a:off x="7969113" y="2734444"/>
            <a:ext cx="827218" cy="4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b="1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D318A-024F-4DDB-EDCC-834C0770A7F9}"/>
              </a:ext>
            </a:extLst>
          </p:cNvPr>
          <p:cNvSpPr txBox="1"/>
          <p:nvPr/>
        </p:nvSpPr>
        <p:spPr>
          <a:xfrm>
            <a:off x="2985796" y="4404049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Advertisement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Premium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Buy me a coffee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F250A-AE02-AA87-6FE6-2776C8941306}"/>
              </a:ext>
            </a:extLst>
          </p:cNvPr>
          <p:cNvSpPr txBox="1"/>
          <p:nvPr/>
        </p:nvSpPr>
        <p:spPr>
          <a:xfrm>
            <a:off x="7412413" y="4430645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Approved Templates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52D53-CECA-B777-9431-FCFA0A053BB9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4C2E9B-2E46-4003-CFC2-F8BFF8FB6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6" name="Graphic 25" descr="Coffee">
              <a:extLst>
                <a:ext uri="{FF2B5EF4-FFF2-40B4-BE49-F238E27FC236}">
                  <a16:creationId xmlns:a16="http://schemas.microsoft.com/office/drawing/2014/main" id="{EE653F0A-85D1-2A1E-62BF-8B8D94BB2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04E713-7F5C-79B6-90E7-F60F985D3837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0E8FAA-FB7B-7565-FE11-674A9C306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45B48D31-6286-D984-CBB8-92AEDC0E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4713CE-A355-5F27-2432-0EA42EF334AA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5586DC-EDAB-9A86-9202-A34BBCAAF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7" name="Graphic 36" descr="Single gear">
              <a:extLst>
                <a:ext uri="{FF2B5EF4-FFF2-40B4-BE49-F238E27FC236}">
                  <a16:creationId xmlns:a16="http://schemas.microsoft.com/office/drawing/2014/main" id="{3F5032DD-2183-8430-229D-B7D8A705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F701E9-1568-4B9E-78AB-181493C57DD0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4B1B8AB-07FA-FBA1-0A7B-B4D978913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Users">
              <a:extLst>
                <a:ext uri="{FF2B5EF4-FFF2-40B4-BE49-F238E27FC236}">
                  <a16:creationId xmlns:a16="http://schemas.microsoft.com/office/drawing/2014/main" id="{DBD697A4-E571-11A7-8EF8-64A95495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3" name="Freeform 46">
            <a:extLst>
              <a:ext uri="{FF2B5EF4-FFF2-40B4-BE49-F238E27FC236}">
                <a16:creationId xmlns:a16="http://schemas.microsoft.com/office/drawing/2014/main" id="{4BFBF17A-B8EB-63A3-9168-5CAE226252EA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sers">
            <a:hlinkClick r:id="rId18" action="ppaction://hlinksldjump"/>
            <a:extLst>
              <a:ext uri="{FF2B5EF4-FFF2-40B4-BE49-F238E27FC236}">
                <a16:creationId xmlns:a16="http://schemas.microsoft.com/office/drawing/2014/main" id="{34DB0153-5B37-A49F-FE7D-E7C564B8F2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pic>
        <p:nvPicPr>
          <p:cNvPr id="31" name="Graphic 30" descr="Upward trend">
            <a:hlinkClick r:id="rId21" action="ppaction://hlinksldjump"/>
            <a:extLst>
              <a:ext uri="{FF2B5EF4-FFF2-40B4-BE49-F238E27FC236}">
                <a16:creationId xmlns:a16="http://schemas.microsoft.com/office/drawing/2014/main" id="{0621D3BE-171B-17A2-D2A8-04803DFE18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38" name="Graphic 37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5B7BF3EF-4C50-4BC0-9058-C7F6B0623ED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  <p:pic>
        <p:nvPicPr>
          <p:cNvPr id="27" name="Graphic 26" descr="Coffee">
            <a:hlinkClick r:id="rId27" action="ppaction://hlinksldjump"/>
            <a:extLst>
              <a:ext uri="{FF2B5EF4-FFF2-40B4-BE49-F238E27FC236}">
                <a16:creationId xmlns:a16="http://schemas.microsoft.com/office/drawing/2014/main" id="{9D91FDF2-C2CF-AFE9-B02E-FDD3A1A7AA6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7B1E46-AFE4-7249-8585-E8992EB8FFD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F1E332-5141-7F42-A085-810099300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EEFF5876-BA9E-0C4E-A27D-FE95E688B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E2BB4CE3-97D1-E0B5-DB46-5FDC4F176B03}"/>
              </a:ext>
            </a:extLst>
          </p:cNvPr>
          <p:cNvGrpSpPr>
            <a:grpSpLocks noChangeAspect="1"/>
          </p:cNvGrpSpPr>
          <p:nvPr/>
        </p:nvGrpSpPr>
        <p:grpSpPr>
          <a:xfrm>
            <a:off x="6062649" y="1776044"/>
            <a:ext cx="1392958" cy="1392953"/>
            <a:chOff x="0" y="0"/>
            <a:chExt cx="6350000" cy="6349975"/>
          </a:xfrm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BD1F87A2-38D9-7FB2-66FB-1C77831EAE0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39" name="TextBox 10">
            <a:extLst>
              <a:ext uri="{FF2B5EF4-FFF2-40B4-BE49-F238E27FC236}">
                <a16:creationId xmlns:a16="http://schemas.microsoft.com/office/drawing/2014/main" id="{29D14362-FBBE-EC25-CBD9-FD0DA28422CF}"/>
              </a:ext>
            </a:extLst>
          </p:cNvPr>
          <p:cNvSpPr txBox="1"/>
          <p:nvPr/>
        </p:nvSpPr>
        <p:spPr>
          <a:xfrm>
            <a:off x="6096000" y="2937787"/>
            <a:ext cx="1359607" cy="669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18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2" charset="0"/>
              </a:rPr>
              <a:t>5ire API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491D771-6F71-C592-A24A-14D86E692C63}"/>
              </a:ext>
            </a:extLst>
          </p:cNvPr>
          <p:cNvSpPr/>
          <p:nvPr/>
        </p:nvSpPr>
        <p:spPr>
          <a:xfrm>
            <a:off x="2070100" y="3005231"/>
            <a:ext cx="3796922" cy="3233344"/>
          </a:xfrm>
          <a:custGeom>
            <a:avLst/>
            <a:gdLst/>
            <a:ahLst/>
            <a:cxnLst/>
            <a:rect l="l" t="t" r="r" b="b"/>
            <a:pathLst>
              <a:path w="6996663" h="6324883">
                <a:moveTo>
                  <a:pt x="0" y="0"/>
                </a:moveTo>
                <a:lnTo>
                  <a:pt x="6996663" y="0"/>
                </a:lnTo>
                <a:lnTo>
                  <a:pt x="6996663" y="6324883"/>
                </a:lnTo>
                <a:lnTo>
                  <a:pt x="0" y="6324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92" b="-1192"/>
            </a:stretch>
          </a:blipFill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4B6850D2-3207-D3B2-3626-C3CC3F9621CF}"/>
              </a:ext>
            </a:extLst>
          </p:cNvPr>
          <p:cNvSpPr/>
          <p:nvPr/>
        </p:nvSpPr>
        <p:spPr>
          <a:xfrm>
            <a:off x="7594598" y="3669120"/>
            <a:ext cx="4159407" cy="1997353"/>
          </a:xfrm>
          <a:custGeom>
            <a:avLst/>
            <a:gdLst/>
            <a:ahLst/>
            <a:cxnLst/>
            <a:rect l="l" t="t" r="r" b="b"/>
            <a:pathLst>
              <a:path w="6937790" h="3600625">
                <a:moveTo>
                  <a:pt x="0" y="0"/>
                </a:moveTo>
                <a:lnTo>
                  <a:pt x="6937790" y="0"/>
                </a:lnTo>
                <a:lnTo>
                  <a:pt x="6937790" y="3600625"/>
                </a:lnTo>
                <a:lnTo>
                  <a:pt x="0" y="36006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3877F0-6453-76B5-9303-345A53DC5DB3}"/>
              </a:ext>
            </a:extLst>
          </p:cNvPr>
          <p:cNvSpPr txBox="1"/>
          <p:nvPr/>
        </p:nvSpPr>
        <p:spPr>
          <a:xfrm>
            <a:off x="7368746" y="5749496"/>
            <a:ext cx="461111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2" charset="0"/>
              </a:rPr>
              <a:t>Fig: Represent the Execution of Smart Contract using 5ire</a:t>
            </a:r>
          </a:p>
        </p:txBody>
      </p:sp>
      <p:sp>
        <p:nvSpPr>
          <p:cNvPr id="43" name="AutoShape 12">
            <a:extLst>
              <a:ext uri="{FF2B5EF4-FFF2-40B4-BE49-F238E27FC236}">
                <a16:creationId xmlns:a16="http://schemas.microsoft.com/office/drawing/2014/main" id="{81FEDCE3-4D63-4D6F-A5E8-9DE4F62986B8}"/>
              </a:ext>
            </a:extLst>
          </p:cNvPr>
          <p:cNvSpPr/>
          <p:nvPr/>
        </p:nvSpPr>
        <p:spPr>
          <a:xfrm>
            <a:off x="5448300" y="4571963"/>
            <a:ext cx="2546350" cy="0"/>
          </a:xfrm>
          <a:prstGeom prst="line">
            <a:avLst/>
          </a:prstGeom>
          <a:ln w="76200"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E227324E-DC59-EC9A-9BC0-C8117DA8606B}"/>
              </a:ext>
            </a:extLst>
          </p:cNvPr>
          <p:cNvSpPr/>
          <p:nvPr/>
        </p:nvSpPr>
        <p:spPr>
          <a:xfrm rot="19799947">
            <a:off x="5323412" y="4030925"/>
            <a:ext cx="1609090" cy="383439"/>
          </a:xfrm>
          <a:custGeom>
            <a:avLst/>
            <a:gdLst/>
            <a:ahLst/>
            <a:cxnLst/>
            <a:rect l="l" t="t" r="r" b="b"/>
            <a:pathLst>
              <a:path w="2442652" h="841772">
                <a:moveTo>
                  <a:pt x="0" y="0"/>
                </a:moveTo>
                <a:lnTo>
                  <a:pt x="2442652" y="0"/>
                </a:lnTo>
                <a:lnTo>
                  <a:pt x="2442652" y="841773"/>
                </a:lnTo>
                <a:lnTo>
                  <a:pt x="0" y="841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60">
            <a:extLst>
              <a:ext uri="{FF2B5EF4-FFF2-40B4-BE49-F238E27FC236}">
                <a16:creationId xmlns:a16="http://schemas.microsoft.com/office/drawing/2014/main" id="{A0EC6D9D-C54A-88DC-144A-42AC40561F54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388217-33CB-31A0-D15A-750C6DDB28A5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6AFA2D-FFA0-F0A6-0810-7643134B0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8" name="Graphic 57" descr="Coffee">
              <a:extLst>
                <a:ext uri="{FF2B5EF4-FFF2-40B4-BE49-F238E27FC236}">
                  <a16:creationId xmlns:a16="http://schemas.microsoft.com/office/drawing/2014/main" id="{50D8C32C-8D43-CA11-B74A-A1D314A4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AA9C62-CAFA-C67D-B82E-582A91CBF824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DB7C4B-5E4E-127A-5096-D716592F7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2" name="Graphic 61" descr="Single gear">
              <a:extLst>
                <a:ext uri="{FF2B5EF4-FFF2-40B4-BE49-F238E27FC236}">
                  <a16:creationId xmlns:a16="http://schemas.microsoft.com/office/drawing/2014/main" id="{EE43D0A2-0C10-A4FB-28B4-B89F2088F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B6598A-57F2-CF72-A091-DFF653994CC3}"/>
              </a:ext>
            </a:extLst>
          </p:cNvPr>
          <p:cNvGrpSpPr/>
          <p:nvPr/>
        </p:nvGrpSpPr>
        <p:grpSpPr>
          <a:xfrm>
            <a:off x="-842642" y="4270854"/>
            <a:ext cx="827568" cy="828000"/>
            <a:chOff x="-842559" y="5561839"/>
            <a:chExt cx="827568" cy="8280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EB950D-697E-48E5-1028-3F9197FBA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4" name="Graphic 193" descr="Users">
              <a:extLst>
                <a:ext uri="{FF2B5EF4-FFF2-40B4-BE49-F238E27FC236}">
                  <a16:creationId xmlns:a16="http://schemas.microsoft.com/office/drawing/2014/main" id="{FBEBB9C2-796A-4C3A-F69F-40676A5D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196" name="Freeform 17">
            <a:extLst>
              <a:ext uri="{FF2B5EF4-FFF2-40B4-BE49-F238E27FC236}">
                <a16:creationId xmlns:a16="http://schemas.microsoft.com/office/drawing/2014/main" id="{A41C51B2-6455-F28B-9FB2-CD17DA4FAD9E}"/>
              </a:ext>
            </a:extLst>
          </p:cNvPr>
          <p:cNvSpPr/>
          <p:nvPr/>
        </p:nvSpPr>
        <p:spPr>
          <a:xfrm rot="10800000">
            <a:off x="1" y="-8141897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A5F28F-FEF4-1044-B1D3-AA8FC63D0B2D}"/>
              </a:ext>
            </a:extLst>
          </p:cNvPr>
          <p:cNvGrpSpPr/>
          <p:nvPr/>
        </p:nvGrpSpPr>
        <p:grpSpPr>
          <a:xfrm>
            <a:off x="866242" y="1723053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B52C33-FC90-3B48-B335-066CE179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D2D1E17-6996-C847-88A9-307D4A3D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pic>
        <p:nvPicPr>
          <p:cNvPr id="19" name="Graphic 18" descr="Lightbulb">
            <a:hlinkClick r:id="rId18" action="ppaction://hlinksldjump"/>
            <a:extLst>
              <a:ext uri="{FF2B5EF4-FFF2-40B4-BE49-F238E27FC236}">
                <a16:creationId xmlns:a16="http://schemas.microsoft.com/office/drawing/2014/main" id="{A8E20A41-3FBE-4A48-AC8C-95092B95CF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21" action="ppaction://hlinksldjump"/>
            <a:extLst>
              <a:ext uri="{FF2B5EF4-FFF2-40B4-BE49-F238E27FC236}">
                <a16:creationId xmlns:a16="http://schemas.microsoft.com/office/drawing/2014/main" id="{CC541A29-6416-9C4B-9FF4-D3CBB6A847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15" name="Graphic 14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4BF54C82-8E6E-D225-85E1-DDA07DE3C2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2" name="Graphic 51" descr="Users">
            <a:hlinkClick r:id="rId27" action="ppaction://hlinksldjump"/>
            <a:extLst>
              <a:ext uri="{FF2B5EF4-FFF2-40B4-BE49-F238E27FC236}">
                <a16:creationId xmlns:a16="http://schemas.microsoft.com/office/drawing/2014/main" id="{137BE3D5-F7A6-9A37-E05D-994EF95C0AE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pic>
        <p:nvPicPr>
          <p:cNvPr id="59" name="Graphic 58" descr="Coffee">
            <a:hlinkClick r:id="rId30" action="ppaction://hlinksldjump"/>
            <a:extLst>
              <a:ext uri="{FF2B5EF4-FFF2-40B4-BE49-F238E27FC236}">
                <a16:creationId xmlns:a16="http://schemas.microsoft.com/office/drawing/2014/main" id="{C7FAFD95-F8BE-8B2B-AD17-4E6356E81CB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  <p:pic>
        <p:nvPicPr>
          <p:cNvPr id="63" name="Graphic 62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26CED5AA-03CC-90BC-6CE8-6F03C374CE7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7103" y="3054628"/>
            <a:ext cx="724649" cy="724649"/>
          </a:xfrm>
          <a:prstGeom prst="rect">
            <a:avLst/>
          </a:prstGeom>
        </p:spPr>
      </p:pic>
      <p:pic>
        <p:nvPicPr>
          <p:cNvPr id="195" name="Graphic 194" descr="Users">
            <a:hlinkClick r:id="rId34" action="ppaction://hlinksldjump"/>
            <a:extLst>
              <a:ext uri="{FF2B5EF4-FFF2-40B4-BE49-F238E27FC236}">
                <a16:creationId xmlns:a16="http://schemas.microsoft.com/office/drawing/2014/main" id="{99C7BF53-E8AF-AC28-7314-8F05818120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0402" y="4323893"/>
            <a:ext cx="721920" cy="72192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0EA874FF-7343-A2C3-8E46-B702A5BA07E0}"/>
              </a:ext>
            </a:extLst>
          </p:cNvPr>
          <p:cNvSpPr txBox="1"/>
          <p:nvPr/>
        </p:nvSpPr>
        <p:spPr>
          <a:xfrm>
            <a:off x="4172384" y="583080"/>
            <a:ext cx="449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</a:t>
            </a:r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EVENUE MODEL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148355BC-5EAB-D9BF-559B-8AC222665F9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1416653">
            <a:off x="4014058" y="1083681"/>
            <a:ext cx="4876024" cy="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AFA005-ED2D-B34A-B5F0-29CE343E0DA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902362-D684-C14C-AC1D-84D8BC913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FE8AF9F5-A916-1940-95B5-49763E7A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8F88F5-54D8-3E47-B6A3-29C39C6949C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049621-9561-D142-8933-35B66BC7A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C89B3B06-233B-C245-B5D9-87D4E13D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sp>
        <p:nvSpPr>
          <p:cNvPr id="162" name="AutoShape 5">
            <a:extLst>
              <a:ext uri="{FF2B5EF4-FFF2-40B4-BE49-F238E27FC236}">
                <a16:creationId xmlns:a16="http://schemas.microsoft.com/office/drawing/2014/main" id="{AE7560F6-80DC-89BD-6310-B76D14CC0CA8}"/>
              </a:ext>
            </a:extLst>
          </p:cNvPr>
          <p:cNvSpPr/>
          <p:nvPr/>
        </p:nvSpPr>
        <p:spPr>
          <a:xfrm>
            <a:off x="3178438" y="2071909"/>
            <a:ext cx="1235082" cy="129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3" name="Group 9">
            <a:extLst>
              <a:ext uri="{FF2B5EF4-FFF2-40B4-BE49-F238E27FC236}">
                <a16:creationId xmlns:a16="http://schemas.microsoft.com/office/drawing/2014/main" id="{73FFFD8C-22A4-D0CC-BF47-83D9DAC073F0}"/>
              </a:ext>
            </a:extLst>
          </p:cNvPr>
          <p:cNvGrpSpPr/>
          <p:nvPr/>
        </p:nvGrpSpPr>
        <p:grpSpPr>
          <a:xfrm>
            <a:off x="8892969" y="1409551"/>
            <a:ext cx="1726136" cy="1656817"/>
            <a:chOff x="0" y="-38100"/>
            <a:chExt cx="660287" cy="628934"/>
          </a:xfrm>
        </p:grpSpPr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48C8C35E-2CB0-31D1-FBA8-C9CF15E1FB4B}"/>
                </a:ext>
              </a:extLst>
            </p:cNvPr>
            <p:cNvSpPr/>
            <p:nvPr/>
          </p:nvSpPr>
          <p:spPr>
            <a:xfrm>
              <a:off x="0" y="0"/>
              <a:ext cx="660287" cy="570573"/>
            </a:xfrm>
            <a:custGeom>
              <a:avLst/>
              <a:gdLst/>
              <a:ahLst/>
              <a:cxnLst/>
              <a:rect l="l" t="t" r="r" b="b"/>
              <a:pathLst>
                <a:path w="660287" h="570573">
                  <a:moveTo>
                    <a:pt x="157493" y="0"/>
                  </a:moveTo>
                  <a:lnTo>
                    <a:pt x="502794" y="0"/>
                  </a:lnTo>
                  <a:cubicBezTo>
                    <a:pt x="589775" y="0"/>
                    <a:pt x="660287" y="70512"/>
                    <a:pt x="660287" y="157493"/>
                  </a:cubicBezTo>
                  <a:lnTo>
                    <a:pt x="660287" y="413081"/>
                  </a:lnTo>
                  <a:cubicBezTo>
                    <a:pt x="660287" y="454850"/>
                    <a:pt x="643694" y="494909"/>
                    <a:pt x="614158" y="524445"/>
                  </a:cubicBezTo>
                  <a:cubicBezTo>
                    <a:pt x="584623" y="553980"/>
                    <a:pt x="544564" y="570573"/>
                    <a:pt x="502794" y="570573"/>
                  </a:cubicBezTo>
                  <a:lnTo>
                    <a:pt x="157493" y="570573"/>
                  </a:lnTo>
                  <a:cubicBezTo>
                    <a:pt x="70512" y="570573"/>
                    <a:pt x="0" y="500061"/>
                    <a:pt x="0" y="413081"/>
                  </a:cubicBezTo>
                  <a:lnTo>
                    <a:pt x="0" y="157493"/>
                  </a:lnTo>
                  <a:cubicBezTo>
                    <a:pt x="0" y="70512"/>
                    <a:pt x="70512" y="0"/>
                    <a:pt x="157493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65" name="TextBox 11">
              <a:extLst>
                <a:ext uri="{FF2B5EF4-FFF2-40B4-BE49-F238E27FC236}">
                  <a16:creationId xmlns:a16="http://schemas.microsoft.com/office/drawing/2014/main" id="{63461697-5A8C-0522-DF00-FBD8A393B0AF}"/>
                </a:ext>
              </a:extLst>
            </p:cNvPr>
            <p:cNvSpPr txBox="1"/>
            <p:nvPr/>
          </p:nvSpPr>
          <p:spPr>
            <a:xfrm>
              <a:off x="0" y="-38100"/>
              <a:ext cx="658521" cy="628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Premium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Advertisement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Buy me a coffee</a:t>
              </a:r>
            </a:p>
          </p:txBody>
        </p:sp>
      </p:grpSp>
      <p:sp>
        <p:nvSpPr>
          <p:cNvPr id="166" name="AutoShape 12">
            <a:extLst>
              <a:ext uri="{FF2B5EF4-FFF2-40B4-BE49-F238E27FC236}">
                <a16:creationId xmlns:a16="http://schemas.microsoft.com/office/drawing/2014/main" id="{17900CB0-95FB-3EDF-60D3-BC2F50662070}"/>
              </a:ext>
            </a:extLst>
          </p:cNvPr>
          <p:cNvSpPr/>
          <p:nvPr/>
        </p:nvSpPr>
        <p:spPr>
          <a:xfrm>
            <a:off x="6015219" y="2071909"/>
            <a:ext cx="2873133" cy="95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7" name="AutoShape 13">
            <a:extLst>
              <a:ext uri="{FF2B5EF4-FFF2-40B4-BE49-F238E27FC236}">
                <a16:creationId xmlns:a16="http://schemas.microsoft.com/office/drawing/2014/main" id="{6777D785-ABFD-CBBE-92B6-A37833A38009}"/>
              </a:ext>
            </a:extLst>
          </p:cNvPr>
          <p:cNvSpPr/>
          <p:nvPr/>
        </p:nvSpPr>
        <p:spPr>
          <a:xfrm flipH="1">
            <a:off x="9704981" y="3000783"/>
            <a:ext cx="6705" cy="7476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8" name="Group 14">
            <a:extLst>
              <a:ext uri="{FF2B5EF4-FFF2-40B4-BE49-F238E27FC236}">
                <a16:creationId xmlns:a16="http://schemas.microsoft.com/office/drawing/2014/main" id="{0344767B-AE15-2045-C7BC-586681AD0BDD}"/>
              </a:ext>
            </a:extLst>
          </p:cNvPr>
          <p:cNvGrpSpPr/>
          <p:nvPr/>
        </p:nvGrpSpPr>
        <p:grpSpPr>
          <a:xfrm>
            <a:off x="8834680" y="3721629"/>
            <a:ext cx="1740606" cy="1740606"/>
            <a:chOff x="0" y="0"/>
            <a:chExt cx="812800" cy="812800"/>
          </a:xfrm>
        </p:grpSpPr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9085388C-040E-D85B-3F51-A402D340113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0" name="TextBox 16">
              <a:extLst>
                <a:ext uri="{FF2B5EF4-FFF2-40B4-BE49-F238E27FC236}">
                  <a16:creationId xmlns:a16="http://schemas.microsoft.com/office/drawing/2014/main" id="{6E1D7BBD-EC59-3B04-BFDD-83BE5CA1390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Profit for </a:t>
              </a:r>
              <a:r>
                <a:rPr lang="en-US" sz="1899" dirty="0" err="1">
                  <a:solidFill>
                    <a:srgbClr val="FFFFFF"/>
                  </a:solidFill>
                  <a:latin typeface="Canva Sans"/>
                </a:rPr>
                <a:t>FearFall.Ai</a:t>
              </a:r>
              <a:endParaRPr lang="en-US" sz="1899" dirty="0">
                <a:solidFill>
                  <a:srgbClr val="FFFFFF"/>
                </a:solidFill>
                <a:latin typeface="Canva Sans"/>
              </a:endParaRPr>
            </a:p>
          </p:txBody>
        </p:sp>
      </p:grpSp>
      <p:sp>
        <p:nvSpPr>
          <p:cNvPr id="171" name="AutoShape 17">
            <a:extLst>
              <a:ext uri="{FF2B5EF4-FFF2-40B4-BE49-F238E27FC236}">
                <a16:creationId xmlns:a16="http://schemas.microsoft.com/office/drawing/2014/main" id="{46814946-E570-4130-23BA-474C78A629AE}"/>
              </a:ext>
            </a:extLst>
          </p:cNvPr>
          <p:cNvSpPr/>
          <p:nvPr/>
        </p:nvSpPr>
        <p:spPr>
          <a:xfrm>
            <a:off x="7055087" y="2081433"/>
            <a:ext cx="19050" cy="4552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2" name="Group 18">
            <a:extLst>
              <a:ext uri="{FF2B5EF4-FFF2-40B4-BE49-F238E27FC236}">
                <a16:creationId xmlns:a16="http://schemas.microsoft.com/office/drawing/2014/main" id="{7E572C25-6AE4-78E7-91AB-3CB8337E0299}"/>
              </a:ext>
            </a:extLst>
          </p:cNvPr>
          <p:cNvGrpSpPr/>
          <p:nvPr/>
        </p:nvGrpSpPr>
        <p:grpSpPr>
          <a:xfrm>
            <a:off x="5977770" y="2444230"/>
            <a:ext cx="2127417" cy="1647609"/>
            <a:chOff x="0" y="-39412"/>
            <a:chExt cx="600873" cy="571885"/>
          </a:xfrm>
        </p:grpSpPr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7228FA0D-47C7-1AC8-A20E-735E461775FB}"/>
                </a:ext>
              </a:extLst>
            </p:cNvPr>
            <p:cNvSpPr/>
            <p:nvPr/>
          </p:nvSpPr>
          <p:spPr>
            <a:xfrm>
              <a:off x="0" y="0"/>
              <a:ext cx="592401" cy="511346"/>
            </a:xfrm>
            <a:custGeom>
              <a:avLst/>
              <a:gdLst/>
              <a:ahLst/>
              <a:cxnLst/>
              <a:rect l="l" t="t" r="r" b="b"/>
              <a:pathLst>
                <a:path w="592401" h="511346">
                  <a:moveTo>
                    <a:pt x="175540" y="0"/>
                  </a:moveTo>
                  <a:lnTo>
                    <a:pt x="416861" y="0"/>
                  </a:lnTo>
                  <a:cubicBezTo>
                    <a:pt x="513809" y="0"/>
                    <a:pt x="592401" y="78592"/>
                    <a:pt x="592401" y="175540"/>
                  </a:cubicBezTo>
                  <a:lnTo>
                    <a:pt x="592401" y="335806"/>
                  </a:lnTo>
                  <a:cubicBezTo>
                    <a:pt x="592401" y="432754"/>
                    <a:pt x="513809" y="511346"/>
                    <a:pt x="416861" y="511346"/>
                  </a:cubicBezTo>
                  <a:lnTo>
                    <a:pt x="175540" y="511346"/>
                  </a:lnTo>
                  <a:cubicBezTo>
                    <a:pt x="78592" y="511346"/>
                    <a:pt x="0" y="432754"/>
                    <a:pt x="0" y="335806"/>
                  </a:cubicBezTo>
                  <a:lnTo>
                    <a:pt x="0" y="175540"/>
                  </a:lnTo>
                  <a:cubicBezTo>
                    <a:pt x="0" y="78592"/>
                    <a:pt x="78592" y="0"/>
                    <a:pt x="175540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4" name="TextBox 20">
              <a:extLst>
                <a:ext uri="{FF2B5EF4-FFF2-40B4-BE49-F238E27FC236}">
                  <a16:creationId xmlns:a16="http://schemas.microsoft.com/office/drawing/2014/main" id="{9E4724EF-3B0A-487D-144B-56A2AEB6B075}"/>
                </a:ext>
              </a:extLst>
            </p:cNvPr>
            <p:cNvSpPr txBox="1"/>
            <p:nvPr/>
          </p:nvSpPr>
          <p:spPr>
            <a:xfrm>
              <a:off x="0" y="-39412"/>
              <a:ext cx="600873" cy="571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Reference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Template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Community</a:t>
              </a:r>
            </a:p>
          </p:txBody>
        </p:sp>
      </p:grpSp>
      <p:sp>
        <p:nvSpPr>
          <p:cNvPr id="175" name="AutoShape 21">
            <a:extLst>
              <a:ext uri="{FF2B5EF4-FFF2-40B4-BE49-F238E27FC236}">
                <a16:creationId xmlns:a16="http://schemas.microsoft.com/office/drawing/2014/main" id="{256A889D-F93F-8B74-0F26-96918A53F7D8}"/>
              </a:ext>
            </a:extLst>
          </p:cNvPr>
          <p:cNvSpPr/>
          <p:nvPr/>
        </p:nvSpPr>
        <p:spPr>
          <a:xfrm>
            <a:off x="7055087" y="4030972"/>
            <a:ext cx="19050" cy="3753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6" name="Group 22">
            <a:extLst>
              <a:ext uri="{FF2B5EF4-FFF2-40B4-BE49-F238E27FC236}">
                <a16:creationId xmlns:a16="http://schemas.microsoft.com/office/drawing/2014/main" id="{C6D9A4F9-D8CE-3B61-29CF-C33EBB85744A}"/>
              </a:ext>
            </a:extLst>
          </p:cNvPr>
          <p:cNvGrpSpPr/>
          <p:nvPr/>
        </p:nvGrpSpPr>
        <p:grpSpPr>
          <a:xfrm>
            <a:off x="6481534" y="4254246"/>
            <a:ext cx="1166156" cy="930646"/>
            <a:chOff x="0" y="-38100"/>
            <a:chExt cx="307136" cy="245109"/>
          </a:xfrm>
        </p:grpSpPr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D4D4BD64-086D-FA3E-8741-D44F30AC1FD8}"/>
                </a:ext>
              </a:extLst>
            </p:cNvPr>
            <p:cNvSpPr/>
            <p:nvPr/>
          </p:nvSpPr>
          <p:spPr>
            <a:xfrm>
              <a:off x="0" y="0"/>
              <a:ext cx="307136" cy="150975"/>
            </a:xfrm>
            <a:custGeom>
              <a:avLst/>
              <a:gdLst/>
              <a:ahLst/>
              <a:cxnLst/>
              <a:rect l="l" t="t" r="r" b="b"/>
              <a:pathLst>
                <a:path w="307136" h="150975">
                  <a:moveTo>
                    <a:pt x="0" y="0"/>
                  </a:moveTo>
                  <a:lnTo>
                    <a:pt x="307136" y="0"/>
                  </a:lnTo>
                  <a:lnTo>
                    <a:pt x="307136" y="150975"/>
                  </a:lnTo>
                  <a:lnTo>
                    <a:pt x="0" y="150975"/>
                  </a:ln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78" name="TextBox 24">
              <a:extLst>
                <a:ext uri="{FF2B5EF4-FFF2-40B4-BE49-F238E27FC236}">
                  <a16:creationId xmlns:a16="http://schemas.microsoft.com/office/drawing/2014/main" id="{540F0DB3-A547-5767-F38B-CC80BE9F9ECB}"/>
                </a:ext>
              </a:extLst>
            </p:cNvPr>
            <p:cNvSpPr txBox="1"/>
            <p:nvPr/>
          </p:nvSpPr>
          <p:spPr>
            <a:xfrm>
              <a:off x="0" y="-38100"/>
              <a:ext cx="307136" cy="24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Points</a:t>
              </a:r>
            </a:p>
          </p:txBody>
        </p:sp>
      </p:grpSp>
      <p:sp>
        <p:nvSpPr>
          <p:cNvPr id="179" name="AutoShape 25">
            <a:extLst>
              <a:ext uri="{FF2B5EF4-FFF2-40B4-BE49-F238E27FC236}">
                <a16:creationId xmlns:a16="http://schemas.microsoft.com/office/drawing/2014/main" id="{EB8DBC9A-07FF-BEF4-7873-75539350CD92}"/>
              </a:ext>
            </a:extLst>
          </p:cNvPr>
          <p:cNvSpPr/>
          <p:nvPr/>
        </p:nvSpPr>
        <p:spPr>
          <a:xfrm flipH="1">
            <a:off x="6267110" y="4927321"/>
            <a:ext cx="779404" cy="5349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0" name="AutoShape 26">
            <a:extLst>
              <a:ext uri="{FF2B5EF4-FFF2-40B4-BE49-F238E27FC236}">
                <a16:creationId xmlns:a16="http://schemas.microsoft.com/office/drawing/2014/main" id="{D0D0C961-DD0F-6595-6AAE-737089C0CBB0}"/>
              </a:ext>
            </a:extLst>
          </p:cNvPr>
          <p:cNvSpPr/>
          <p:nvPr/>
        </p:nvSpPr>
        <p:spPr>
          <a:xfrm>
            <a:off x="7096091" y="4927321"/>
            <a:ext cx="812188" cy="5349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1" name="Group 27">
            <a:extLst>
              <a:ext uri="{FF2B5EF4-FFF2-40B4-BE49-F238E27FC236}">
                <a16:creationId xmlns:a16="http://schemas.microsoft.com/office/drawing/2014/main" id="{2DA6E97F-D005-CC66-DC6E-77A67EF826C2}"/>
              </a:ext>
            </a:extLst>
          </p:cNvPr>
          <p:cNvGrpSpPr/>
          <p:nvPr/>
        </p:nvGrpSpPr>
        <p:grpSpPr>
          <a:xfrm>
            <a:off x="4931950" y="5341893"/>
            <a:ext cx="2157985" cy="960760"/>
            <a:chOff x="0" y="-38100"/>
            <a:chExt cx="568358" cy="253040"/>
          </a:xfrm>
        </p:grpSpPr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04496CB8-9DCC-7A5B-9DF2-FCE6E4C43723}"/>
                </a:ext>
              </a:extLst>
            </p:cNvPr>
            <p:cNvSpPr/>
            <p:nvPr/>
          </p:nvSpPr>
          <p:spPr>
            <a:xfrm>
              <a:off x="0" y="0"/>
              <a:ext cx="568358" cy="204905"/>
            </a:xfrm>
            <a:custGeom>
              <a:avLst/>
              <a:gdLst/>
              <a:ahLst/>
              <a:cxnLst/>
              <a:rect l="l" t="t" r="r" b="b"/>
              <a:pathLst>
                <a:path w="568358" h="204905">
                  <a:moveTo>
                    <a:pt x="102452" y="0"/>
                  </a:moveTo>
                  <a:lnTo>
                    <a:pt x="465906" y="0"/>
                  </a:lnTo>
                  <a:cubicBezTo>
                    <a:pt x="522489" y="0"/>
                    <a:pt x="568358" y="45869"/>
                    <a:pt x="568358" y="102452"/>
                  </a:cubicBezTo>
                  <a:lnTo>
                    <a:pt x="568358" y="102452"/>
                  </a:lnTo>
                  <a:cubicBezTo>
                    <a:pt x="568358" y="129624"/>
                    <a:pt x="557564" y="155684"/>
                    <a:pt x="538351" y="174897"/>
                  </a:cubicBezTo>
                  <a:cubicBezTo>
                    <a:pt x="519137" y="194111"/>
                    <a:pt x="493078" y="204905"/>
                    <a:pt x="465906" y="204905"/>
                  </a:cubicBezTo>
                  <a:lnTo>
                    <a:pt x="102452" y="204905"/>
                  </a:lnTo>
                  <a:cubicBezTo>
                    <a:pt x="75280" y="204905"/>
                    <a:pt x="49221" y="194111"/>
                    <a:pt x="30008" y="174897"/>
                  </a:cubicBezTo>
                  <a:cubicBezTo>
                    <a:pt x="10794" y="155684"/>
                    <a:pt x="0" y="129624"/>
                    <a:pt x="0" y="102452"/>
                  </a:cubicBezTo>
                  <a:lnTo>
                    <a:pt x="0" y="102452"/>
                  </a:lnTo>
                  <a:cubicBezTo>
                    <a:pt x="0" y="75280"/>
                    <a:pt x="10794" y="49221"/>
                    <a:pt x="30008" y="30008"/>
                  </a:cubicBezTo>
                  <a:cubicBezTo>
                    <a:pt x="49221" y="10794"/>
                    <a:pt x="75280" y="0"/>
                    <a:pt x="102452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3" name="TextBox 29">
              <a:extLst>
                <a:ext uri="{FF2B5EF4-FFF2-40B4-BE49-F238E27FC236}">
                  <a16:creationId xmlns:a16="http://schemas.microsoft.com/office/drawing/2014/main" id="{231CE1A8-760A-24AC-7C72-3D4AD81A6DA8}"/>
                </a:ext>
              </a:extLst>
            </p:cNvPr>
            <p:cNvSpPr txBox="1"/>
            <p:nvPr/>
          </p:nvSpPr>
          <p:spPr>
            <a:xfrm>
              <a:off x="0" y="-38100"/>
              <a:ext cx="568358" cy="253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Conventional</a:t>
              </a:r>
            </a:p>
          </p:txBody>
        </p:sp>
      </p:grpSp>
      <p:grpSp>
        <p:nvGrpSpPr>
          <p:cNvPr id="184" name="Group 30">
            <a:extLst>
              <a:ext uri="{FF2B5EF4-FFF2-40B4-BE49-F238E27FC236}">
                <a16:creationId xmlns:a16="http://schemas.microsoft.com/office/drawing/2014/main" id="{E3EE44D3-CE1A-C5FF-C00F-8FDC1AFB4CAA}"/>
              </a:ext>
            </a:extLst>
          </p:cNvPr>
          <p:cNvGrpSpPr/>
          <p:nvPr/>
        </p:nvGrpSpPr>
        <p:grpSpPr>
          <a:xfrm>
            <a:off x="7310189" y="5365858"/>
            <a:ext cx="2231612" cy="1053605"/>
            <a:chOff x="0" y="-38100"/>
            <a:chExt cx="568358" cy="286779"/>
          </a:xfrm>
        </p:grpSpPr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61FD289C-20FC-EF4B-02F1-074F44BDDD39}"/>
                </a:ext>
              </a:extLst>
            </p:cNvPr>
            <p:cNvSpPr/>
            <p:nvPr/>
          </p:nvSpPr>
          <p:spPr>
            <a:xfrm>
              <a:off x="0" y="0"/>
              <a:ext cx="568358" cy="204905"/>
            </a:xfrm>
            <a:custGeom>
              <a:avLst/>
              <a:gdLst/>
              <a:ahLst/>
              <a:cxnLst/>
              <a:rect l="l" t="t" r="r" b="b"/>
              <a:pathLst>
                <a:path w="568358" h="204905">
                  <a:moveTo>
                    <a:pt x="102452" y="0"/>
                  </a:moveTo>
                  <a:lnTo>
                    <a:pt x="465906" y="0"/>
                  </a:lnTo>
                  <a:cubicBezTo>
                    <a:pt x="522489" y="0"/>
                    <a:pt x="568358" y="45869"/>
                    <a:pt x="568358" y="102452"/>
                  </a:cubicBezTo>
                  <a:lnTo>
                    <a:pt x="568358" y="102452"/>
                  </a:lnTo>
                  <a:cubicBezTo>
                    <a:pt x="568358" y="129624"/>
                    <a:pt x="557564" y="155684"/>
                    <a:pt x="538351" y="174897"/>
                  </a:cubicBezTo>
                  <a:cubicBezTo>
                    <a:pt x="519137" y="194111"/>
                    <a:pt x="493078" y="204905"/>
                    <a:pt x="465906" y="204905"/>
                  </a:cubicBezTo>
                  <a:lnTo>
                    <a:pt x="102452" y="204905"/>
                  </a:lnTo>
                  <a:cubicBezTo>
                    <a:pt x="75280" y="204905"/>
                    <a:pt x="49221" y="194111"/>
                    <a:pt x="30008" y="174897"/>
                  </a:cubicBezTo>
                  <a:cubicBezTo>
                    <a:pt x="10794" y="155684"/>
                    <a:pt x="0" y="129624"/>
                    <a:pt x="0" y="102452"/>
                  </a:cubicBezTo>
                  <a:lnTo>
                    <a:pt x="0" y="102452"/>
                  </a:lnTo>
                  <a:cubicBezTo>
                    <a:pt x="0" y="75280"/>
                    <a:pt x="10794" y="49221"/>
                    <a:pt x="30008" y="30008"/>
                  </a:cubicBezTo>
                  <a:cubicBezTo>
                    <a:pt x="49221" y="10794"/>
                    <a:pt x="75280" y="0"/>
                    <a:pt x="102452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6" name="TextBox 32">
              <a:extLst>
                <a:ext uri="{FF2B5EF4-FFF2-40B4-BE49-F238E27FC236}">
                  <a16:creationId xmlns:a16="http://schemas.microsoft.com/office/drawing/2014/main" id="{B5CBA63A-810F-E23C-E600-1A84B1A8F6B5}"/>
                </a:ext>
              </a:extLst>
            </p:cNvPr>
            <p:cNvSpPr txBox="1"/>
            <p:nvPr/>
          </p:nvSpPr>
          <p:spPr>
            <a:xfrm>
              <a:off x="0" y="-38100"/>
              <a:ext cx="568358" cy="286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Blockchain</a:t>
              </a:r>
            </a:p>
          </p:txBody>
        </p:sp>
      </p:grpSp>
      <p:grpSp>
        <p:nvGrpSpPr>
          <p:cNvPr id="190" name="Group 6">
            <a:extLst>
              <a:ext uri="{FF2B5EF4-FFF2-40B4-BE49-F238E27FC236}">
                <a16:creationId xmlns:a16="http://schemas.microsoft.com/office/drawing/2014/main" id="{15926C22-7C1D-7DCA-B011-D4C3749E83C9}"/>
              </a:ext>
            </a:extLst>
          </p:cNvPr>
          <p:cNvGrpSpPr/>
          <p:nvPr/>
        </p:nvGrpSpPr>
        <p:grpSpPr>
          <a:xfrm>
            <a:off x="4398539" y="1268837"/>
            <a:ext cx="1625498" cy="1671992"/>
            <a:chOff x="0" y="0"/>
            <a:chExt cx="812800" cy="812800"/>
          </a:xfrm>
        </p:grpSpPr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3D9859D3-D22F-CADC-7573-FB0C2665906E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91505ED5-9992-28FE-77E2-3341957CDD3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FearFall.Ai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1EC40CA-296D-8482-7F4A-DF3DE6D97E48}"/>
              </a:ext>
            </a:extLst>
          </p:cNvPr>
          <p:cNvGrpSpPr/>
          <p:nvPr/>
        </p:nvGrpSpPr>
        <p:grpSpPr>
          <a:xfrm>
            <a:off x="-814686" y="4376587"/>
            <a:ext cx="827568" cy="828000"/>
            <a:chOff x="-842559" y="5561839"/>
            <a:chExt cx="827568" cy="82800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D344A7F-3A28-6492-FB74-F89340F2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7" name="Graphic 196" descr="Users">
              <a:extLst>
                <a:ext uri="{FF2B5EF4-FFF2-40B4-BE49-F238E27FC236}">
                  <a16:creationId xmlns:a16="http://schemas.microsoft.com/office/drawing/2014/main" id="{377BB8DC-D806-41FB-2065-D6A40470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C2CFDE-1610-F836-00FA-62EBCD6C8CC9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208775B-2F3D-0451-09DA-A48C2B76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5" name="Graphic 204" descr="Coffee">
              <a:extLst>
                <a:ext uri="{FF2B5EF4-FFF2-40B4-BE49-F238E27FC236}">
                  <a16:creationId xmlns:a16="http://schemas.microsoft.com/office/drawing/2014/main" id="{DAF613D8-12AA-456A-CB27-61CF42CF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211" name="Freeform 24">
            <a:extLst>
              <a:ext uri="{FF2B5EF4-FFF2-40B4-BE49-F238E27FC236}">
                <a16:creationId xmlns:a16="http://schemas.microsoft.com/office/drawing/2014/main" id="{76737BB1-5D08-F5F6-ADA8-4D2B64722654}"/>
              </a:ext>
            </a:extLst>
          </p:cNvPr>
          <p:cNvSpPr/>
          <p:nvPr/>
        </p:nvSpPr>
        <p:spPr>
          <a:xfrm rot="10800000">
            <a:off x="1" y="-688489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5D9247B3-88AB-DA4C-A21A-308C785744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4" action="ppaction://hlinksldjump"/>
            <a:extLst>
              <a:ext uri="{FF2B5EF4-FFF2-40B4-BE49-F238E27FC236}">
                <a16:creationId xmlns:a16="http://schemas.microsoft.com/office/drawing/2014/main" id="{FF1F7143-DA6B-A947-A75C-193014C03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2" name="Graphic 21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9D1C8458-31B5-E04B-879C-0DE0B9F691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F8A37BEA-2A0A-AC4C-8AAB-370077B342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grpSp>
        <p:nvGrpSpPr>
          <p:cNvPr id="187" name="Group 2">
            <a:extLst>
              <a:ext uri="{FF2B5EF4-FFF2-40B4-BE49-F238E27FC236}">
                <a16:creationId xmlns:a16="http://schemas.microsoft.com/office/drawing/2014/main" id="{063D62F7-AEF6-48C9-6CDB-F6EC916582ED}"/>
              </a:ext>
            </a:extLst>
          </p:cNvPr>
          <p:cNvGrpSpPr/>
          <p:nvPr/>
        </p:nvGrpSpPr>
        <p:grpSpPr>
          <a:xfrm>
            <a:off x="1590733" y="1267303"/>
            <a:ext cx="1577424" cy="1575369"/>
            <a:chOff x="0" y="0"/>
            <a:chExt cx="812800" cy="812800"/>
          </a:xfrm>
        </p:grpSpPr>
        <p:sp>
          <p:nvSpPr>
            <p:cNvPr id="188" name="Freeform 3">
              <a:extLst>
                <a:ext uri="{FF2B5EF4-FFF2-40B4-BE49-F238E27FC236}">
                  <a16:creationId xmlns:a16="http://schemas.microsoft.com/office/drawing/2014/main" id="{9C57D5F2-8AFC-773B-8E56-62923E09103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7224E"/>
            </a:solidFill>
          </p:spPr>
        </p:sp>
        <p:sp>
          <p:nvSpPr>
            <p:cNvPr id="189" name="TextBox 4">
              <a:extLst>
                <a:ext uri="{FF2B5EF4-FFF2-40B4-BE49-F238E27FC236}">
                  <a16:creationId xmlns:a16="http://schemas.microsoft.com/office/drawing/2014/main" id="{63D35B13-A098-4A0D-41DD-381A58738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User</a:t>
              </a:r>
            </a:p>
          </p:txBody>
        </p:sp>
      </p:grpSp>
      <p:pic>
        <p:nvPicPr>
          <p:cNvPr id="198" name="Graphic 197" descr="Users">
            <a:hlinkClick r:id="rId23" action="ppaction://hlinksldjump"/>
            <a:extLst>
              <a:ext uri="{FF2B5EF4-FFF2-40B4-BE49-F238E27FC236}">
                <a16:creationId xmlns:a16="http://schemas.microsoft.com/office/drawing/2014/main" id="{D82C5F1B-25C4-8098-CDDD-0AC6C1E6F6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8358" y="4429626"/>
            <a:ext cx="721920" cy="721920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E35A26D-43A0-C693-03DB-16B78878AB0D}"/>
              </a:ext>
            </a:extLst>
          </p:cNvPr>
          <p:cNvGrpSpPr/>
          <p:nvPr/>
        </p:nvGrpSpPr>
        <p:grpSpPr>
          <a:xfrm>
            <a:off x="947981" y="3000784"/>
            <a:ext cx="827568" cy="828000"/>
            <a:chOff x="-842559" y="4288420"/>
            <a:chExt cx="827568" cy="8280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55C304E-162D-B2F5-AD2F-B31784495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2" name="Graphic 201" descr="Single gear">
              <a:extLst>
                <a:ext uri="{FF2B5EF4-FFF2-40B4-BE49-F238E27FC236}">
                  <a16:creationId xmlns:a16="http://schemas.microsoft.com/office/drawing/2014/main" id="{E38A6EE5-959E-F462-C74F-0A5FE688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206" name="Graphic 205" descr="Coffee">
            <a:hlinkClick r:id="rId27" action="ppaction://hlinksldjump"/>
            <a:extLst>
              <a:ext uri="{FF2B5EF4-FFF2-40B4-BE49-F238E27FC236}">
                <a16:creationId xmlns:a16="http://schemas.microsoft.com/office/drawing/2014/main" id="{E4022C2B-1605-B8A9-247D-0B841D8235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3BE852-1008-3F4B-A74F-E2232EAE4C11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BB35AD-874E-6541-B09F-E2EDB5F5C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120D84BF-D805-6D46-AB67-E6C6938A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322E0EE-6291-0AF2-1F06-D4AA25FA6739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latin typeface="Montserrat" pitchFamily="2" charset="77"/>
              </a:rPr>
              <a:t>THE TEAM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E62BB7F-69B6-DDF3-7E9A-7DED395D747F}"/>
              </a:ext>
            </a:extLst>
          </p:cNvPr>
          <p:cNvSpPr txBox="1"/>
          <p:nvPr/>
        </p:nvSpPr>
        <p:spPr>
          <a:xfrm>
            <a:off x="9029316" y="2749109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Nikita Kumari</a:t>
            </a:r>
            <a:endParaRPr lang="en-LT" sz="1600" b="1" spc="300" dirty="0">
              <a:latin typeface="Montserrat" pitchFamily="2" charset="77"/>
            </a:endParaRPr>
          </a:p>
        </p:txBody>
      </p:sp>
      <p:grpSp>
        <p:nvGrpSpPr>
          <p:cNvPr id="145" name="Graphic 43">
            <a:extLst>
              <a:ext uri="{FF2B5EF4-FFF2-40B4-BE49-F238E27FC236}">
                <a16:creationId xmlns:a16="http://schemas.microsoft.com/office/drawing/2014/main" id="{4D4D0A64-D97A-FC71-17E0-916601DDCFCA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3D3E0FE4-D178-EF63-5770-F3E8997FDD5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B25F7FD9-034A-4BAB-B08D-CA3FCBB86E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51" name="Graphic 43">
            <a:extLst>
              <a:ext uri="{FF2B5EF4-FFF2-40B4-BE49-F238E27FC236}">
                <a16:creationId xmlns:a16="http://schemas.microsoft.com/office/drawing/2014/main" id="{332EFFD8-7337-786E-C1DA-181A36A93142}"/>
              </a:ext>
            </a:extLst>
          </p:cNvPr>
          <p:cNvGrpSpPr/>
          <p:nvPr/>
        </p:nvGrpSpPr>
        <p:grpSpPr>
          <a:xfrm rot="417027" flipH="1" flipV="1">
            <a:off x="4184212" y="2204395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5577193A-B231-AA67-594F-78BF60631D8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BB6C4C20-2584-0FB8-E4D5-ACE94EDD977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54" name="Graphic 43">
            <a:extLst>
              <a:ext uri="{FF2B5EF4-FFF2-40B4-BE49-F238E27FC236}">
                <a16:creationId xmlns:a16="http://schemas.microsoft.com/office/drawing/2014/main" id="{903499ED-C8EF-7E7B-BD2B-FAD29AA60DE8}"/>
              </a:ext>
            </a:extLst>
          </p:cNvPr>
          <p:cNvGrpSpPr/>
          <p:nvPr/>
        </p:nvGrpSpPr>
        <p:grpSpPr>
          <a:xfrm rot="13450230" flipH="1" flipV="1">
            <a:off x="6038273" y="3854321"/>
            <a:ext cx="838071" cy="628290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459AD121-1E0C-2118-DECB-C1AAB15467D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15E3D2CE-6FEF-168C-CE2F-93B90ED5A88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57" name="Graphic 156">
            <a:extLst>
              <a:ext uri="{FF2B5EF4-FFF2-40B4-BE49-F238E27FC236}">
                <a16:creationId xmlns:a16="http://schemas.microsoft.com/office/drawing/2014/main" id="{B10A1A42-41EB-6CDD-FC43-E476ED619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158" name="!!lamp">
            <a:extLst>
              <a:ext uri="{FF2B5EF4-FFF2-40B4-BE49-F238E27FC236}">
                <a16:creationId xmlns:a16="http://schemas.microsoft.com/office/drawing/2014/main" id="{81DF2F8A-28DE-00BF-FB1C-F7D3460ACA01}"/>
              </a:ext>
            </a:extLst>
          </p:cNvPr>
          <p:cNvGrpSpPr/>
          <p:nvPr/>
        </p:nvGrpSpPr>
        <p:grpSpPr>
          <a:xfrm>
            <a:off x="5305597" y="1741580"/>
            <a:ext cx="2098460" cy="2161695"/>
            <a:chOff x="5016550" y="1928671"/>
            <a:chExt cx="2487465" cy="3024801"/>
          </a:xfrm>
          <a:solidFill>
            <a:schemeClr val="tx1"/>
          </a:solidFill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C129E2F-CA12-93EB-FDA1-66DA11BFB1F1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  <a:grpFill/>
          </p:grpSpPr>
          <p:sp>
            <p:nvSpPr>
              <p:cNvPr id="221" name="Freeform 130">
                <a:extLst>
                  <a:ext uri="{FF2B5EF4-FFF2-40B4-BE49-F238E27FC236}">
                    <a16:creationId xmlns:a16="http://schemas.microsoft.com/office/drawing/2014/main" id="{09606CD6-CC12-0560-D938-F6B03B7133C5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2" name="Freeform 131">
                <a:extLst>
                  <a:ext uri="{FF2B5EF4-FFF2-40B4-BE49-F238E27FC236}">
                    <a16:creationId xmlns:a16="http://schemas.microsoft.com/office/drawing/2014/main" id="{CA790CEB-CF26-F4B8-D7E5-7155274A3156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3" name="Freeform 132">
                <a:extLst>
                  <a:ext uri="{FF2B5EF4-FFF2-40B4-BE49-F238E27FC236}">
                    <a16:creationId xmlns:a16="http://schemas.microsoft.com/office/drawing/2014/main" id="{6EF0EBE6-B14E-C936-D0AE-F4ACFC0E7797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4" name="Freeform 133">
                <a:extLst>
                  <a:ext uri="{FF2B5EF4-FFF2-40B4-BE49-F238E27FC236}">
                    <a16:creationId xmlns:a16="http://schemas.microsoft.com/office/drawing/2014/main" id="{F9964D1C-3DFA-2C56-11C7-2696C6560F79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5" name="Freeform 134">
                <a:extLst>
                  <a:ext uri="{FF2B5EF4-FFF2-40B4-BE49-F238E27FC236}">
                    <a16:creationId xmlns:a16="http://schemas.microsoft.com/office/drawing/2014/main" id="{C65B49D0-ECD8-8F44-DBFF-9D0D1D1123BB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6" name="Freeform 135">
                <a:extLst>
                  <a:ext uri="{FF2B5EF4-FFF2-40B4-BE49-F238E27FC236}">
                    <a16:creationId xmlns:a16="http://schemas.microsoft.com/office/drawing/2014/main" id="{605F3C15-44E9-A38F-A148-3C3EAC56FB66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7" name="Freeform 136">
                <a:extLst>
                  <a:ext uri="{FF2B5EF4-FFF2-40B4-BE49-F238E27FC236}">
                    <a16:creationId xmlns:a16="http://schemas.microsoft.com/office/drawing/2014/main" id="{A7875661-710D-1B51-7B14-0DC1D3625E61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8" name="Freeform 137">
                <a:extLst>
                  <a:ext uri="{FF2B5EF4-FFF2-40B4-BE49-F238E27FC236}">
                    <a16:creationId xmlns:a16="http://schemas.microsoft.com/office/drawing/2014/main" id="{969D5E05-86D2-3E36-9BFD-9F46EA0384CA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9" name="Freeform 138">
                <a:extLst>
                  <a:ext uri="{FF2B5EF4-FFF2-40B4-BE49-F238E27FC236}">
                    <a16:creationId xmlns:a16="http://schemas.microsoft.com/office/drawing/2014/main" id="{2BA2072A-9C4A-4B56-8078-DE96A92F8AC6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0" name="Freeform 139">
                <a:extLst>
                  <a:ext uri="{FF2B5EF4-FFF2-40B4-BE49-F238E27FC236}">
                    <a16:creationId xmlns:a16="http://schemas.microsoft.com/office/drawing/2014/main" id="{7CB495A2-842C-84F1-B501-3869F4DCE992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1" name="Freeform 140">
                <a:extLst>
                  <a:ext uri="{FF2B5EF4-FFF2-40B4-BE49-F238E27FC236}">
                    <a16:creationId xmlns:a16="http://schemas.microsoft.com/office/drawing/2014/main" id="{7F6D74B9-88C7-0287-7FF0-8472FD9BAEC1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2" name="Freeform 141">
                <a:extLst>
                  <a:ext uri="{FF2B5EF4-FFF2-40B4-BE49-F238E27FC236}">
                    <a16:creationId xmlns:a16="http://schemas.microsoft.com/office/drawing/2014/main" id="{3EF20C4C-6DE2-A165-F1D2-9DAB1EC69C67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3" name="Freeform 142">
                <a:extLst>
                  <a:ext uri="{FF2B5EF4-FFF2-40B4-BE49-F238E27FC236}">
                    <a16:creationId xmlns:a16="http://schemas.microsoft.com/office/drawing/2014/main" id="{E8A27B56-DE2E-EC54-FE9D-7B3AFE5CFF79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4" name="Freeform 143">
                <a:extLst>
                  <a:ext uri="{FF2B5EF4-FFF2-40B4-BE49-F238E27FC236}">
                    <a16:creationId xmlns:a16="http://schemas.microsoft.com/office/drawing/2014/main" id="{72D9D700-725A-AFFA-936B-200064A64A48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5" name="Freeform 144">
                <a:extLst>
                  <a:ext uri="{FF2B5EF4-FFF2-40B4-BE49-F238E27FC236}">
                    <a16:creationId xmlns:a16="http://schemas.microsoft.com/office/drawing/2014/main" id="{FD371872-C91A-3B8A-2873-650839E3E954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6" name="Freeform 145">
                <a:extLst>
                  <a:ext uri="{FF2B5EF4-FFF2-40B4-BE49-F238E27FC236}">
                    <a16:creationId xmlns:a16="http://schemas.microsoft.com/office/drawing/2014/main" id="{F31549A9-A2DF-BF93-CFCA-2BDCDC1873B4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7" name="Freeform 146">
                <a:extLst>
                  <a:ext uri="{FF2B5EF4-FFF2-40B4-BE49-F238E27FC236}">
                    <a16:creationId xmlns:a16="http://schemas.microsoft.com/office/drawing/2014/main" id="{75C581A7-FEA8-FDEE-6996-D57571D69D25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8" name="Freeform 147">
                <a:extLst>
                  <a:ext uri="{FF2B5EF4-FFF2-40B4-BE49-F238E27FC236}">
                    <a16:creationId xmlns:a16="http://schemas.microsoft.com/office/drawing/2014/main" id="{ECBB39FD-7E51-A64E-20FD-D1C44B98416A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9" name="Freeform 148">
                <a:extLst>
                  <a:ext uri="{FF2B5EF4-FFF2-40B4-BE49-F238E27FC236}">
                    <a16:creationId xmlns:a16="http://schemas.microsoft.com/office/drawing/2014/main" id="{84A2BAC3-80D5-9D75-9088-9BC9140740F5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0" name="Freeform 149">
                <a:extLst>
                  <a:ext uri="{FF2B5EF4-FFF2-40B4-BE49-F238E27FC236}">
                    <a16:creationId xmlns:a16="http://schemas.microsoft.com/office/drawing/2014/main" id="{D99A4A51-C127-43AD-59C1-0D2E76CD30B4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1" name="Freeform 150">
                <a:extLst>
                  <a:ext uri="{FF2B5EF4-FFF2-40B4-BE49-F238E27FC236}">
                    <a16:creationId xmlns:a16="http://schemas.microsoft.com/office/drawing/2014/main" id="{C5307D7A-4BCC-561D-4466-068AA97C1F77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2" name="Freeform 151">
                <a:extLst>
                  <a:ext uri="{FF2B5EF4-FFF2-40B4-BE49-F238E27FC236}">
                    <a16:creationId xmlns:a16="http://schemas.microsoft.com/office/drawing/2014/main" id="{0062E74E-5D22-1EB2-C4BA-1666EE0D090D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3" name="Freeform 152">
                <a:extLst>
                  <a:ext uri="{FF2B5EF4-FFF2-40B4-BE49-F238E27FC236}">
                    <a16:creationId xmlns:a16="http://schemas.microsoft.com/office/drawing/2014/main" id="{95ADE4E0-8CEB-F91E-1A0D-CD4EEB0351F7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4" name="Freeform 153">
                <a:extLst>
                  <a:ext uri="{FF2B5EF4-FFF2-40B4-BE49-F238E27FC236}">
                    <a16:creationId xmlns:a16="http://schemas.microsoft.com/office/drawing/2014/main" id="{22BD16CA-F14D-B23F-42C3-E470783BB55B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5" name="Freeform 154">
                <a:extLst>
                  <a:ext uri="{FF2B5EF4-FFF2-40B4-BE49-F238E27FC236}">
                    <a16:creationId xmlns:a16="http://schemas.microsoft.com/office/drawing/2014/main" id="{EDEBEBB8-C9BA-DD29-5653-9D11C23DCA54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6" name="Freeform 155">
                <a:extLst>
                  <a:ext uri="{FF2B5EF4-FFF2-40B4-BE49-F238E27FC236}">
                    <a16:creationId xmlns:a16="http://schemas.microsoft.com/office/drawing/2014/main" id="{4FC2D962-5AF3-711E-33C3-B32CE8F3FD7D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7" name="Freeform 156">
                <a:extLst>
                  <a:ext uri="{FF2B5EF4-FFF2-40B4-BE49-F238E27FC236}">
                    <a16:creationId xmlns:a16="http://schemas.microsoft.com/office/drawing/2014/main" id="{A36EA927-C768-E3F5-4A27-5F0B8994DA18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8" name="Freeform 157">
                <a:extLst>
                  <a:ext uri="{FF2B5EF4-FFF2-40B4-BE49-F238E27FC236}">
                    <a16:creationId xmlns:a16="http://schemas.microsoft.com/office/drawing/2014/main" id="{4EA29976-F5F0-C85E-54AA-7DA7C31797BF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9" name="Freeform 158">
                <a:extLst>
                  <a:ext uri="{FF2B5EF4-FFF2-40B4-BE49-F238E27FC236}">
                    <a16:creationId xmlns:a16="http://schemas.microsoft.com/office/drawing/2014/main" id="{F7CA78D1-F52F-504C-8B12-1A58CE010D9D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0" name="Freeform 159">
                <a:extLst>
                  <a:ext uri="{FF2B5EF4-FFF2-40B4-BE49-F238E27FC236}">
                    <a16:creationId xmlns:a16="http://schemas.microsoft.com/office/drawing/2014/main" id="{11600E0A-4A21-6185-2B33-FCD99001AAAF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1" name="Freeform 160">
                <a:extLst>
                  <a:ext uri="{FF2B5EF4-FFF2-40B4-BE49-F238E27FC236}">
                    <a16:creationId xmlns:a16="http://schemas.microsoft.com/office/drawing/2014/main" id="{6463EA7D-CFA9-01D6-EBCC-7AB6E65FF61D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2" name="Freeform 161">
                <a:extLst>
                  <a:ext uri="{FF2B5EF4-FFF2-40B4-BE49-F238E27FC236}">
                    <a16:creationId xmlns:a16="http://schemas.microsoft.com/office/drawing/2014/main" id="{EF0EAD7C-5CFE-B4D8-2F50-43B91CCA2F80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3" name="Freeform 162">
                <a:extLst>
                  <a:ext uri="{FF2B5EF4-FFF2-40B4-BE49-F238E27FC236}">
                    <a16:creationId xmlns:a16="http://schemas.microsoft.com/office/drawing/2014/main" id="{EE5A2322-349F-3188-FC11-15587A651A34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4" name="Freeform 163">
                <a:extLst>
                  <a:ext uri="{FF2B5EF4-FFF2-40B4-BE49-F238E27FC236}">
                    <a16:creationId xmlns:a16="http://schemas.microsoft.com/office/drawing/2014/main" id="{A4D1D65C-8866-7EBD-53E4-C5ED09D0ED43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5" name="Freeform 164">
                <a:extLst>
                  <a:ext uri="{FF2B5EF4-FFF2-40B4-BE49-F238E27FC236}">
                    <a16:creationId xmlns:a16="http://schemas.microsoft.com/office/drawing/2014/main" id="{68366739-0555-A4B1-EE6D-3BC5498EB797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6" name="Freeform 165">
                <a:extLst>
                  <a:ext uri="{FF2B5EF4-FFF2-40B4-BE49-F238E27FC236}">
                    <a16:creationId xmlns:a16="http://schemas.microsoft.com/office/drawing/2014/main" id="{46C9C8B4-7008-9EBF-9EFC-1333900CA876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7" name="Freeform 166">
                <a:extLst>
                  <a:ext uri="{FF2B5EF4-FFF2-40B4-BE49-F238E27FC236}">
                    <a16:creationId xmlns:a16="http://schemas.microsoft.com/office/drawing/2014/main" id="{37FBF4B0-A63B-E5B4-7657-2F4A6D79C1B5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8" name="Freeform 167">
                <a:extLst>
                  <a:ext uri="{FF2B5EF4-FFF2-40B4-BE49-F238E27FC236}">
                    <a16:creationId xmlns:a16="http://schemas.microsoft.com/office/drawing/2014/main" id="{6183519A-8B8D-A7E4-D393-380320D11638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9" name="Freeform 168">
                <a:extLst>
                  <a:ext uri="{FF2B5EF4-FFF2-40B4-BE49-F238E27FC236}">
                    <a16:creationId xmlns:a16="http://schemas.microsoft.com/office/drawing/2014/main" id="{2C6DBE8E-C2CE-588D-40E6-35B067DCAB01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0" name="Freeform 169">
                <a:extLst>
                  <a:ext uri="{FF2B5EF4-FFF2-40B4-BE49-F238E27FC236}">
                    <a16:creationId xmlns:a16="http://schemas.microsoft.com/office/drawing/2014/main" id="{A069EE5D-65CC-FAAB-435E-CC2FFC46F7B9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1" name="Freeform 170">
                <a:extLst>
                  <a:ext uri="{FF2B5EF4-FFF2-40B4-BE49-F238E27FC236}">
                    <a16:creationId xmlns:a16="http://schemas.microsoft.com/office/drawing/2014/main" id="{897CF55B-828D-BADA-D8AD-6A44218C5732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2" name="Freeform 171">
                <a:extLst>
                  <a:ext uri="{FF2B5EF4-FFF2-40B4-BE49-F238E27FC236}">
                    <a16:creationId xmlns:a16="http://schemas.microsoft.com/office/drawing/2014/main" id="{4C3EBA29-3F54-8A56-AB29-F57A611851B8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3" name="Freeform 172">
                <a:extLst>
                  <a:ext uri="{FF2B5EF4-FFF2-40B4-BE49-F238E27FC236}">
                    <a16:creationId xmlns:a16="http://schemas.microsoft.com/office/drawing/2014/main" id="{C0AAD20E-77EE-73D9-4681-059FC863FA45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4" name="Freeform 173">
                <a:extLst>
                  <a:ext uri="{FF2B5EF4-FFF2-40B4-BE49-F238E27FC236}">
                    <a16:creationId xmlns:a16="http://schemas.microsoft.com/office/drawing/2014/main" id="{F5137C73-EB62-DD4F-36D2-831EA796D236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5" name="Freeform 174">
                <a:extLst>
                  <a:ext uri="{FF2B5EF4-FFF2-40B4-BE49-F238E27FC236}">
                    <a16:creationId xmlns:a16="http://schemas.microsoft.com/office/drawing/2014/main" id="{9CBBBACF-4234-259B-0055-4B28791B300F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6" name="Freeform 175">
                <a:extLst>
                  <a:ext uri="{FF2B5EF4-FFF2-40B4-BE49-F238E27FC236}">
                    <a16:creationId xmlns:a16="http://schemas.microsoft.com/office/drawing/2014/main" id="{505E300F-5A73-2D99-AC88-FD7DB3284BEF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7" name="Freeform 176">
                <a:extLst>
                  <a:ext uri="{FF2B5EF4-FFF2-40B4-BE49-F238E27FC236}">
                    <a16:creationId xmlns:a16="http://schemas.microsoft.com/office/drawing/2014/main" id="{03FCE27F-F2F5-2189-7E22-8AD3F2AEF8FB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160" name="Graphic 177">
              <a:extLst>
                <a:ext uri="{FF2B5EF4-FFF2-40B4-BE49-F238E27FC236}">
                  <a16:creationId xmlns:a16="http://schemas.microsoft.com/office/drawing/2014/main" id="{894BAA87-6964-CF5E-D1C6-94EE25590E1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grpFill/>
          </p:grpSpPr>
          <p:sp>
            <p:nvSpPr>
              <p:cNvPr id="161" name="Freeform 70">
                <a:extLst>
                  <a:ext uri="{FF2B5EF4-FFF2-40B4-BE49-F238E27FC236}">
                    <a16:creationId xmlns:a16="http://schemas.microsoft.com/office/drawing/2014/main" id="{DA6FC857-7E86-2DF9-E249-4643F1FF1882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71">
                <a:extLst>
                  <a:ext uri="{FF2B5EF4-FFF2-40B4-BE49-F238E27FC236}">
                    <a16:creationId xmlns:a16="http://schemas.microsoft.com/office/drawing/2014/main" id="{75FC7A1B-F739-3530-503D-66F6A15945BB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72">
                <a:extLst>
                  <a:ext uri="{FF2B5EF4-FFF2-40B4-BE49-F238E27FC236}">
                    <a16:creationId xmlns:a16="http://schemas.microsoft.com/office/drawing/2014/main" id="{B3D5808A-B8C2-C3DC-7F87-586B6B6A9220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73">
                <a:extLst>
                  <a:ext uri="{FF2B5EF4-FFF2-40B4-BE49-F238E27FC236}">
                    <a16:creationId xmlns:a16="http://schemas.microsoft.com/office/drawing/2014/main" id="{C9F067E5-79A1-ECAD-0DC9-7B92AECD4A62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74">
                <a:extLst>
                  <a:ext uri="{FF2B5EF4-FFF2-40B4-BE49-F238E27FC236}">
                    <a16:creationId xmlns:a16="http://schemas.microsoft.com/office/drawing/2014/main" id="{8F552759-574C-C2FC-8B51-A2D1DAE3FEE5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75">
                <a:extLst>
                  <a:ext uri="{FF2B5EF4-FFF2-40B4-BE49-F238E27FC236}">
                    <a16:creationId xmlns:a16="http://schemas.microsoft.com/office/drawing/2014/main" id="{0DF48EA9-8F77-D595-F69E-9E68D261298F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61F032B0-2965-ADC9-35FF-771BF51D221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77">
                <a:extLst>
                  <a:ext uri="{FF2B5EF4-FFF2-40B4-BE49-F238E27FC236}">
                    <a16:creationId xmlns:a16="http://schemas.microsoft.com/office/drawing/2014/main" id="{BF05BB89-3C90-83F3-BDFA-37811A2EC648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78">
                <a:extLst>
                  <a:ext uri="{FF2B5EF4-FFF2-40B4-BE49-F238E27FC236}">
                    <a16:creationId xmlns:a16="http://schemas.microsoft.com/office/drawing/2014/main" id="{1C4151D4-F92C-7A8B-DCA0-629CDC2D1F49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79">
                <a:extLst>
                  <a:ext uri="{FF2B5EF4-FFF2-40B4-BE49-F238E27FC236}">
                    <a16:creationId xmlns:a16="http://schemas.microsoft.com/office/drawing/2014/main" id="{16A8CDFB-2EA4-4A9A-F824-ED2AC4B6F867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80">
                <a:extLst>
                  <a:ext uri="{FF2B5EF4-FFF2-40B4-BE49-F238E27FC236}">
                    <a16:creationId xmlns:a16="http://schemas.microsoft.com/office/drawing/2014/main" id="{0B24C8ED-F15B-864F-2BEE-0CE3A01E108C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81">
                <a:extLst>
                  <a:ext uri="{FF2B5EF4-FFF2-40B4-BE49-F238E27FC236}">
                    <a16:creationId xmlns:a16="http://schemas.microsoft.com/office/drawing/2014/main" id="{6440D1E1-8A89-8A03-27F3-468280174FC0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82">
                <a:extLst>
                  <a:ext uri="{FF2B5EF4-FFF2-40B4-BE49-F238E27FC236}">
                    <a16:creationId xmlns:a16="http://schemas.microsoft.com/office/drawing/2014/main" id="{F508DFDB-85FF-767F-FA0C-B4893878F49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83">
                <a:extLst>
                  <a:ext uri="{FF2B5EF4-FFF2-40B4-BE49-F238E27FC236}">
                    <a16:creationId xmlns:a16="http://schemas.microsoft.com/office/drawing/2014/main" id="{5E2B82DF-7EB0-7F87-6DEA-6AE24813A527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84">
                <a:extLst>
                  <a:ext uri="{FF2B5EF4-FFF2-40B4-BE49-F238E27FC236}">
                    <a16:creationId xmlns:a16="http://schemas.microsoft.com/office/drawing/2014/main" id="{74DDA645-B43B-32F0-4AEF-82617CBFFB18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85">
                <a:extLst>
                  <a:ext uri="{FF2B5EF4-FFF2-40B4-BE49-F238E27FC236}">
                    <a16:creationId xmlns:a16="http://schemas.microsoft.com/office/drawing/2014/main" id="{EDF6BA3C-2C84-B2E8-23AD-A3B237EE31D8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86">
                <a:extLst>
                  <a:ext uri="{FF2B5EF4-FFF2-40B4-BE49-F238E27FC236}">
                    <a16:creationId xmlns:a16="http://schemas.microsoft.com/office/drawing/2014/main" id="{D7993D16-C826-C0BE-105E-40CB6212447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87">
                <a:extLst>
                  <a:ext uri="{FF2B5EF4-FFF2-40B4-BE49-F238E27FC236}">
                    <a16:creationId xmlns:a16="http://schemas.microsoft.com/office/drawing/2014/main" id="{1E982DA5-D4E2-5C80-0DB5-3DC355ABB654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88">
                <a:extLst>
                  <a:ext uri="{FF2B5EF4-FFF2-40B4-BE49-F238E27FC236}">
                    <a16:creationId xmlns:a16="http://schemas.microsoft.com/office/drawing/2014/main" id="{72563A59-E5CF-A18B-4429-4A4B1A532148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89">
                <a:extLst>
                  <a:ext uri="{FF2B5EF4-FFF2-40B4-BE49-F238E27FC236}">
                    <a16:creationId xmlns:a16="http://schemas.microsoft.com/office/drawing/2014/main" id="{74823ADA-6F79-4FDD-8F88-31A1AE15A4A8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90">
                <a:extLst>
                  <a:ext uri="{FF2B5EF4-FFF2-40B4-BE49-F238E27FC236}">
                    <a16:creationId xmlns:a16="http://schemas.microsoft.com/office/drawing/2014/main" id="{DAF519AB-C276-A098-4CD4-1D2D4BEA1A6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2" name="Freeform 91">
                <a:extLst>
                  <a:ext uri="{FF2B5EF4-FFF2-40B4-BE49-F238E27FC236}">
                    <a16:creationId xmlns:a16="http://schemas.microsoft.com/office/drawing/2014/main" id="{202195A3-6636-1DAA-3B42-010598B516A0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3" name="Freeform 92">
                <a:extLst>
                  <a:ext uri="{FF2B5EF4-FFF2-40B4-BE49-F238E27FC236}">
                    <a16:creationId xmlns:a16="http://schemas.microsoft.com/office/drawing/2014/main" id="{950A7627-6A67-1214-B922-586C0C2E71DC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4" name="Freeform 93">
                <a:extLst>
                  <a:ext uri="{FF2B5EF4-FFF2-40B4-BE49-F238E27FC236}">
                    <a16:creationId xmlns:a16="http://schemas.microsoft.com/office/drawing/2014/main" id="{977795FE-17F7-6356-2A91-C903F78AAA65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5" name="Freeform 94">
                <a:extLst>
                  <a:ext uri="{FF2B5EF4-FFF2-40B4-BE49-F238E27FC236}">
                    <a16:creationId xmlns:a16="http://schemas.microsoft.com/office/drawing/2014/main" id="{71DD9C22-3E43-5B37-B813-7BDDBA3B0F8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6" name="Freeform 95">
                <a:extLst>
                  <a:ext uri="{FF2B5EF4-FFF2-40B4-BE49-F238E27FC236}">
                    <a16:creationId xmlns:a16="http://schemas.microsoft.com/office/drawing/2014/main" id="{CD58C1F6-A940-C35E-4AFE-25A4D5CCF165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7" name="Freeform 96">
                <a:extLst>
                  <a:ext uri="{FF2B5EF4-FFF2-40B4-BE49-F238E27FC236}">
                    <a16:creationId xmlns:a16="http://schemas.microsoft.com/office/drawing/2014/main" id="{81192E8E-C76A-D4E7-C101-E2EBB7BE095C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8" name="Freeform 97">
                <a:extLst>
                  <a:ext uri="{FF2B5EF4-FFF2-40B4-BE49-F238E27FC236}">
                    <a16:creationId xmlns:a16="http://schemas.microsoft.com/office/drawing/2014/main" id="{C5C17123-ACEC-BEB3-7A65-B7A3B8ECE7BB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9" name="Freeform 98">
                <a:extLst>
                  <a:ext uri="{FF2B5EF4-FFF2-40B4-BE49-F238E27FC236}">
                    <a16:creationId xmlns:a16="http://schemas.microsoft.com/office/drawing/2014/main" id="{79BF81FC-5CFA-48F3-8858-E6FC7396795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0" name="Freeform 99">
                <a:extLst>
                  <a:ext uri="{FF2B5EF4-FFF2-40B4-BE49-F238E27FC236}">
                    <a16:creationId xmlns:a16="http://schemas.microsoft.com/office/drawing/2014/main" id="{5E2EA0E9-07D7-7D75-E7C5-9B9ABB6C731F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1" name="Freeform 100">
                <a:extLst>
                  <a:ext uri="{FF2B5EF4-FFF2-40B4-BE49-F238E27FC236}">
                    <a16:creationId xmlns:a16="http://schemas.microsoft.com/office/drawing/2014/main" id="{CAD4C7D0-8EF2-F159-80EE-91935C64DD41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2" name="Freeform 101">
                <a:extLst>
                  <a:ext uri="{FF2B5EF4-FFF2-40B4-BE49-F238E27FC236}">
                    <a16:creationId xmlns:a16="http://schemas.microsoft.com/office/drawing/2014/main" id="{4DE048D7-BAC5-7AB4-3FC9-6CB52422388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3" name="Freeform 102">
                <a:extLst>
                  <a:ext uri="{FF2B5EF4-FFF2-40B4-BE49-F238E27FC236}">
                    <a16:creationId xmlns:a16="http://schemas.microsoft.com/office/drawing/2014/main" id="{AD055463-4796-B3F4-063A-2296A2C1D7F7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4" name="Freeform 103">
                <a:extLst>
                  <a:ext uri="{FF2B5EF4-FFF2-40B4-BE49-F238E27FC236}">
                    <a16:creationId xmlns:a16="http://schemas.microsoft.com/office/drawing/2014/main" id="{3C5F8516-2FAE-9B0F-3767-B9F9AA1C3510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5" name="Freeform 104">
                <a:extLst>
                  <a:ext uri="{FF2B5EF4-FFF2-40B4-BE49-F238E27FC236}">
                    <a16:creationId xmlns:a16="http://schemas.microsoft.com/office/drawing/2014/main" id="{D81DF72E-D2DB-2562-21EB-A1B38DB62B49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6" name="Freeform 105">
                <a:extLst>
                  <a:ext uri="{FF2B5EF4-FFF2-40B4-BE49-F238E27FC236}">
                    <a16:creationId xmlns:a16="http://schemas.microsoft.com/office/drawing/2014/main" id="{35C5EEF9-E880-AFD9-62BA-2D4173735B67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7" name="Freeform 106">
                <a:extLst>
                  <a:ext uri="{FF2B5EF4-FFF2-40B4-BE49-F238E27FC236}">
                    <a16:creationId xmlns:a16="http://schemas.microsoft.com/office/drawing/2014/main" id="{753AC05D-2316-9F9A-979A-D67C12A9A04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8" name="Freeform 107">
                <a:extLst>
                  <a:ext uri="{FF2B5EF4-FFF2-40B4-BE49-F238E27FC236}">
                    <a16:creationId xmlns:a16="http://schemas.microsoft.com/office/drawing/2014/main" id="{C537BFD2-B0AC-CCAB-6529-F41C2769718F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9" name="Freeform 108">
                <a:extLst>
                  <a:ext uri="{FF2B5EF4-FFF2-40B4-BE49-F238E27FC236}">
                    <a16:creationId xmlns:a16="http://schemas.microsoft.com/office/drawing/2014/main" id="{3E4E38D0-54C9-4CA6-0366-E090C5ECD829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109">
                <a:extLst>
                  <a:ext uri="{FF2B5EF4-FFF2-40B4-BE49-F238E27FC236}">
                    <a16:creationId xmlns:a16="http://schemas.microsoft.com/office/drawing/2014/main" id="{1BD595CF-C6DF-AA4A-10B0-6816146EE4DE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110">
                <a:extLst>
                  <a:ext uri="{FF2B5EF4-FFF2-40B4-BE49-F238E27FC236}">
                    <a16:creationId xmlns:a16="http://schemas.microsoft.com/office/drawing/2014/main" id="{AD679509-9A11-3D07-305E-5AB9DB3980F5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111">
                <a:extLst>
                  <a:ext uri="{FF2B5EF4-FFF2-40B4-BE49-F238E27FC236}">
                    <a16:creationId xmlns:a16="http://schemas.microsoft.com/office/drawing/2014/main" id="{75FDE7F0-7338-967C-1511-AD868DCD7466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112">
                <a:extLst>
                  <a:ext uri="{FF2B5EF4-FFF2-40B4-BE49-F238E27FC236}">
                    <a16:creationId xmlns:a16="http://schemas.microsoft.com/office/drawing/2014/main" id="{473E9B7A-63F8-6BBC-B000-5884FC439C1F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113">
                <a:extLst>
                  <a:ext uri="{FF2B5EF4-FFF2-40B4-BE49-F238E27FC236}">
                    <a16:creationId xmlns:a16="http://schemas.microsoft.com/office/drawing/2014/main" id="{9804A68B-1A56-699C-DF94-D17B2D94F136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114">
                <a:extLst>
                  <a:ext uri="{FF2B5EF4-FFF2-40B4-BE49-F238E27FC236}">
                    <a16:creationId xmlns:a16="http://schemas.microsoft.com/office/drawing/2014/main" id="{3370885D-7B55-764F-7498-BBAD9EE1C403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115">
                <a:extLst>
                  <a:ext uri="{FF2B5EF4-FFF2-40B4-BE49-F238E27FC236}">
                    <a16:creationId xmlns:a16="http://schemas.microsoft.com/office/drawing/2014/main" id="{B57B9734-57AF-A99C-3818-09A1871E7E8E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116">
                <a:extLst>
                  <a:ext uri="{FF2B5EF4-FFF2-40B4-BE49-F238E27FC236}">
                    <a16:creationId xmlns:a16="http://schemas.microsoft.com/office/drawing/2014/main" id="{BBCAF81A-FD76-9B43-1613-F16911B19234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8" name="Freeform 117">
                <a:extLst>
                  <a:ext uri="{FF2B5EF4-FFF2-40B4-BE49-F238E27FC236}">
                    <a16:creationId xmlns:a16="http://schemas.microsoft.com/office/drawing/2014/main" id="{5E328D31-A260-8F6A-6B9B-A800C5B6D46A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118">
                <a:extLst>
                  <a:ext uri="{FF2B5EF4-FFF2-40B4-BE49-F238E27FC236}">
                    <a16:creationId xmlns:a16="http://schemas.microsoft.com/office/drawing/2014/main" id="{2F97FCD7-1AAF-EBE7-F89F-45D154F75D48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119">
                <a:extLst>
                  <a:ext uri="{FF2B5EF4-FFF2-40B4-BE49-F238E27FC236}">
                    <a16:creationId xmlns:a16="http://schemas.microsoft.com/office/drawing/2014/main" id="{1B7470E7-6FD3-6843-D857-42CF1D214191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120">
                <a:extLst>
                  <a:ext uri="{FF2B5EF4-FFF2-40B4-BE49-F238E27FC236}">
                    <a16:creationId xmlns:a16="http://schemas.microsoft.com/office/drawing/2014/main" id="{FDB9C08F-FBE5-170B-2816-289B1A0C1A1E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121">
                <a:extLst>
                  <a:ext uri="{FF2B5EF4-FFF2-40B4-BE49-F238E27FC236}">
                    <a16:creationId xmlns:a16="http://schemas.microsoft.com/office/drawing/2014/main" id="{96D61D63-5BCB-E5C7-AF3B-E93044009D65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122">
                <a:extLst>
                  <a:ext uri="{FF2B5EF4-FFF2-40B4-BE49-F238E27FC236}">
                    <a16:creationId xmlns:a16="http://schemas.microsoft.com/office/drawing/2014/main" id="{1DFDA637-DBBC-E7AC-215E-3BA480AB08FA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123">
                <a:extLst>
                  <a:ext uri="{FF2B5EF4-FFF2-40B4-BE49-F238E27FC236}">
                    <a16:creationId xmlns:a16="http://schemas.microsoft.com/office/drawing/2014/main" id="{D5E353A6-BAEF-32C0-EFE8-544BF2921CE4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124">
                <a:extLst>
                  <a:ext uri="{FF2B5EF4-FFF2-40B4-BE49-F238E27FC236}">
                    <a16:creationId xmlns:a16="http://schemas.microsoft.com/office/drawing/2014/main" id="{4D673BEB-E653-825E-4EB5-1E7196C327DE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6" name="Freeform 125">
                <a:extLst>
                  <a:ext uri="{FF2B5EF4-FFF2-40B4-BE49-F238E27FC236}">
                    <a16:creationId xmlns:a16="http://schemas.microsoft.com/office/drawing/2014/main" id="{12835A28-A5F2-346D-3582-0960D9CC0B41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7" name="Freeform 126">
                <a:extLst>
                  <a:ext uri="{FF2B5EF4-FFF2-40B4-BE49-F238E27FC236}">
                    <a16:creationId xmlns:a16="http://schemas.microsoft.com/office/drawing/2014/main" id="{171EF946-0849-C0D6-F771-65ED0ECB7EC6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8" name="Freeform 127">
                <a:extLst>
                  <a:ext uri="{FF2B5EF4-FFF2-40B4-BE49-F238E27FC236}">
                    <a16:creationId xmlns:a16="http://schemas.microsoft.com/office/drawing/2014/main" id="{B23FF442-0AD6-DF1B-49A7-193B1196F7C6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9" name="Freeform 128">
                <a:extLst>
                  <a:ext uri="{FF2B5EF4-FFF2-40B4-BE49-F238E27FC236}">
                    <a16:creationId xmlns:a16="http://schemas.microsoft.com/office/drawing/2014/main" id="{03A39ADF-E4E2-15C5-2076-269C221EF6F5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0" name="Freeform 129">
                <a:extLst>
                  <a:ext uri="{FF2B5EF4-FFF2-40B4-BE49-F238E27FC236}">
                    <a16:creationId xmlns:a16="http://schemas.microsoft.com/office/drawing/2014/main" id="{69DB62B5-8AD6-5166-5C70-A4FB22CB04B2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pic>
        <p:nvPicPr>
          <p:cNvPr id="268" name="Picture 267">
            <a:extLst>
              <a:ext uri="{FF2B5EF4-FFF2-40B4-BE49-F238E27FC236}">
                <a16:creationId xmlns:a16="http://schemas.microsoft.com/office/drawing/2014/main" id="{52BF0A12-B876-7C13-165F-0F38B7349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692" y="4804699"/>
            <a:ext cx="1335838" cy="1380487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02B7D37C-FE08-09AD-3A73-CC41525A5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508" y="1183653"/>
            <a:ext cx="1465841" cy="1471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087AEC94-FAA0-4BA2-C14E-794466AF17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6106" y="1116460"/>
            <a:ext cx="1420419" cy="1560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8BEB5A57-97CE-4E43-0233-60202FA2D29F}"/>
              </a:ext>
            </a:extLst>
          </p:cNvPr>
          <p:cNvSpPr txBox="1"/>
          <p:nvPr/>
        </p:nvSpPr>
        <p:spPr>
          <a:xfrm>
            <a:off x="5405252" y="6163505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Aniket Kumar</a:t>
            </a:r>
            <a:endParaRPr lang="en-LT" sz="1600" b="1" spc="300" dirty="0">
              <a:latin typeface="Montserrat" pitchFamily="2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25186AF-4707-C570-DEE1-1F69A45DFE97}"/>
              </a:ext>
            </a:extLst>
          </p:cNvPr>
          <p:cNvSpPr txBox="1"/>
          <p:nvPr/>
        </p:nvSpPr>
        <p:spPr>
          <a:xfrm>
            <a:off x="1620589" y="2740171"/>
            <a:ext cx="320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spc="300" dirty="0">
                <a:latin typeface="Montserrat" pitchFamily="2" charset="77"/>
              </a:rPr>
              <a:t>Kshitez Pratap Singh</a:t>
            </a:r>
            <a:endParaRPr lang="en-LT" sz="1600" b="1" spc="300" dirty="0">
              <a:latin typeface="Montserrat" pitchFamily="2" charset="7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6F9B8-072D-7F54-C3A6-61001F7CD7D5}"/>
              </a:ext>
            </a:extLst>
          </p:cNvPr>
          <p:cNvGrpSpPr/>
          <p:nvPr/>
        </p:nvGrpSpPr>
        <p:grpSpPr>
          <a:xfrm>
            <a:off x="-828000" y="5709190"/>
            <a:ext cx="827568" cy="828000"/>
            <a:chOff x="-837416" y="301500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6BA346-5015-B9B1-D5AF-D65CF5719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Coffee">
              <a:extLst>
                <a:ext uri="{FF2B5EF4-FFF2-40B4-BE49-F238E27FC236}">
                  <a16:creationId xmlns:a16="http://schemas.microsoft.com/office/drawing/2014/main" id="{2E439015-E9A3-8D1E-C52C-2079DE13F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B266EC-39E5-2DB8-4DE3-DC54358862D1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D386A5-E917-9FD4-4D56-09F50CB61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4" name="Graphic 33" descr="Upward trend">
              <a:extLst>
                <a:ext uri="{FF2B5EF4-FFF2-40B4-BE49-F238E27FC236}">
                  <a16:creationId xmlns:a16="http://schemas.microsoft.com/office/drawing/2014/main" id="{4651A921-0764-DF86-4A3C-E31EC364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BFB2F7-C6CF-1EBB-88DE-4EC75194F87B}"/>
              </a:ext>
            </a:extLst>
          </p:cNvPr>
          <p:cNvGrpSpPr/>
          <p:nvPr/>
        </p:nvGrpSpPr>
        <p:grpSpPr>
          <a:xfrm>
            <a:off x="-883212" y="2979864"/>
            <a:ext cx="827568" cy="828000"/>
            <a:chOff x="-842559" y="428842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C6ECB1A-97FA-8291-AD62-FF136845E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Single gear">
              <a:extLst>
                <a:ext uri="{FF2B5EF4-FFF2-40B4-BE49-F238E27FC236}">
                  <a16:creationId xmlns:a16="http://schemas.microsoft.com/office/drawing/2014/main" id="{814A722E-C5A0-8466-9FEC-111F4E71F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17">
            <a:extLst>
              <a:ext uri="{FF2B5EF4-FFF2-40B4-BE49-F238E27FC236}">
                <a16:creationId xmlns:a16="http://schemas.microsoft.com/office/drawing/2014/main" id="{E6EF5E24-7FF6-CE67-C557-535E9309A508}"/>
              </a:ext>
            </a:extLst>
          </p:cNvPr>
          <p:cNvSpPr/>
          <p:nvPr/>
        </p:nvSpPr>
        <p:spPr>
          <a:xfrm rot="10800000">
            <a:off x="0" y="-5693512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8A6B196E-6E74-2543-8537-661806F748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9" action="ppaction://hlinksldjump"/>
            <a:extLst>
              <a:ext uri="{FF2B5EF4-FFF2-40B4-BE49-F238E27FC236}">
                <a16:creationId xmlns:a16="http://schemas.microsoft.com/office/drawing/2014/main" id="{06D8346F-0DD1-0441-B6A6-E94559A958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C9383-2B55-DA17-8BB0-EB4273296AB6}"/>
              </a:ext>
            </a:extLst>
          </p:cNvPr>
          <p:cNvGrpSpPr/>
          <p:nvPr/>
        </p:nvGrpSpPr>
        <p:grpSpPr>
          <a:xfrm>
            <a:off x="953471" y="4249456"/>
            <a:ext cx="828000" cy="828000"/>
            <a:chOff x="-828000" y="5462235"/>
            <a:chExt cx="828000" cy="82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0EF2BC-55F3-97D6-EC3A-8CED432DC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3" name="Graphic 12" descr="Users">
              <a:extLst>
                <a:ext uri="{FF2B5EF4-FFF2-40B4-BE49-F238E27FC236}">
                  <a16:creationId xmlns:a16="http://schemas.microsoft.com/office/drawing/2014/main" id="{96FE7A8E-EFE8-5C0F-84D1-1EAF63E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31" name="Graphic 30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3B44244-D1ED-E46F-F9FA-74A90689B30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4436" y="5759654"/>
            <a:ext cx="620915" cy="620915"/>
          </a:xfrm>
          <a:prstGeom prst="rect">
            <a:avLst/>
          </a:prstGeom>
        </p:spPr>
      </p:pic>
      <p:pic>
        <p:nvPicPr>
          <p:cNvPr id="35" name="Graphic 34" descr="Upward trend">
            <a:hlinkClick r:id="rId27" action="ppaction://hlinksldjump"/>
            <a:extLst>
              <a:ext uri="{FF2B5EF4-FFF2-40B4-BE49-F238E27FC236}">
                <a16:creationId xmlns:a16="http://schemas.microsoft.com/office/drawing/2014/main" id="{4AB62E0C-DC55-F7C5-7675-BE310F6D569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39" name="Graphic 38" descr="Single gear">
            <a:hlinkClick r:id="rId30" action="ppaction://hlinksldjump"/>
            <a:extLst>
              <a:ext uri="{FF2B5EF4-FFF2-40B4-BE49-F238E27FC236}">
                <a16:creationId xmlns:a16="http://schemas.microsoft.com/office/drawing/2014/main" id="{98FB30CF-7BD6-A0AF-0DC0-739D16AA231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60808" y="3054629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316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Canva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Kshitez Pratap Singh</cp:lastModifiedBy>
  <cp:revision>16</cp:revision>
  <dcterms:created xsi:type="dcterms:W3CDTF">2020-07-14T16:36:24Z</dcterms:created>
  <dcterms:modified xsi:type="dcterms:W3CDTF">2023-07-16T08:08:11Z</dcterms:modified>
</cp:coreProperties>
</file>