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95573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83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575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9650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561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6607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06237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4555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023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39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934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432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300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590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455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14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262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6/2/2023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58853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07505"/>
            <a:ext cx="7704667" cy="1981200"/>
          </a:xfrm>
        </p:spPr>
        <p:txBody>
          <a:bodyPr/>
          <a:lstStyle/>
          <a:p>
            <a:r>
              <a:rPr dirty="0"/>
              <a:t> Introduction</a:t>
            </a:r>
          </a:p>
        </p:txBody>
      </p:sp>
      <p:sp>
        <p:nvSpPr>
          <p:cNvPr id="3" name="Content Placeholder 2"/>
          <p:cNvSpPr>
            <a:spLocks noGrp="1"/>
          </p:cNvSpPr>
          <p:nvPr>
            <p:ph idx="1"/>
          </p:nvPr>
        </p:nvSpPr>
        <p:spPr>
          <a:xfrm>
            <a:off x="526774" y="1719470"/>
            <a:ext cx="4572000" cy="3657600"/>
          </a:xfrm>
        </p:spPr>
        <p:txBody>
          <a:bodyPr>
            <a:normAutofit fontScale="92500"/>
          </a:bodyPr>
          <a:lstStyle/>
          <a:p>
            <a:r>
              <a:rPr dirty="0"/>
              <a:t>data science is a field of study that combines mathematics, statistics, computer science and data engineering to understand and analyze patterns in large datasets. it involves the use of advanced analytics techniques such as machine learning, deep learning, natural language processing, and predictive analytics.</a:t>
            </a:r>
          </a:p>
        </p:txBody>
      </p:sp>
      <p:pic>
        <p:nvPicPr>
          <p:cNvPr id="4" name="Picture 3" descr="image.png"/>
          <p:cNvPicPr>
            <a:picLocks noChangeAspect="1"/>
          </p:cNvPicPr>
          <p:nvPr/>
        </p:nvPicPr>
        <p:blipFill>
          <a:blip r:embed="rId2"/>
          <a:stretch>
            <a:fillRect/>
          </a:stretch>
        </p:blipFill>
        <p:spPr>
          <a:xfrm>
            <a:off x="5943600" y="1828800"/>
            <a:ext cx="2743200" cy="4572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Data Visualization</a:t>
            </a:r>
          </a:p>
        </p:txBody>
      </p:sp>
      <p:sp>
        <p:nvSpPr>
          <p:cNvPr id="3" name="Content Placeholder 2"/>
          <p:cNvSpPr>
            <a:spLocks noGrp="1"/>
          </p:cNvSpPr>
          <p:nvPr>
            <p:ph idx="1"/>
          </p:nvPr>
        </p:nvSpPr>
        <p:spPr/>
        <p:txBody>
          <a:bodyPr/>
          <a:lstStyle/>
          <a:p>
            <a:r>
              <a:t>data visualization is the process of creating visual representations of data. this includes creating charts, graphs, maps, and other visuals to help people better understand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Business Intelligence</a:t>
            </a:r>
          </a:p>
        </p:txBody>
      </p:sp>
      <p:sp>
        <p:nvSpPr>
          <p:cNvPr id="3" name="Content Placeholder 2"/>
          <p:cNvSpPr>
            <a:spLocks noGrp="1"/>
          </p:cNvSpPr>
          <p:nvPr>
            <p:ph idx="1"/>
          </p:nvPr>
        </p:nvSpPr>
        <p:spPr/>
        <p:txBody>
          <a:bodyPr/>
          <a:lstStyle/>
          <a:p>
            <a:r>
              <a:t>business intelligence (bi) is the practice of using data to make informed decisions. it includes analyzing data from multiple sources to gain insights into customers, markets, and operations.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Conclusion</a:t>
            </a:r>
          </a:p>
        </p:txBody>
      </p:sp>
      <p:sp>
        <p:nvSpPr>
          <p:cNvPr id="3" name="Content Placeholder 2"/>
          <p:cNvSpPr>
            <a:spLocks noGrp="1"/>
          </p:cNvSpPr>
          <p:nvPr>
            <p:ph idx="1"/>
          </p:nvPr>
        </p:nvSpPr>
        <p:spPr/>
        <p:txBody>
          <a:bodyPr/>
          <a:lstStyle/>
          <a:p>
            <a:r>
              <a:t>data science is a rapidly growing field that combines mathematics, statistics, computer science, and data engineering to analyze patterns in large datasets. it involves the use of advanced analytics techniques such as machine learning, deep learning, natural language processing, and predictive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Data Collection</a:t>
            </a:r>
          </a:p>
        </p:txBody>
      </p:sp>
      <p:sp>
        <p:nvSpPr>
          <p:cNvPr id="3" name="Content Placeholder 2"/>
          <p:cNvSpPr>
            <a:spLocks noGrp="1"/>
          </p:cNvSpPr>
          <p:nvPr>
            <p:ph idx="1"/>
          </p:nvPr>
        </p:nvSpPr>
        <p:spPr>
          <a:xfrm>
            <a:off x="914401" y="1858617"/>
            <a:ext cx="4572000" cy="3657600"/>
          </a:xfrm>
        </p:spPr>
        <p:txBody>
          <a:bodyPr>
            <a:normAutofit/>
          </a:bodyPr>
          <a:lstStyle/>
          <a:p>
            <a:r>
              <a:rPr dirty="0"/>
              <a:t>data collection is an important part of the data science process. data can be collected from various sources such as surveys, experiments, or existing databases. the data must then be cleaned, organized, and analyzed to identify trends and patterns.</a:t>
            </a:r>
          </a:p>
        </p:txBody>
      </p:sp>
      <p:pic>
        <p:nvPicPr>
          <p:cNvPr id="4" name="Picture 3" descr="image.png"/>
          <p:cNvPicPr>
            <a:picLocks noChangeAspect="1"/>
          </p:cNvPicPr>
          <p:nvPr/>
        </p:nvPicPr>
        <p:blipFill>
          <a:blip r:embed="rId2"/>
          <a:stretch>
            <a:fillRect/>
          </a:stretch>
        </p:blipFill>
        <p:spPr>
          <a:xfrm>
            <a:off x="5943600" y="1828800"/>
            <a:ext cx="2743200" cy="457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Data Cleaning</a:t>
            </a:r>
          </a:p>
        </p:txBody>
      </p:sp>
      <p:sp>
        <p:nvSpPr>
          <p:cNvPr id="3" name="Content Placeholder 2"/>
          <p:cNvSpPr>
            <a:spLocks noGrp="1"/>
          </p:cNvSpPr>
          <p:nvPr>
            <p:ph idx="1"/>
          </p:nvPr>
        </p:nvSpPr>
        <p:spPr>
          <a:xfrm>
            <a:off x="765313" y="1705872"/>
            <a:ext cx="4572000" cy="3657600"/>
          </a:xfrm>
        </p:spPr>
        <p:txBody>
          <a:bodyPr>
            <a:normAutofit/>
          </a:bodyPr>
          <a:lstStyle/>
          <a:p>
            <a:r>
              <a:rPr dirty="0"/>
              <a:t>data cleaning is the process of organizing, formatting, and structuring the raw data to make it easier to work with. this includes removing irrelevant or redundant information, correcting errors, and filling in missing values.</a:t>
            </a:r>
          </a:p>
        </p:txBody>
      </p:sp>
      <p:pic>
        <p:nvPicPr>
          <p:cNvPr id="4" name="Picture 3" descr="image.png"/>
          <p:cNvPicPr>
            <a:picLocks noChangeAspect="1"/>
          </p:cNvPicPr>
          <p:nvPr/>
        </p:nvPicPr>
        <p:blipFill>
          <a:blip r:embed="rId2"/>
          <a:stretch>
            <a:fillRect/>
          </a:stretch>
        </p:blipFill>
        <p:spPr>
          <a:xfrm>
            <a:off x="5943600" y="1828800"/>
            <a:ext cx="2743200" cy="457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Exploratory Data Analysis</a:t>
            </a:r>
          </a:p>
        </p:txBody>
      </p:sp>
      <p:sp>
        <p:nvSpPr>
          <p:cNvPr id="3" name="Content Placeholder 2"/>
          <p:cNvSpPr>
            <a:spLocks noGrp="1"/>
          </p:cNvSpPr>
          <p:nvPr>
            <p:ph idx="1"/>
          </p:nvPr>
        </p:nvSpPr>
        <p:spPr>
          <a:xfrm>
            <a:off x="805070" y="1835081"/>
            <a:ext cx="4572000" cy="3657600"/>
          </a:xfrm>
        </p:spPr>
        <p:txBody>
          <a:bodyPr>
            <a:normAutofit/>
          </a:bodyPr>
          <a:lstStyle/>
          <a:p>
            <a:r>
              <a:rPr dirty="0"/>
              <a:t>exploratory data analysis is used to explore the data and uncover patterns and relationships. this type of analysis involves visualizing the data using graphs and charts, and performing statistical tests to determine the significance of the results.</a:t>
            </a:r>
          </a:p>
        </p:txBody>
      </p:sp>
      <p:pic>
        <p:nvPicPr>
          <p:cNvPr id="4" name="Picture 3" descr="image.png"/>
          <p:cNvPicPr>
            <a:picLocks noChangeAspect="1"/>
          </p:cNvPicPr>
          <p:nvPr/>
        </p:nvPicPr>
        <p:blipFill>
          <a:blip r:embed="rId2"/>
          <a:stretch>
            <a:fillRect/>
          </a:stretch>
        </p:blipFill>
        <p:spPr>
          <a:xfrm>
            <a:off x="5943600" y="1828800"/>
            <a:ext cx="2743200" cy="457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Machine Learning</a:t>
            </a:r>
          </a:p>
        </p:txBody>
      </p:sp>
      <p:sp>
        <p:nvSpPr>
          <p:cNvPr id="3" name="Content Placeholder 2"/>
          <p:cNvSpPr>
            <a:spLocks noGrp="1"/>
          </p:cNvSpPr>
          <p:nvPr>
            <p:ph idx="1"/>
          </p:nvPr>
        </p:nvSpPr>
        <p:spPr>
          <a:xfrm>
            <a:off x="795130" y="1600200"/>
            <a:ext cx="4572000" cy="3657600"/>
          </a:xfrm>
        </p:spPr>
        <p:txBody>
          <a:bodyPr>
            <a:normAutofit/>
          </a:bodyPr>
          <a:lstStyle/>
          <a:p>
            <a:r>
              <a:rPr dirty="0"/>
              <a:t>machine learning is a subfield of artificial intelligence that uses algorithms to learn from data and make predictions. it is used to automate processes such as classification, regression, clustering, and recommendation systems.</a:t>
            </a:r>
          </a:p>
        </p:txBody>
      </p:sp>
      <p:pic>
        <p:nvPicPr>
          <p:cNvPr id="4" name="Picture 3" descr="image.png"/>
          <p:cNvPicPr>
            <a:picLocks noChangeAspect="1"/>
          </p:cNvPicPr>
          <p:nvPr/>
        </p:nvPicPr>
        <p:blipFill>
          <a:blip r:embed="rId2"/>
          <a:stretch>
            <a:fillRect/>
          </a:stretch>
        </p:blipFill>
        <p:spPr>
          <a:xfrm>
            <a:off x="5943600" y="1828800"/>
            <a:ext cx="2743200" cy="457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Deep Learning</a:t>
            </a:r>
          </a:p>
        </p:txBody>
      </p:sp>
      <p:sp>
        <p:nvSpPr>
          <p:cNvPr id="3" name="Content Placeholder 2"/>
          <p:cNvSpPr>
            <a:spLocks noGrp="1"/>
          </p:cNvSpPr>
          <p:nvPr>
            <p:ph idx="1"/>
          </p:nvPr>
        </p:nvSpPr>
        <p:spPr>
          <a:xfrm>
            <a:off x="914400" y="1699591"/>
            <a:ext cx="4572000" cy="3657600"/>
          </a:xfrm>
        </p:spPr>
        <p:txBody>
          <a:bodyPr>
            <a:normAutofit/>
          </a:bodyPr>
          <a:lstStyle/>
          <a:p>
            <a:r>
              <a:rPr dirty="0"/>
              <a:t>deep learning is a type of machine learning that uses neural networks to learn from data. it is used for tasks such as image recognition, speech recognition, and natural language processing.</a:t>
            </a:r>
          </a:p>
        </p:txBody>
      </p:sp>
      <p:pic>
        <p:nvPicPr>
          <p:cNvPr id="4" name="Picture 3" descr="image.png"/>
          <p:cNvPicPr>
            <a:picLocks noChangeAspect="1"/>
          </p:cNvPicPr>
          <p:nvPr/>
        </p:nvPicPr>
        <p:blipFill>
          <a:blip r:embed="rId2"/>
          <a:stretch>
            <a:fillRect/>
          </a:stretch>
        </p:blipFill>
        <p:spPr>
          <a:xfrm>
            <a:off x="5943600" y="1828800"/>
            <a:ext cx="2743200"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Predictive Analytics</a:t>
            </a:r>
          </a:p>
        </p:txBody>
      </p:sp>
      <p:sp>
        <p:nvSpPr>
          <p:cNvPr id="3" name="Content Placeholder 2"/>
          <p:cNvSpPr>
            <a:spLocks noGrp="1"/>
          </p:cNvSpPr>
          <p:nvPr>
            <p:ph idx="1"/>
          </p:nvPr>
        </p:nvSpPr>
        <p:spPr>
          <a:xfrm>
            <a:off x="914400" y="1828800"/>
            <a:ext cx="4572000" cy="3657600"/>
          </a:xfrm>
        </p:spPr>
        <p:txBody>
          <a:bodyPr/>
          <a:lstStyle/>
          <a:p>
            <a:r>
              <a:t>predictive analytics is the process of using data and algorithms to make predictions about future events. it is used to identify trends, forecast demand, and optimize operations.</a:t>
            </a:r>
          </a:p>
        </p:txBody>
      </p:sp>
      <p:pic>
        <p:nvPicPr>
          <p:cNvPr id="4" name="Picture 3" descr="image.png"/>
          <p:cNvPicPr>
            <a:picLocks noChangeAspect="1"/>
          </p:cNvPicPr>
          <p:nvPr/>
        </p:nvPicPr>
        <p:blipFill>
          <a:blip r:embed="rId2"/>
          <a:stretch>
            <a:fillRect/>
          </a:stretch>
        </p:blipFill>
        <p:spPr>
          <a:xfrm>
            <a:off x="5943600" y="1828800"/>
            <a:ext cx="2743200" cy="457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Natural Language Processing</a:t>
            </a:r>
          </a:p>
        </p:txBody>
      </p:sp>
      <p:sp>
        <p:nvSpPr>
          <p:cNvPr id="3" name="Content Placeholder 2"/>
          <p:cNvSpPr>
            <a:spLocks noGrp="1"/>
          </p:cNvSpPr>
          <p:nvPr>
            <p:ph idx="1"/>
          </p:nvPr>
        </p:nvSpPr>
        <p:spPr>
          <a:xfrm>
            <a:off x="457200" y="1669774"/>
            <a:ext cx="8229600" cy="4525963"/>
          </a:xfrm>
        </p:spPr>
        <p:txBody>
          <a:bodyPr/>
          <a:lstStyle/>
          <a:p>
            <a:r>
              <a:rPr dirty="0"/>
              <a:t>natural language processing (</a:t>
            </a:r>
            <a:r>
              <a:rPr dirty="0" err="1"/>
              <a:t>nlp</a:t>
            </a:r>
            <a:r>
              <a:rPr dirty="0"/>
              <a:t>) is a branch of artificial intelligence that deals with understanding and generating human language. it is used for tasks such as text summarization, sentiment analysis, and question answering.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Big Data</a:t>
            </a:r>
          </a:p>
        </p:txBody>
      </p:sp>
      <p:sp>
        <p:nvSpPr>
          <p:cNvPr id="3" name="Content Placeholder 2"/>
          <p:cNvSpPr>
            <a:spLocks noGrp="1"/>
          </p:cNvSpPr>
          <p:nvPr>
            <p:ph idx="1"/>
          </p:nvPr>
        </p:nvSpPr>
        <p:spPr/>
        <p:txBody>
          <a:bodyPr/>
          <a:lstStyle/>
          <a:p>
            <a:r>
              <a:t>big data is a term used to describe datasets that are too large and complex to be processed by traditional methods. it requires specialized technologies such as hadoop and spark to store, process, and analyze the data.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TotalTime>
  <Words>511</Words>
  <Application>Microsoft Office PowerPoint</Application>
  <PresentationFormat>On-screen Show (4:3)</PresentationFormat>
  <Paragraphs>24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 Introduction</vt:lpstr>
      <vt:lpstr> Data Collection</vt:lpstr>
      <vt:lpstr> Data Cleaning</vt:lpstr>
      <vt:lpstr> Exploratory Data Analysis</vt:lpstr>
      <vt:lpstr> Machine Learning</vt:lpstr>
      <vt:lpstr> Deep Learning</vt:lpstr>
      <vt:lpstr> Predictive Analytics</vt:lpstr>
      <vt:lpstr> Natural Language Processing</vt:lpstr>
      <vt:lpstr> Big Data</vt:lpstr>
      <vt:lpstr> Data Visualization</vt:lpstr>
      <vt:lpstr> Business Intelligence</vt:lpstr>
      <vt:lpstr>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dc:title>
  <dc:subject/>
  <dc:creator/>
  <cp:keywords/>
  <dc:description>generated using python-pptx</dc:description>
  <cp:lastModifiedBy>Kshitez Pratap Singh</cp:lastModifiedBy>
  <cp:revision>2</cp:revision>
  <dcterms:created xsi:type="dcterms:W3CDTF">2013-01-27T09:14:16Z</dcterms:created>
  <dcterms:modified xsi:type="dcterms:W3CDTF">2023-06-02T07:15:55Z</dcterms:modified>
  <cp:category/>
</cp:coreProperties>
</file>