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6" r:id="rId11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D7A1"/>
    <a:srgbClr val="F0456F"/>
    <a:srgbClr val="073A4C"/>
    <a:srgbClr val="1189B2"/>
    <a:srgbClr val="FFD266"/>
    <a:srgbClr val="08D6A2"/>
    <a:srgbClr val="1589B2"/>
    <a:srgbClr val="073A4D"/>
    <a:srgbClr val="EF4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6928"/>
  </p:normalViewPr>
  <p:slideViewPr>
    <p:cSldViewPr snapToGrid="0" snapToObjects="1" showGuides="1">
      <p:cViewPr>
        <p:scale>
          <a:sx n="50" d="100"/>
          <a:sy n="50" d="100"/>
        </p:scale>
        <p:origin x="1412" y="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57E57-35BA-1944-9989-03A1D9F933C2}" type="datetimeFigureOut">
              <a:t>02-Jun-23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8A9F8-9560-9743-AE3D-EC4B3B8AF971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58840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895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93876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0611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2964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31830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990003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570557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53939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77300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F28-15AE-D548-A364-55A4F831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32D6-4B9E-CF4E-B2F1-966E19783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95C5-A01A-0043-B22A-07B9752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02-Jun-23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D614-C70B-114C-BC72-83400061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F32F-E02F-9346-9A94-F2D9B20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30724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CA21-EEA7-E746-AD6C-7174190B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8DD3A-571C-6946-B241-96479149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CB3A-C405-7049-A877-3BAD3AAF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02-Jun-23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60E-7664-A24A-92A6-B8982203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F18B-7CFE-FA4C-B370-5CBF39DC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93379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68BF3-D403-AA4D-8307-1AD9089DD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FDD1-C709-FC4A-A04E-681FC363A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1A29A-7EBF-1640-901D-4BD39E48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02-Jun-23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7955-4B7C-6942-8197-B5FBD00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D8B8-0753-BB4B-92EB-BAC0AD6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9684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B604-70AB-BB4D-A7E3-5B899F00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DC9C-0C6E-F943-A253-3A70BED0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0614-AA81-9E49-82C3-FE971B86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02-Jun-23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3032-A82F-CD4F-A91D-55756F8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DD38-8AF1-D548-89E6-A31E9073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8405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150F-1759-E744-AE43-A0D335C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07FA-F50C-CE49-926D-CAE1C38D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7CA0-FBD2-C846-97AB-78B5AC16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02-Jun-23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C4AE-11D2-4649-A108-B09E0B4F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7B62-2F93-1A41-BD07-481ACD8E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11205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496-2043-6646-9E83-10C12E54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BF5D-4BA9-A24D-94D6-4CE1DFEFD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1BC49-4921-F84A-AEFF-DB3AC817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73E8-EA7F-4D4B-887B-284CBFCE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02-Jun-23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2885E-F8FC-A049-B370-3F11D510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736F-1196-E74D-BC71-80ECF00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284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EFA9-1BD2-8845-B434-23E91A74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0310-FB48-7E4C-88AA-6BFB7460F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EC563-5397-124A-8527-D43BC7E4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649B5-DF08-C94D-B69D-A4B7D263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3EFA5-71F3-D548-8445-EF024CA24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3B84A-D4EE-FF4B-AF21-179230D4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02-Jun-23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837E4-69E5-CC42-84EC-5748054E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A8D97-40CD-0842-88E7-B456F03E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1538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3EC6-632D-6343-81E9-A4BE13D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D35AF-ACAD-2441-8E49-75E69398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02-Jun-23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A7882-6BEC-2B4D-B62C-418E38B4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95A66-5963-A641-BE4E-A8A34F66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38805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02-Jun-23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77098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2D2D-99D1-5E4F-9151-DEEDEA67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0829-B44B-D146-9CF6-21A1115D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1B511-1552-4945-B52E-5F346ED84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4C71B-A518-FB4A-BA28-83701CC4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02-Jun-23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08EB-0C0F-F341-823A-D186866B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22198-E8FE-DC45-A893-4372F8FE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7692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0B31-481F-2F4B-9812-5193BB42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98F9E-E5CE-EC4E-B71F-B397625D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CF30-71D9-9C4D-8F9F-FCF564E2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7861C-B636-764A-9CD3-823E81C0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02-Jun-23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520BE-944B-324F-B2AC-47EC19C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245A-B24E-1C4E-AEF3-783B1D9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198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t>02-Jun-23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474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5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28" Type="http://schemas.openxmlformats.org/officeDocument/2006/relationships/image" Target="../media/image22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svg"/><Relationship Id="rId18" Type="http://schemas.openxmlformats.org/officeDocument/2006/relationships/image" Target="../media/image31.svg"/><Relationship Id="rId26" Type="http://schemas.openxmlformats.org/officeDocument/2006/relationships/image" Target="../media/image44.svg"/><Relationship Id="rId3" Type="http://schemas.openxmlformats.org/officeDocument/2006/relationships/image" Target="../media/image1.png"/><Relationship Id="rId21" Type="http://schemas.openxmlformats.org/officeDocument/2006/relationships/image" Target="../media/image14.svg"/><Relationship Id="rId7" Type="http://schemas.openxmlformats.org/officeDocument/2006/relationships/image" Target="../media/image65.png"/><Relationship Id="rId12" Type="http://schemas.openxmlformats.org/officeDocument/2006/relationships/image" Target="../media/image7.png"/><Relationship Id="rId17" Type="http://schemas.openxmlformats.org/officeDocument/2006/relationships/image" Target="../media/image25.png"/><Relationship Id="rId25" Type="http://schemas.openxmlformats.org/officeDocument/2006/relationships/image" Target="../media/image9.png"/><Relationship Id="rId3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6" Type="http://schemas.openxmlformats.org/officeDocument/2006/relationships/slide" Target="slide6.xml"/><Relationship Id="rId20" Type="http://schemas.openxmlformats.org/officeDocument/2006/relationships/image" Target="../media/image13.png"/><Relationship Id="rId29" Type="http://schemas.openxmlformats.org/officeDocument/2006/relationships/image" Target="../media/image4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23.png"/><Relationship Id="rId24" Type="http://schemas.openxmlformats.org/officeDocument/2006/relationships/image" Target="../media/image40.svg"/><Relationship Id="rId32" Type="http://schemas.openxmlformats.org/officeDocument/2006/relationships/image" Target="../media/image50.svg"/><Relationship Id="rId5" Type="http://schemas.openxmlformats.org/officeDocument/2006/relationships/image" Target="../media/image3.png"/><Relationship Id="rId15" Type="http://schemas.openxmlformats.org/officeDocument/2006/relationships/image" Target="../media/image46.svg"/><Relationship Id="rId23" Type="http://schemas.openxmlformats.org/officeDocument/2006/relationships/image" Target="../media/image11.png"/><Relationship Id="rId28" Type="http://schemas.openxmlformats.org/officeDocument/2006/relationships/image" Target="../media/image19.png"/><Relationship Id="rId10" Type="http://schemas.openxmlformats.org/officeDocument/2006/relationships/image" Target="../media/image59.svg"/><Relationship Id="rId19" Type="http://schemas.openxmlformats.org/officeDocument/2006/relationships/slide" Target="slide9.xml"/><Relationship Id="rId31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58.png"/><Relationship Id="rId14" Type="http://schemas.openxmlformats.org/officeDocument/2006/relationships/image" Target="../media/image5.png"/><Relationship Id="rId22" Type="http://schemas.openxmlformats.org/officeDocument/2006/relationships/slide" Target="slide10.xml"/><Relationship Id="rId27" Type="http://schemas.openxmlformats.org/officeDocument/2006/relationships/slide" Target="slide5.xml"/><Relationship Id="rId30" Type="http://schemas.openxmlformats.org/officeDocument/2006/relationships/slide" Target="slide4.xml"/><Relationship Id="rId8" Type="http://schemas.openxmlformats.org/officeDocument/2006/relationships/image" Target="../media/image6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5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27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20" Type="http://schemas.openxmlformats.org/officeDocument/2006/relationships/image" Target="../media/image28.sv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5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28" Type="http://schemas.openxmlformats.org/officeDocument/2006/relationships/image" Target="../media/image30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Relationship Id="rId27" Type="http://schemas.openxmlformats.org/officeDocument/2006/relationships/image" Target="../media/image29.png"/><Relationship Id="rId30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5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20" Type="http://schemas.openxmlformats.org/officeDocument/2006/relationships/image" Target="../media/image32.sv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5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28" Type="http://schemas.openxmlformats.org/officeDocument/2006/relationships/image" Target="../media/image30.svg"/><Relationship Id="rId10" Type="http://schemas.openxmlformats.org/officeDocument/2006/relationships/image" Target="../media/image8.svg"/><Relationship Id="rId19" Type="http://schemas.openxmlformats.org/officeDocument/2006/relationships/image" Target="../media/image11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31.svg"/><Relationship Id="rId22" Type="http://schemas.openxmlformats.org/officeDocument/2006/relationships/image" Target="../media/image17.png"/><Relationship Id="rId27" Type="http://schemas.openxmlformats.org/officeDocument/2006/relationships/image" Target="../media/image29.png"/><Relationship Id="rId30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34" Type="http://schemas.openxmlformats.org/officeDocument/2006/relationships/image" Target="../media/image23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3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5.xml"/><Relationship Id="rId32" Type="http://schemas.openxmlformats.org/officeDocument/2006/relationships/image" Target="../media/image37.png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33.svg"/><Relationship Id="rId28" Type="http://schemas.openxmlformats.org/officeDocument/2006/relationships/image" Target="../media/image22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31" Type="http://schemas.openxmlformats.org/officeDocument/2006/relationships/image" Target="../media/image36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31.svg"/><Relationship Id="rId22" Type="http://schemas.openxmlformats.org/officeDocument/2006/relationships/image" Target="../media/image11.png"/><Relationship Id="rId27" Type="http://schemas.openxmlformats.org/officeDocument/2006/relationships/image" Target="../media/image21.png"/><Relationship Id="rId30" Type="http://schemas.openxmlformats.org/officeDocument/2006/relationships/image" Target="../media/image35.png"/><Relationship Id="rId35" Type="http://schemas.openxmlformats.org/officeDocument/2006/relationships/image" Target="../media/image24.png"/><Relationship Id="rId8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5.png"/><Relationship Id="rId18" Type="http://schemas.openxmlformats.org/officeDocument/2006/relationships/slide" Target="slide3.xml"/><Relationship Id="rId26" Type="http://schemas.openxmlformats.org/officeDocument/2006/relationships/image" Target="../media/image4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png"/><Relationship Id="rId20" Type="http://schemas.openxmlformats.org/officeDocument/2006/relationships/image" Target="../media/image28.sv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5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39.svg"/><Relationship Id="rId28" Type="http://schemas.openxmlformats.org/officeDocument/2006/relationships/image" Target="../media/image41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31" Type="http://schemas.openxmlformats.org/officeDocument/2006/relationships/image" Target="../media/image24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31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Relationship Id="rId30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4.svg"/><Relationship Id="rId18" Type="http://schemas.openxmlformats.org/officeDocument/2006/relationships/image" Target="../media/image7.png"/><Relationship Id="rId26" Type="http://schemas.openxmlformats.org/officeDocument/2006/relationships/slide" Target="slide4.xml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12.svg"/><Relationship Id="rId12" Type="http://schemas.openxmlformats.org/officeDocument/2006/relationships/image" Target="../media/image9.png"/><Relationship Id="rId17" Type="http://schemas.openxmlformats.org/officeDocument/2006/relationships/image" Target="../media/image46.svg"/><Relationship Id="rId25" Type="http://schemas.openxmlformats.org/officeDocument/2006/relationships/image" Target="../media/image49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.png"/><Relationship Id="rId20" Type="http://schemas.openxmlformats.org/officeDocument/2006/relationships/slide" Target="slide5.xml"/><Relationship Id="rId29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4.png"/><Relationship Id="rId24" Type="http://schemas.openxmlformats.org/officeDocument/2006/relationships/image" Target="../media/image13.png"/><Relationship Id="rId5" Type="http://schemas.openxmlformats.org/officeDocument/2006/relationships/slide" Target="slide6.xml"/><Relationship Id="rId15" Type="http://schemas.openxmlformats.org/officeDocument/2006/relationships/image" Target="../media/image45.svg"/><Relationship Id="rId23" Type="http://schemas.openxmlformats.org/officeDocument/2006/relationships/slide" Target="slide2.xml"/><Relationship Id="rId28" Type="http://schemas.openxmlformats.org/officeDocument/2006/relationships/image" Target="../media/image50.svg"/><Relationship Id="rId10" Type="http://schemas.openxmlformats.org/officeDocument/2006/relationships/image" Target="../media/image23.png"/><Relationship Id="rId19" Type="http://schemas.openxmlformats.org/officeDocument/2006/relationships/image" Target="../media/image47.svg"/><Relationship Id="rId31" Type="http://schemas.openxmlformats.org/officeDocument/2006/relationships/image" Target="../media/image51.svg"/><Relationship Id="rId4" Type="http://schemas.openxmlformats.org/officeDocument/2006/relationships/image" Target="../media/image2.svg"/><Relationship Id="rId9" Type="http://schemas.openxmlformats.org/officeDocument/2006/relationships/image" Target="../media/image43.svg"/><Relationship Id="rId14" Type="http://schemas.openxmlformats.org/officeDocument/2006/relationships/image" Target="../media/image3.png"/><Relationship Id="rId22" Type="http://schemas.openxmlformats.org/officeDocument/2006/relationships/image" Target="../media/image48.svg"/><Relationship Id="rId27" Type="http://schemas.openxmlformats.org/officeDocument/2006/relationships/image" Target="../media/image17.png"/><Relationship Id="rId30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svg"/><Relationship Id="rId18" Type="http://schemas.openxmlformats.org/officeDocument/2006/relationships/image" Target="../media/image3.png"/><Relationship Id="rId26" Type="http://schemas.openxmlformats.org/officeDocument/2006/relationships/slide" Target="slide4.xml"/><Relationship Id="rId21" Type="http://schemas.openxmlformats.org/officeDocument/2006/relationships/image" Target="../media/image25.png"/><Relationship Id="rId34" Type="http://schemas.openxmlformats.org/officeDocument/2006/relationships/image" Target="../media/image51.svg"/><Relationship Id="rId7" Type="http://schemas.openxmlformats.org/officeDocument/2006/relationships/image" Target="../media/image54.png"/><Relationship Id="rId12" Type="http://schemas.openxmlformats.org/officeDocument/2006/relationships/image" Target="../media/image9.png"/><Relationship Id="rId17" Type="http://schemas.openxmlformats.org/officeDocument/2006/relationships/image" Target="../media/image47.svg"/><Relationship Id="rId25" Type="http://schemas.openxmlformats.org/officeDocument/2006/relationships/image" Target="../media/image32.svg"/><Relationship Id="rId33" Type="http://schemas.openxmlformats.org/officeDocument/2006/relationships/image" Target="../media/image15.png"/><Relationship Id="rId38" Type="http://schemas.openxmlformats.org/officeDocument/2006/relationships/image" Target="../media/image43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.png"/><Relationship Id="rId20" Type="http://schemas.openxmlformats.org/officeDocument/2006/relationships/slide" Target="slide6.xml"/><Relationship Id="rId29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6.svg"/><Relationship Id="rId24" Type="http://schemas.openxmlformats.org/officeDocument/2006/relationships/image" Target="../media/image11.png"/><Relationship Id="rId32" Type="http://schemas.openxmlformats.org/officeDocument/2006/relationships/slide" Target="slide3.xml"/><Relationship Id="rId37" Type="http://schemas.openxmlformats.org/officeDocument/2006/relationships/image" Target="../media/image29.png"/><Relationship Id="rId5" Type="http://schemas.openxmlformats.org/officeDocument/2006/relationships/image" Target="../media/image52.jpeg"/><Relationship Id="rId15" Type="http://schemas.openxmlformats.org/officeDocument/2006/relationships/image" Target="../media/image46.svg"/><Relationship Id="rId23" Type="http://schemas.openxmlformats.org/officeDocument/2006/relationships/slide" Target="slide7.xml"/><Relationship Id="rId28" Type="http://schemas.openxmlformats.org/officeDocument/2006/relationships/image" Target="../media/image57.svg"/><Relationship Id="rId36" Type="http://schemas.openxmlformats.org/officeDocument/2006/relationships/slide" Target="slide5.xml"/><Relationship Id="rId10" Type="http://schemas.openxmlformats.org/officeDocument/2006/relationships/image" Target="../media/image55.png"/><Relationship Id="rId19" Type="http://schemas.openxmlformats.org/officeDocument/2006/relationships/image" Target="../media/image4.svg"/><Relationship Id="rId31" Type="http://schemas.openxmlformats.org/officeDocument/2006/relationships/image" Target="../media/image48.svg"/><Relationship Id="rId4" Type="http://schemas.openxmlformats.org/officeDocument/2006/relationships/image" Target="../media/image2.svg"/><Relationship Id="rId9" Type="http://schemas.openxmlformats.org/officeDocument/2006/relationships/image" Target="../media/image24.png"/><Relationship Id="rId14" Type="http://schemas.openxmlformats.org/officeDocument/2006/relationships/image" Target="../media/image5.png"/><Relationship Id="rId22" Type="http://schemas.openxmlformats.org/officeDocument/2006/relationships/image" Target="../media/image31.svg"/><Relationship Id="rId27" Type="http://schemas.openxmlformats.org/officeDocument/2006/relationships/image" Target="../media/image17.png"/><Relationship Id="rId30" Type="http://schemas.openxmlformats.org/officeDocument/2006/relationships/image" Target="../media/image19.png"/><Relationship Id="rId35" Type="http://schemas.openxmlformats.org/officeDocument/2006/relationships/image" Target="../media/image50.svg"/><Relationship Id="rId8" Type="http://schemas.openxmlformats.org/officeDocument/2006/relationships/image" Target="../media/image23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5.png"/><Relationship Id="rId18" Type="http://schemas.openxmlformats.org/officeDocument/2006/relationships/slide" Target="slide8.xml"/><Relationship Id="rId26" Type="http://schemas.openxmlformats.org/officeDocument/2006/relationships/image" Target="../media/image5.png"/><Relationship Id="rId3" Type="http://schemas.openxmlformats.org/officeDocument/2006/relationships/image" Target="../media/image1.png"/><Relationship Id="rId21" Type="http://schemas.openxmlformats.org/officeDocument/2006/relationships/slide" Target="slide10.xml"/><Relationship Id="rId7" Type="http://schemas.openxmlformats.org/officeDocument/2006/relationships/image" Target="../media/image23.png"/><Relationship Id="rId12" Type="http://schemas.openxmlformats.org/officeDocument/2006/relationships/slide" Target="slide6.xml"/><Relationship Id="rId17" Type="http://schemas.openxmlformats.org/officeDocument/2006/relationships/image" Target="../media/image14.svg"/><Relationship Id="rId25" Type="http://schemas.openxmlformats.org/officeDocument/2006/relationships/image" Target="../media/image48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3.png"/><Relationship Id="rId20" Type="http://schemas.openxmlformats.org/officeDocument/2006/relationships/image" Target="../media/image33.sv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44.svg"/><Relationship Id="rId24" Type="http://schemas.openxmlformats.org/officeDocument/2006/relationships/slide" Target="slide5.xml"/><Relationship Id="rId5" Type="http://schemas.openxmlformats.org/officeDocument/2006/relationships/image" Target="../media/image3.png"/><Relationship Id="rId15" Type="http://schemas.openxmlformats.org/officeDocument/2006/relationships/slide" Target="slide9.xml"/><Relationship Id="rId23" Type="http://schemas.openxmlformats.org/officeDocument/2006/relationships/image" Target="../media/image20.svg"/><Relationship Id="rId28" Type="http://schemas.openxmlformats.org/officeDocument/2006/relationships/slide" Target="slide3.xml"/><Relationship Id="rId10" Type="http://schemas.openxmlformats.org/officeDocument/2006/relationships/image" Target="../media/image9.png"/><Relationship Id="rId19" Type="http://schemas.openxmlformats.org/officeDocument/2006/relationships/image" Target="../media/image11.png"/><Relationship Id="rId31" Type="http://schemas.openxmlformats.org/officeDocument/2006/relationships/image" Target="../media/image24.png"/><Relationship Id="rId4" Type="http://schemas.openxmlformats.org/officeDocument/2006/relationships/image" Target="../media/image2.svg"/><Relationship Id="rId9" Type="http://schemas.openxmlformats.org/officeDocument/2006/relationships/image" Target="../media/image47.svg"/><Relationship Id="rId14" Type="http://schemas.openxmlformats.org/officeDocument/2006/relationships/image" Target="../media/image31.svg"/><Relationship Id="rId22" Type="http://schemas.openxmlformats.org/officeDocument/2006/relationships/image" Target="../media/image19.png"/><Relationship Id="rId27" Type="http://schemas.openxmlformats.org/officeDocument/2006/relationships/image" Target="../media/image46.svg"/><Relationship Id="rId30" Type="http://schemas.openxmlformats.org/officeDocument/2006/relationships/image" Target="../media/image51.sv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46.svg"/><Relationship Id="rId26" Type="http://schemas.openxmlformats.org/officeDocument/2006/relationships/image" Target="../media/image47.svg"/><Relationship Id="rId3" Type="http://schemas.openxmlformats.org/officeDocument/2006/relationships/image" Target="../media/image1.png"/><Relationship Id="rId21" Type="http://schemas.openxmlformats.org/officeDocument/2006/relationships/image" Target="../media/image64.svg"/><Relationship Id="rId34" Type="http://schemas.openxmlformats.org/officeDocument/2006/relationships/image" Target="../media/image17.png"/><Relationship Id="rId7" Type="http://schemas.openxmlformats.org/officeDocument/2006/relationships/image" Target="../media/image60.jpeg"/><Relationship Id="rId12" Type="http://schemas.openxmlformats.org/officeDocument/2006/relationships/image" Target="../media/image24.png"/><Relationship Id="rId17" Type="http://schemas.openxmlformats.org/officeDocument/2006/relationships/image" Target="../media/image5.png"/><Relationship Id="rId25" Type="http://schemas.openxmlformats.org/officeDocument/2006/relationships/image" Target="../media/image7.png"/><Relationship Id="rId33" Type="http://schemas.openxmlformats.org/officeDocument/2006/relationships/slide" Target="slide4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5.svg"/><Relationship Id="rId20" Type="http://schemas.openxmlformats.org/officeDocument/2006/relationships/image" Target="../media/image25.png"/><Relationship Id="rId29" Type="http://schemas.openxmlformats.org/officeDocument/2006/relationships/image" Target="../media/image5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svg"/><Relationship Id="rId11" Type="http://schemas.openxmlformats.org/officeDocument/2006/relationships/image" Target="../media/image23.png"/><Relationship Id="rId24" Type="http://schemas.openxmlformats.org/officeDocument/2006/relationships/image" Target="../media/image27.svg"/><Relationship Id="rId32" Type="http://schemas.openxmlformats.org/officeDocument/2006/relationships/image" Target="../media/image49.svg"/><Relationship Id="rId5" Type="http://schemas.openxmlformats.org/officeDocument/2006/relationships/image" Target="../media/image58.png"/><Relationship Id="rId15" Type="http://schemas.openxmlformats.org/officeDocument/2006/relationships/image" Target="../media/image3.png"/><Relationship Id="rId23" Type="http://schemas.openxmlformats.org/officeDocument/2006/relationships/image" Target="../media/image11.png"/><Relationship Id="rId28" Type="http://schemas.openxmlformats.org/officeDocument/2006/relationships/image" Target="../media/image15.png"/><Relationship Id="rId10" Type="http://schemas.openxmlformats.org/officeDocument/2006/relationships/image" Target="../media/image63.jpeg"/><Relationship Id="rId19" Type="http://schemas.openxmlformats.org/officeDocument/2006/relationships/slide" Target="slide6.xml"/><Relationship Id="rId31" Type="http://schemas.openxmlformats.org/officeDocument/2006/relationships/image" Target="../media/image13.png"/><Relationship Id="rId4" Type="http://schemas.openxmlformats.org/officeDocument/2006/relationships/image" Target="../media/image2.svg"/><Relationship Id="rId9" Type="http://schemas.openxmlformats.org/officeDocument/2006/relationships/image" Target="../media/image62.jpeg"/><Relationship Id="rId14" Type="http://schemas.openxmlformats.org/officeDocument/2006/relationships/image" Target="../media/image44.svg"/><Relationship Id="rId22" Type="http://schemas.openxmlformats.org/officeDocument/2006/relationships/slide" Target="slide9.xml"/><Relationship Id="rId27" Type="http://schemas.openxmlformats.org/officeDocument/2006/relationships/slide" Target="slide3.xml"/><Relationship Id="rId30" Type="http://schemas.openxmlformats.org/officeDocument/2006/relationships/slide" Target="slide2.xml"/><Relationship Id="rId35" Type="http://schemas.openxmlformats.org/officeDocument/2006/relationships/image" Target="../media/image50.svg"/><Relationship Id="rId8" Type="http://schemas.openxmlformats.org/officeDocument/2006/relationships/image" Target="../media/image6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D2868-6C4F-D742-8766-0247B2BA2A73}"/>
              </a:ext>
            </a:extLst>
          </p:cNvPr>
          <p:cNvGrpSpPr/>
          <p:nvPr/>
        </p:nvGrpSpPr>
        <p:grpSpPr>
          <a:xfrm>
            <a:off x="866458" y="494367"/>
            <a:ext cx="827568" cy="828000"/>
            <a:chOff x="-842559" y="468160"/>
            <a:chExt cx="827568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1F397-1AD5-BB4D-8BA9-29771243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3" name="Graphic 62" descr="Lightbulb">
              <a:extLst>
                <a:ext uri="{FF2B5EF4-FFF2-40B4-BE49-F238E27FC236}">
                  <a16:creationId xmlns:a16="http://schemas.microsoft.com/office/drawing/2014/main" id="{B653EF25-520D-C345-B8BC-462CA47CA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CF0F4A-F8A4-9344-8B5C-35A9795DF560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DF69A96-9C62-1849-B04C-6B01A452E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6" name="Graphic 65" descr="Upward trend">
              <a:extLst>
                <a:ext uri="{FF2B5EF4-FFF2-40B4-BE49-F238E27FC236}">
                  <a16:creationId xmlns:a16="http://schemas.microsoft.com/office/drawing/2014/main" id="{84EE1DCD-9CA3-1A4F-9488-7E04A183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5E031E-10C8-5A45-B6F2-66B39AA91C86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41D6DE-CE6E-894A-92F2-68D360E3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9" name="Graphic 68" descr="Single gear">
              <a:extLst>
                <a:ext uri="{FF2B5EF4-FFF2-40B4-BE49-F238E27FC236}">
                  <a16:creationId xmlns:a16="http://schemas.microsoft.com/office/drawing/2014/main" id="{99491C5A-4007-FA44-A691-DA4DA699D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15754F-3045-DA4B-B2A9-15B88EEAF8B2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FDCAF5-9C98-CA44-9849-B16E48628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2" name="Graphic 71" descr="Users">
              <a:extLst>
                <a:ext uri="{FF2B5EF4-FFF2-40B4-BE49-F238E27FC236}">
                  <a16:creationId xmlns:a16="http://schemas.microsoft.com/office/drawing/2014/main" id="{51D8C772-9E20-5E41-A663-9F8986C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CEAEE4-C867-4343-9D62-70C903A38BB9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CFD9EA6-6323-074D-A620-AB90F8B35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5" name="Graphic 74" descr="Coffee">
              <a:extLst>
                <a:ext uri="{FF2B5EF4-FFF2-40B4-BE49-F238E27FC236}">
                  <a16:creationId xmlns:a16="http://schemas.microsoft.com/office/drawing/2014/main" id="{C1BB8E9A-EC1B-714F-8AE1-E2299A69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78" name="Graphic 77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6B3E228B-8807-F340-A63F-9D9D353605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79" name="Graphic 78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0FC508E8-95FC-5A47-8916-7840CF79578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80" name="Graphic 79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E18863DD-7DD2-4246-8F3A-C8B8C6FF42B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81" name="Graphic 80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1581E61-D44A-9A4B-B225-DC06A4724A3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grpSp>
        <p:nvGrpSpPr>
          <p:cNvPr id="82" name="!!lamp">
            <a:extLst>
              <a:ext uri="{FF2B5EF4-FFF2-40B4-BE49-F238E27FC236}">
                <a16:creationId xmlns:a16="http://schemas.microsoft.com/office/drawing/2014/main" id="{F273F484-4A58-9547-9984-B21F38624CEF}"/>
              </a:ext>
            </a:extLst>
          </p:cNvPr>
          <p:cNvGrpSpPr/>
          <p:nvPr/>
        </p:nvGrpSpPr>
        <p:grpSpPr>
          <a:xfrm>
            <a:off x="1770665" y="1825316"/>
            <a:ext cx="3022850" cy="3794966"/>
            <a:chOff x="5651500" y="2863849"/>
            <a:chExt cx="887355" cy="1114011"/>
          </a:xfrm>
          <a:solidFill>
            <a:schemeClr val="bg1"/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3C1E313D-FBB5-7F4E-9F8B-FBD3D194741F}"/>
                </a:ext>
              </a:extLst>
            </p:cNvPr>
            <p:cNvSpPr/>
            <p:nvPr/>
          </p:nvSpPr>
          <p:spPr>
            <a:xfrm>
              <a:off x="5818376" y="3028309"/>
              <a:ext cx="555527" cy="949552"/>
            </a:xfrm>
            <a:custGeom>
              <a:avLst/>
              <a:gdLst>
                <a:gd name="connsiteX0" fmla="*/ 152752 w 555527"/>
                <a:gd name="connsiteY0" fmla="*/ 394768 h 949552"/>
                <a:gd name="connsiteX1" fmla="*/ 134073 w 555527"/>
                <a:gd name="connsiteY1" fmla="*/ 390120 h 949552"/>
                <a:gd name="connsiteX2" fmla="*/ 119257 w 555527"/>
                <a:gd name="connsiteY2" fmla="*/ 362955 h 949552"/>
                <a:gd name="connsiteX3" fmla="*/ 123008 w 555527"/>
                <a:gd name="connsiteY3" fmla="*/ 353111 h 949552"/>
                <a:gd name="connsiteX4" fmla="*/ 124061 w 555527"/>
                <a:gd name="connsiteY4" fmla="*/ 352935 h 949552"/>
                <a:gd name="connsiteX5" fmla="*/ 133081 w 555527"/>
                <a:gd name="connsiteY5" fmla="*/ 358019 h 949552"/>
                <a:gd name="connsiteX6" fmla="*/ 147746 w 555527"/>
                <a:gd name="connsiteY6" fmla="*/ 382616 h 949552"/>
                <a:gd name="connsiteX7" fmla="*/ 152751 w 555527"/>
                <a:gd name="connsiteY7" fmla="*/ 394778 h 949552"/>
                <a:gd name="connsiteX8" fmla="*/ 385106 w 555527"/>
                <a:gd name="connsiteY8" fmla="*/ 380488 h 949552"/>
                <a:gd name="connsiteX9" fmla="*/ 405128 w 555527"/>
                <a:gd name="connsiteY9" fmla="*/ 352177 h 949552"/>
                <a:gd name="connsiteX10" fmla="*/ 426291 w 555527"/>
                <a:gd name="connsiteY10" fmla="*/ 346420 h 949552"/>
                <a:gd name="connsiteX11" fmla="*/ 433190 w 555527"/>
                <a:gd name="connsiteY11" fmla="*/ 351479 h 949552"/>
                <a:gd name="connsiteX12" fmla="*/ 419015 w 555527"/>
                <a:gd name="connsiteY12" fmla="*/ 373971 h 949552"/>
                <a:gd name="connsiteX13" fmla="*/ 385106 w 555527"/>
                <a:gd name="connsiteY13" fmla="*/ 380488 h 949552"/>
                <a:gd name="connsiteX14" fmla="*/ 139693 w 555527"/>
                <a:gd name="connsiteY14" fmla="*/ 51424 h 949552"/>
                <a:gd name="connsiteX15" fmla="*/ 498185 w 555527"/>
                <a:gd name="connsiteY15" fmla="*/ 104344 h 949552"/>
                <a:gd name="connsiteX16" fmla="*/ 502375 w 555527"/>
                <a:gd name="connsiteY16" fmla="*/ 409696 h 949552"/>
                <a:gd name="connsiteX17" fmla="*/ 457653 w 555527"/>
                <a:gd name="connsiteY17" fmla="*/ 470093 h 949552"/>
                <a:gd name="connsiteX18" fmla="*/ 441482 w 555527"/>
                <a:gd name="connsiteY18" fmla="*/ 489183 h 949552"/>
                <a:gd name="connsiteX19" fmla="*/ 399784 w 555527"/>
                <a:gd name="connsiteY19" fmla="*/ 587536 h 949552"/>
                <a:gd name="connsiteX20" fmla="*/ 392595 w 555527"/>
                <a:gd name="connsiteY20" fmla="*/ 625566 h 949552"/>
                <a:gd name="connsiteX21" fmla="*/ 331377 w 555527"/>
                <a:gd name="connsiteY21" fmla="*/ 772753 h 949552"/>
                <a:gd name="connsiteX22" fmla="*/ 330172 w 555527"/>
                <a:gd name="connsiteY22" fmla="*/ 774409 h 949552"/>
                <a:gd name="connsiteX23" fmla="*/ 304856 w 555527"/>
                <a:gd name="connsiteY23" fmla="*/ 780453 h 949552"/>
                <a:gd name="connsiteX24" fmla="*/ 374981 w 555527"/>
                <a:gd name="connsiteY24" fmla="*/ 411689 h 949552"/>
                <a:gd name="connsiteX25" fmla="*/ 380990 w 555527"/>
                <a:gd name="connsiteY25" fmla="*/ 391415 h 949552"/>
                <a:gd name="connsiteX26" fmla="*/ 424094 w 555527"/>
                <a:gd name="connsiteY26" fmla="*/ 384076 h 949552"/>
                <a:gd name="connsiteX27" fmla="*/ 443413 w 555527"/>
                <a:gd name="connsiteY27" fmla="*/ 346556 h 949552"/>
                <a:gd name="connsiteX28" fmla="*/ 428761 w 555527"/>
                <a:gd name="connsiteY28" fmla="*/ 335391 h 949552"/>
                <a:gd name="connsiteX29" fmla="*/ 398014 w 555527"/>
                <a:gd name="connsiteY29" fmla="*/ 343391 h 949552"/>
                <a:gd name="connsiteX30" fmla="*/ 373526 w 555527"/>
                <a:gd name="connsiteY30" fmla="*/ 378780 h 949552"/>
                <a:gd name="connsiteX31" fmla="*/ 346856 w 555527"/>
                <a:gd name="connsiteY31" fmla="*/ 365833 h 949552"/>
                <a:gd name="connsiteX32" fmla="*/ 333320 w 555527"/>
                <a:gd name="connsiteY32" fmla="*/ 350382 h 949552"/>
                <a:gd name="connsiteX33" fmla="*/ 357670 w 555527"/>
                <a:gd name="connsiteY33" fmla="*/ 305722 h 949552"/>
                <a:gd name="connsiteX34" fmla="*/ 353154 w 555527"/>
                <a:gd name="connsiteY34" fmla="*/ 278832 h 949552"/>
                <a:gd name="connsiteX35" fmla="*/ 340810 w 555527"/>
                <a:gd name="connsiteY35" fmla="*/ 271057 h 949552"/>
                <a:gd name="connsiteX36" fmla="*/ 314102 w 555527"/>
                <a:gd name="connsiteY36" fmla="*/ 293984 h 949552"/>
                <a:gd name="connsiteX37" fmla="*/ 319120 w 555527"/>
                <a:gd name="connsiteY37" fmla="*/ 347890 h 949552"/>
                <a:gd name="connsiteX38" fmla="*/ 279930 w 555527"/>
                <a:gd name="connsiteY38" fmla="*/ 362157 h 949552"/>
                <a:gd name="connsiteX39" fmla="*/ 279574 w 555527"/>
                <a:gd name="connsiteY39" fmla="*/ 362157 h 949552"/>
                <a:gd name="connsiteX40" fmla="*/ 238804 w 555527"/>
                <a:gd name="connsiteY40" fmla="*/ 344737 h 949552"/>
                <a:gd name="connsiteX41" fmla="*/ 249090 w 555527"/>
                <a:gd name="connsiteY41" fmla="*/ 318843 h 949552"/>
                <a:gd name="connsiteX42" fmla="*/ 245051 w 555527"/>
                <a:gd name="connsiteY42" fmla="*/ 287430 h 949552"/>
                <a:gd name="connsiteX43" fmla="*/ 225745 w 555527"/>
                <a:gd name="connsiteY43" fmla="*/ 281723 h 949552"/>
                <a:gd name="connsiteX44" fmla="*/ 209072 w 555527"/>
                <a:gd name="connsiteY44" fmla="*/ 292900 h 949552"/>
                <a:gd name="connsiteX45" fmla="*/ 214065 w 555527"/>
                <a:gd name="connsiteY45" fmla="*/ 327616 h 949552"/>
                <a:gd name="connsiteX46" fmla="*/ 224954 w 555527"/>
                <a:gd name="connsiteY46" fmla="*/ 346444 h 949552"/>
                <a:gd name="connsiteX47" fmla="*/ 183908 w 555527"/>
                <a:gd name="connsiteY47" fmla="*/ 387752 h 949552"/>
                <a:gd name="connsiteX48" fmla="*/ 164702 w 555527"/>
                <a:gd name="connsiteY48" fmla="*/ 394069 h 949552"/>
                <a:gd name="connsiteX49" fmla="*/ 158242 w 555527"/>
                <a:gd name="connsiteY49" fmla="*/ 378281 h 949552"/>
                <a:gd name="connsiteX50" fmla="*/ 140767 w 555527"/>
                <a:gd name="connsiteY50" fmla="*/ 349696 h 949552"/>
                <a:gd name="connsiteX51" fmla="*/ 118613 w 555527"/>
                <a:gd name="connsiteY51" fmla="*/ 342706 h 949552"/>
                <a:gd name="connsiteX52" fmla="*/ 107887 w 555527"/>
                <a:gd name="connsiteY52" fmla="*/ 362618 h 949552"/>
                <a:gd name="connsiteX53" fmla="*/ 129063 w 555527"/>
                <a:gd name="connsiteY53" fmla="*/ 400237 h 949552"/>
                <a:gd name="connsiteX54" fmla="*/ 157288 w 555527"/>
                <a:gd name="connsiteY54" fmla="*/ 406081 h 949552"/>
                <a:gd name="connsiteX55" fmla="*/ 252491 w 555527"/>
                <a:gd name="connsiteY55" fmla="*/ 779768 h 949552"/>
                <a:gd name="connsiteX56" fmla="*/ 221957 w 555527"/>
                <a:gd name="connsiteY56" fmla="*/ 775120 h 949552"/>
                <a:gd name="connsiteX57" fmla="*/ 220751 w 555527"/>
                <a:gd name="connsiteY57" fmla="*/ 772803 h 949552"/>
                <a:gd name="connsiteX58" fmla="*/ 162632 w 555527"/>
                <a:gd name="connsiteY58" fmla="*/ 632008 h 949552"/>
                <a:gd name="connsiteX59" fmla="*/ 147929 w 555527"/>
                <a:gd name="connsiteY59" fmla="*/ 567275 h 949552"/>
                <a:gd name="connsiteX60" fmla="*/ 86974 w 555527"/>
                <a:gd name="connsiteY60" fmla="*/ 467676 h 949552"/>
                <a:gd name="connsiteX61" fmla="*/ 35064 w 555527"/>
                <a:gd name="connsiteY61" fmla="*/ 391466 h 949552"/>
                <a:gd name="connsiteX62" fmla="*/ 139687 w 555527"/>
                <a:gd name="connsiteY62" fmla="*/ 51424 h 949552"/>
                <a:gd name="connsiteX63" fmla="*/ 325055 w 555527"/>
                <a:gd name="connsiteY63" fmla="*/ 297026 h 949552"/>
                <a:gd name="connsiteX64" fmla="*/ 338051 w 555527"/>
                <a:gd name="connsiteY64" fmla="*/ 282135 h 949552"/>
                <a:gd name="connsiteX65" fmla="*/ 339068 w 555527"/>
                <a:gd name="connsiteY65" fmla="*/ 282241 h 949552"/>
                <a:gd name="connsiteX66" fmla="*/ 343885 w 555527"/>
                <a:gd name="connsiteY66" fmla="*/ 285367 h 949552"/>
                <a:gd name="connsiteX67" fmla="*/ 346506 w 555527"/>
                <a:gd name="connsiteY67" fmla="*/ 303647 h 949552"/>
                <a:gd name="connsiteX68" fmla="*/ 327915 w 555527"/>
                <a:gd name="connsiteY68" fmla="*/ 339858 h 949552"/>
                <a:gd name="connsiteX69" fmla="*/ 325056 w 555527"/>
                <a:gd name="connsiteY69" fmla="*/ 297042 h 949552"/>
                <a:gd name="connsiteX70" fmla="*/ 230831 w 555527"/>
                <a:gd name="connsiteY70" fmla="*/ 335255 h 949552"/>
                <a:gd name="connsiteX71" fmla="*/ 224683 w 555527"/>
                <a:gd name="connsiteY71" fmla="*/ 323580 h 949552"/>
                <a:gd name="connsiteX72" fmla="*/ 219239 w 555527"/>
                <a:gd name="connsiteY72" fmla="*/ 297960 h 949552"/>
                <a:gd name="connsiteX73" fmla="*/ 227469 w 555527"/>
                <a:gd name="connsiteY73" fmla="*/ 292876 h 949552"/>
                <a:gd name="connsiteX74" fmla="*/ 229688 w 555527"/>
                <a:gd name="connsiteY74" fmla="*/ 292699 h 949552"/>
                <a:gd name="connsiteX75" fmla="*/ 236876 w 555527"/>
                <a:gd name="connsiteY75" fmla="*/ 295278 h 949552"/>
                <a:gd name="connsiteX76" fmla="*/ 238181 w 555527"/>
                <a:gd name="connsiteY76" fmla="*/ 315726 h 949552"/>
                <a:gd name="connsiteX77" fmla="*/ 230829 w 555527"/>
                <a:gd name="connsiteY77" fmla="*/ 335252 h 949552"/>
                <a:gd name="connsiteX78" fmla="*/ 233078 w 555527"/>
                <a:gd name="connsiteY78" fmla="*/ 355030 h 949552"/>
                <a:gd name="connsiteX79" fmla="*/ 280033 w 555527"/>
                <a:gd name="connsiteY79" fmla="*/ 373435 h 949552"/>
                <a:gd name="connsiteX80" fmla="*/ 324642 w 555527"/>
                <a:gd name="connsiteY80" fmla="*/ 357797 h 949552"/>
                <a:gd name="connsiteX81" fmla="*/ 339621 w 555527"/>
                <a:gd name="connsiteY81" fmla="*/ 374544 h 949552"/>
                <a:gd name="connsiteX82" fmla="*/ 369640 w 555527"/>
                <a:gd name="connsiteY82" fmla="*/ 389397 h 949552"/>
                <a:gd name="connsiteX83" fmla="*/ 364020 w 555527"/>
                <a:gd name="connsiteY83" fmla="*/ 408749 h 949552"/>
                <a:gd name="connsiteX84" fmla="*/ 293456 w 555527"/>
                <a:gd name="connsiteY84" fmla="*/ 781301 h 949552"/>
                <a:gd name="connsiteX85" fmla="*/ 286368 w 555527"/>
                <a:gd name="connsiteY85" fmla="*/ 781823 h 949552"/>
                <a:gd name="connsiteX86" fmla="*/ 264152 w 555527"/>
                <a:gd name="connsiteY86" fmla="*/ 780926 h 949552"/>
                <a:gd name="connsiteX87" fmla="*/ 168974 w 555527"/>
                <a:gd name="connsiteY87" fmla="*/ 404761 h 949552"/>
                <a:gd name="connsiteX88" fmla="*/ 189071 w 555527"/>
                <a:gd name="connsiteY88" fmla="*/ 397808 h 949552"/>
                <a:gd name="connsiteX89" fmla="*/ 233078 w 555527"/>
                <a:gd name="connsiteY89" fmla="*/ 355030 h 949552"/>
                <a:gd name="connsiteX90" fmla="*/ 356932 w 555527"/>
                <a:gd name="connsiteY90" fmla="*/ 775893 h 949552"/>
                <a:gd name="connsiteX91" fmla="*/ 291587 w 555527"/>
                <a:gd name="connsiteY91" fmla="*/ 799033 h 949552"/>
                <a:gd name="connsiteX92" fmla="*/ 286193 w 555527"/>
                <a:gd name="connsiteY92" fmla="*/ 804964 h 949552"/>
                <a:gd name="connsiteX93" fmla="*/ 291863 w 555527"/>
                <a:gd name="connsiteY93" fmla="*/ 810310 h 949552"/>
                <a:gd name="connsiteX94" fmla="*/ 292147 w 555527"/>
                <a:gd name="connsiteY94" fmla="*/ 810310 h 949552"/>
                <a:gd name="connsiteX95" fmla="*/ 353291 w 555527"/>
                <a:gd name="connsiteY95" fmla="*/ 791731 h 949552"/>
                <a:gd name="connsiteX96" fmla="*/ 346818 w 555527"/>
                <a:gd name="connsiteY96" fmla="*/ 799593 h 949552"/>
                <a:gd name="connsiteX97" fmla="*/ 310663 w 555527"/>
                <a:gd name="connsiteY97" fmla="*/ 812316 h 949552"/>
                <a:gd name="connsiteX98" fmla="*/ 240036 w 555527"/>
                <a:gd name="connsiteY98" fmla="*/ 812976 h 949552"/>
                <a:gd name="connsiteX99" fmla="*/ 209703 w 555527"/>
                <a:gd name="connsiteY99" fmla="*/ 801974 h 949552"/>
                <a:gd name="connsiteX100" fmla="*/ 204510 w 555527"/>
                <a:gd name="connsiteY100" fmla="*/ 786983 h 949552"/>
                <a:gd name="connsiteX101" fmla="*/ 205552 w 555527"/>
                <a:gd name="connsiteY101" fmla="*/ 783033 h 949552"/>
                <a:gd name="connsiteX102" fmla="*/ 212275 w 555527"/>
                <a:gd name="connsiteY102" fmla="*/ 784902 h 949552"/>
                <a:gd name="connsiteX103" fmla="*/ 283329 w 555527"/>
                <a:gd name="connsiteY103" fmla="*/ 793126 h 949552"/>
                <a:gd name="connsiteX104" fmla="*/ 286540 w 555527"/>
                <a:gd name="connsiteY104" fmla="*/ 793100 h 949552"/>
                <a:gd name="connsiteX105" fmla="*/ 356703 w 555527"/>
                <a:gd name="connsiteY105" fmla="*/ 774559 h 949552"/>
                <a:gd name="connsiteX106" fmla="*/ 356916 w 555527"/>
                <a:gd name="connsiteY106" fmla="*/ 775891 h 949552"/>
                <a:gd name="connsiteX107" fmla="*/ 359290 w 555527"/>
                <a:gd name="connsiteY107" fmla="*/ 802908 h 949552"/>
                <a:gd name="connsiteX108" fmla="*/ 359667 w 555527"/>
                <a:gd name="connsiteY108" fmla="*/ 810908 h 949552"/>
                <a:gd name="connsiteX109" fmla="*/ 356442 w 555527"/>
                <a:gd name="connsiteY109" fmla="*/ 812116 h 949552"/>
                <a:gd name="connsiteX110" fmla="*/ 284096 w 555527"/>
                <a:gd name="connsiteY110" fmla="*/ 832975 h 949552"/>
                <a:gd name="connsiteX111" fmla="*/ 277698 w 555527"/>
                <a:gd name="connsiteY111" fmla="*/ 837810 h 949552"/>
                <a:gd name="connsiteX112" fmla="*/ 282566 w 555527"/>
                <a:gd name="connsiteY112" fmla="*/ 844165 h 949552"/>
                <a:gd name="connsiteX113" fmla="*/ 296089 w 555527"/>
                <a:gd name="connsiteY113" fmla="*/ 845062 h 949552"/>
                <a:gd name="connsiteX114" fmla="*/ 352729 w 555527"/>
                <a:gd name="connsiteY114" fmla="*/ 828639 h 949552"/>
                <a:gd name="connsiteX115" fmla="*/ 347573 w 555527"/>
                <a:gd name="connsiteY115" fmla="*/ 834445 h 949552"/>
                <a:gd name="connsiteX116" fmla="*/ 306689 w 555527"/>
                <a:gd name="connsiteY116" fmla="*/ 849336 h 949552"/>
                <a:gd name="connsiteX117" fmla="*/ 249723 w 555527"/>
                <a:gd name="connsiteY117" fmla="*/ 846793 h 949552"/>
                <a:gd name="connsiteX118" fmla="*/ 218826 w 555527"/>
                <a:gd name="connsiteY118" fmla="*/ 836974 h 949552"/>
                <a:gd name="connsiteX119" fmla="*/ 210772 w 555527"/>
                <a:gd name="connsiteY119" fmla="*/ 816613 h 949552"/>
                <a:gd name="connsiteX120" fmla="*/ 238734 w 555527"/>
                <a:gd name="connsiteY120" fmla="*/ 824177 h 949552"/>
                <a:gd name="connsiteX121" fmla="*/ 272730 w 555527"/>
                <a:gd name="connsiteY121" fmla="*/ 826119 h 949552"/>
                <a:gd name="connsiteX122" fmla="*/ 312172 w 555527"/>
                <a:gd name="connsiteY122" fmla="*/ 823502 h 949552"/>
                <a:gd name="connsiteX123" fmla="*/ 354146 w 555527"/>
                <a:gd name="connsiteY123" fmla="*/ 808238 h 949552"/>
                <a:gd name="connsiteX124" fmla="*/ 359290 w 555527"/>
                <a:gd name="connsiteY124" fmla="*/ 802904 h 949552"/>
                <a:gd name="connsiteX125" fmla="*/ 345717 w 555527"/>
                <a:gd name="connsiteY125" fmla="*/ 866047 h 949552"/>
                <a:gd name="connsiteX126" fmla="*/ 285590 w 555527"/>
                <a:gd name="connsiteY126" fmla="*/ 875367 h 949552"/>
                <a:gd name="connsiteX127" fmla="*/ 279129 w 555527"/>
                <a:gd name="connsiteY127" fmla="*/ 880115 h 949552"/>
                <a:gd name="connsiteX128" fmla="*/ 283909 w 555527"/>
                <a:gd name="connsiteY128" fmla="*/ 886532 h 949552"/>
                <a:gd name="connsiteX129" fmla="*/ 300543 w 555527"/>
                <a:gd name="connsiteY129" fmla="*/ 887740 h 949552"/>
                <a:gd name="connsiteX130" fmla="*/ 335769 w 555527"/>
                <a:gd name="connsiteY130" fmla="*/ 882008 h 949552"/>
                <a:gd name="connsiteX131" fmla="*/ 311081 w 555527"/>
                <a:gd name="connsiteY131" fmla="*/ 895341 h 949552"/>
                <a:gd name="connsiteX132" fmla="*/ 269884 w 555527"/>
                <a:gd name="connsiteY132" fmla="*/ 900862 h 949552"/>
                <a:gd name="connsiteX133" fmla="*/ 229389 w 555527"/>
                <a:gd name="connsiteY133" fmla="*/ 886133 h 949552"/>
                <a:gd name="connsiteX134" fmla="*/ 223355 w 555527"/>
                <a:gd name="connsiteY134" fmla="*/ 852152 h 949552"/>
                <a:gd name="connsiteX135" fmla="*/ 248231 w 555527"/>
                <a:gd name="connsiteY135" fmla="*/ 857984 h 949552"/>
                <a:gd name="connsiteX136" fmla="*/ 290808 w 555527"/>
                <a:gd name="connsiteY136" fmla="*/ 861325 h 949552"/>
                <a:gd name="connsiteX137" fmla="*/ 307756 w 555527"/>
                <a:gd name="connsiteY137" fmla="*/ 860577 h 949552"/>
                <a:gd name="connsiteX138" fmla="*/ 345127 w 555527"/>
                <a:gd name="connsiteY138" fmla="*/ 849885 h 949552"/>
                <a:gd name="connsiteX139" fmla="*/ 345717 w 555527"/>
                <a:gd name="connsiteY139" fmla="*/ 866047 h 949552"/>
                <a:gd name="connsiteX140" fmla="*/ 298636 w 555527"/>
                <a:gd name="connsiteY140" fmla="*/ 935204 h 949552"/>
                <a:gd name="connsiteX141" fmla="*/ 258468 w 555527"/>
                <a:gd name="connsiteY141" fmla="*/ 929273 h 949552"/>
                <a:gd name="connsiteX142" fmla="*/ 249059 w 555527"/>
                <a:gd name="connsiteY142" fmla="*/ 908899 h 949552"/>
                <a:gd name="connsiteX143" fmla="*/ 269394 w 555527"/>
                <a:gd name="connsiteY143" fmla="*/ 912138 h 949552"/>
                <a:gd name="connsiteX144" fmla="*/ 275027 w 555527"/>
                <a:gd name="connsiteY144" fmla="*/ 912244 h 949552"/>
                <a:gd name="connsiteX145" fmla="*/ 314581 w 555527"/>
                <a:gd name="connsiteY145" fmla="*/ 906076 h 949552"/>
                <a:gd name="connsiteX146" fmla="*/ 321782 w 555527"/>
                <a:gd name="connsiteY146" fmla="*/ 903321 h 949552"/>
                <a:gd name="connsiteX147" fmla="*/ 298636 w 555527"/>
                <a:gd name="connsiteY147" fmla="*/ 935196 h 949552"/>
                <a:gd name="connsiteX148" fmla="*/ 24683 w 555527"/>
                <a:gd name="connsiteY148" fmla="*/ 396064 h 949552"/>
                <a:gd name="connsiteX149" fmla="*/ 78149 w 555527"/>
                <a:gd name="connsiteY149" fmla="*/ 474791 h 949552"/>
                <a:gd name="connsiteX150" fmla="*/ 137009 w 555527"/>
                <a:gd name="connsiteY150" fmla="*/ 570415 h 949552"/>
                <a:gd name="connsiteX151" fmla="*/ 151499 w 555527"/>
                <a:gd name="connsiteY151" fmla="*/ 634139 h 949552"/>
                <a:gd name="connsiteX152" fmla="*/ 200047 w 555527"/>
                <a:gd name="connsiteY152" fmla="*/ 765426 h 949552"/>
                <a:gd name="connsiteX153" fmla="*/ 198653 w 555527"/>
                <a:gd name="connsiteY153" fmla="*/ 767644 h 949552"/>
                <a:gd name="connsiteX154" fmla="*/ 197899 w 555527"/>
                <a:gd name="connsiteY154" fmla="*/ 774049 h 949552"/>
                <a:gd name="connsiteX155" fmla="*/ 193207 w 555527"/>
                <a:gd name="connsiteY155" fmla="*/ 785775 h 949552"/>
                <a:gd name="connsiteX156" fmla="*/ 201436 w 555527"/>
                <a:gd name="connsiteY156" fmla="*/ 809662 h 949552"/>
                <a:gd name="connsiteX157" fmla="*/ 211811 w 555527"/>
                <a:gd name="connsiteY157" fmla="*/ 845873 h 949552"/>
                <a:gd name="connsiteX158" fmla="*/ 213379 w 555527"/>
                <a:gd name="connsiteY158" fmla="*/ 846833 h 949552"/>
                <a:gd name="connsiteX159" fmla="*/ 221307 w 555527"/>
                <a:gd name="connsiteY159" fmla="*/ 894085 h 949552"/>
                <a:gd name="connsiteX160" fmla="*/ 238143 w 555527"/>
                <a:gd name="connsiteY160" fmla="*/ 905113 h 949552"/>
                <a:gd name="connsiteX161" fmla="*/ 251139 w 555527"/>
                <a:gd name="connsiteY161" fmla="*/ 937897 h 949552"/>
                <a:gd name="connsiteX162" fmla="*/ 283718 w 555527"/>
                <a:gd name="connsiteY162" fmla="*/ 949460 h 949552"/>
                <a:gd name="connsiteX163" fmla="*/ 303124 w 555527"/>
                <a:gd name="connsiteY163" fmla="*/ 945573 h 949552"/>
                <a:gd name="connsiteX164" fmla="*/ 333282 w 555527"/>
                <a:gd name="connsiteY164" fmla="*/ 902820 h 949552"/>
                <a:gd name="connsiteX165" fmla="*/ 331675 w 555527"/>
                <a:gd name="connsiteY165" fmla="*/ 898596 h 949552"/>
                <a:gd name="connsiteX166" fmla="*/ 349978 w 555527"/>
                <a:gd name="connsiteY166" fmla="*/ 883294 h 949552"/>
                <a:gd name="connsiteX167" fmla="*/ 358107 w 555527"/>
                <a:gd name="connsiteY167" fmla="*/ 862297 h 949552"/>
                <a:gd name="connsiteX168" fmla="*/ 354732 w 555527"/>
                <a:gd name="connsiteY168" fmla="*/ 843170 h 949552"/>
                <a:gd name="connsiteX169" fmla="*/ 355120 w 555527"/>
                <a:gd name="connsiteY169" fmla="*/ 842888 h 949552"/>
                <a:gd name="connsiteX170" fmla="*/ 367978 w 555527"/>
                <a:gd name="connsiteY170" fmla="*/ 793406 h 949552"/>
                <a:gd name="connsiteX171" fmla="*/ 366008 w 555527"/>
                <a:gd name="connsiteY171" fmla="*/ 791213 h 949552"/>
                <a:gd name="connsiteX172" fmla="*/ 364579 w 555527"/>
                <a:gd name="connsiteY172" fmla="*/ 763712 h 949552"/>
                <a:gd name="connsiteX173" fmla="*/ 356813 w 555527"/>
                <a:gd name="connsiteY173" fmla="*/ 761730 h 949552"/>
                <a:gd name="connsiteX174" fmla="*/ 403781 w 555527"/>
                <a:gd name="connsiteY174" fmla="*/ 627502 h 949552"/>
                <a:gd name="connsiteX175" fmla="*/ 410881 w 555527"/>
                <a:gd name="connsiteY175" fmla="*/ 589871 h 949552"/>
                <a:gd name="connsiteX176" fmla="*/ 450285 w 555527"/>
                <a:gd name="connsiteY176" fmla="*/ 496328 h 949552"/>
                <a:gd name="connsiteX177" fmla="*/ 466279 w 555527"/>
                <a:gd name="connsiteY177" fmla="*/ 477413 h 949552"/>
                <a:gd name="connsiteX178" fmla="*/ 512381 w 555527"/>
                <a:gd name="connsiteY178" fmla="*/ 415034 h 949552"/>
                <a:gd name="connsiteX179" fmla="*/ 507189 w 555527"/>
                <a:gd name="connsiteY179" fmla="*/ 97472 h 949552"/>
                <a:gd name="connsiteX180" fmla="*/ 133781 w 555527"/>
                <a:gd name="connsiteY180" fmla="*/ 41773 h 949552"/>
                <a:gd name="connsiteX181" fmla="*/ 24679 w 555527"/>
                <a:gd name="connsiteY181" fmla="*/ 396057 h 94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55527" h="949552">
                  <a:moveTo>
                    <a:pt x="152752" y="394768"/>
                  </a:moveTo>
                  <a:cubicBezTo>
                    <a:pt x="146116" y="394450"/>
                    <a:pt x="139756" y="392899"/>
                    <a:pt x="134073" y="390120"/>
                  </a:cubicBezTo>
                  <a:cubicBezTo>
                    <a:pt x="123485" y="384936"/>
                    <a:pt x="118969" y="372401"/>
                    <a:pt x="119257" y="362955"/>
                  </a:cubicBezTo>
                  <a:cubicBezTo>
                    <a:pt x="119435" y="357199"/>
                    <a:pt x="121316" y="353822"/>
                    <a:pt x="123008" y="353111"/>
                  </a:cubicBezTo>
                  <a:cubicBezTo>
                    <a:pt x="123293" y="352970"/>
                    <a:pt x="123648" y="352935"/>
                    <a:pt x="124061" y="352935"/>
                  </a:cubicBezTo>
                  <a:cubicBezTo>
                    <a:pt x="125917" y="352935"/>
                    <a:pt x="128978" y="354256"/>
                    <a:pt x="133081" y="358019"/>
                  </a:cubicBezTo>
                  <a:cubicBezTo>
                    <a:pt x="139667" y="364038"/>
                    <a:pt x="143618" y="372710"/>
                    <a:pt x="147746" y="382616"/>
                  </a:cubicBezTo>
                  <a:cubicBezTo>
                    <a:pt x="149438" y="386654"/>
                    <a:pt x="151095" y="390716"/>
                    <a:pt x="152751" y="394778"/>
                  </a:cubicBezTo>
                  <a:close/>
                  <a:moveTo>
                    <a:pt x="385106" y="380488"/>
                  </a:moveTo>
                  <a:cubicBezTo>
                    <a:pt x="389911" y="369149"/>
                    <a:pt x="396083" y="359429"/>
                    <a:pt x="405128" y="352177"/>
                  </a:cubicBezTo>
                  <a:cubicBezTo>
                    <a:pt x="411074" y="347429"/>
                    <a:pt x="419955" y="345012"/>
                    <a:pt x="426291" y="346420"/>
                  </a:cubicBezTo>
                  <a:cubicBezTo>
                    <a:pt x="429616" y="347155"/>
                    <a:pt x="431886" y="348825"/>
                    <a:pt x="433190" y="351479"/>
                  </a:cubicBezTo>
                  <a:cubicBezTo>
                    <a:pt x="437155" y="359603"/>
                    <a:pt x="427508" y="369759"/>
                    <a:pt x="419015" y="373971"/>
                  </a:cubicBezTo>
                  <a:cubicBezTo>
                    <a:pt x="408615" y="379142"/>
                    <a:pt x="396685" y="381248"/>
                    <a:pt x="385106" y="380488"/>
                  </a:cubicBezTo>
                  <a:close/>
                  <a:moveTo>
                    <a:pt x="139693" y="51424"/>
                  </a:moveTo>
                  <a:cubicBezTo>
                    <a:pt x="244354" y="-11740"/>
                    <a:pt x="413357" y="-5547"/>
                    <a:pt x="498185" y="104344"/>
                  </a:cubicBezTo>
                  <a:cubicBezTo>
                    <a:pt x="567143" y="193700"/>
                    <a:pt x="549982" y="322084"/>
                    <a:pt x="502375" y="409696"/>
                  </a:cubicBezTo>
                  <a:cubicBezTo>
                    <a:pt x="490031" y="432424"/>
                    <a:pt x="474300" y="450717"/>
                    <a:pt x="457653" y="470093"/>
                  </a:cubicBezTo>
                  <a:cubicBezTo>
                    <a:pt x="452271" y="476348"/>
                    <a:pt x="446864" y="482654"/>
                    <a:pt x="441482" y="489183"/>
                  </a:cubicBezTo>
                  <a:cubicBezTo>
                    <a:pt x="416807" y="519188"/>
                    <a:pt x="406558" y="555736"/>
                    <a:pt x="399784" y="587536"/>
                  </a:cubicBezTo>
                  <a:cubicBezTo>
                    <a:pt x="397113" y="600009"/>
                    <a:pt x="394853" y="612756"/>
                    <a:pt x="392595" y="625566"/>
                  </a:cubicBezTo>
                  <a:cubicBezTo>
                    <a:pt x="383137" y="679110"/>
                    <a:pt x="373352" y="734461"/>
                    <a:pt x="331377" y="772753"/>
                  </a:cubicBezTo>
                  <a:cubicBezTo>
                    <a:pt x="330851" y="773226"/>
                    <a:pt x="330474" y="773813"/>
                    <a:pt x="330172" y="774409"/>
                  </a:cubicBezTo>
                  <a:cubicBezTo>
                    <a:pt x="322268" y="777101"/>
                    <a:pt x="313914" y="779281"/>
                    <a:pt x="304856" y="780453"/>
                  </a:cubicBezTo>
                  <a:cubicBezTo>
                    <a:pt x="309272" y="654736"/>
                    <a:pt x="342641" y="531188"/>
                    <a:pt x="374981" y="411689"/>
                  </a:cubicBezTo>
                  <a:cubicBezTo>
                    <a:pt x="376902" y="404623"/>
                    <a:pt x="378820" y="397820"/>
                    <a:pt x="380990" y="391415"/>
                  </a:cubicBezTo>
                  <a:cubicBezTo>
                    <a:pt x="395693" y="392948"/>
                    <a:pt x="410885" y="390631"/>
                    <a:pt x="424094" y="384076"/>
                  </a:cubicBezTo>
                  <a:cubicBezTo>
                    <a:pt x="438998" y="376687"/>
                    <a:pt x="450288" y="360625"/>
                    <a:pt x="443413" y="346556"/>
                  </a:cubicBezTo>
                  <a:cubicBezTo>
                    <a:pt x="440579" y="340762"/>
                    <a:pt x="435510" y="336899"/>
                    <a:pt x="428761" y="335391"/>
                  </a:cubicBezTo>
                  <a:cubicBezTo>
                    <a:pt x="419001" y="333247"/>
                    <a:pt x="406644" y="336462"/>
                    <a:pt x="398014" y="343391"/>
                  </a:cubicBezTo>
                  <a:cubicBezTo>
                    <a:pt x="386359" y="352712"/>
                    <a:pt x="378858" y="365609"/>
                    <a:pt x="373526" y="378780"/>
                  </a:cubicBezTo>
                  <a:cubicBezTo>
                    <a:pt x="363767" y="376487"/>
                    <a:pt x="354533" y="372138"/>
                    <a:pt x="346856" y="365833"/>
                  </a:cubicBezTo>
                  <a:cubicBezTo>
                    <a:pt x="341524" y="361472"/>
                    <a:pt x="336971" y="356213"/>
                    <a:pt x="333320" y="350382"/>
                  </a:cubicBezTo>
                  <a:cubicBezTo>
                    <a:pt x="345489" y="338532"/>
                    <a:pt x="354408" y="322968"/>
                    <a:pt x="357670" y="305722"/>
                  </a:cubicBezTo>
                  <a:cubicBezTo>
                    <a:pt x="359149" y="297872"/>
                    <a:pt x="358747" y="286682"/>
                    <a:pt x="353154" y="278832"/>
                  </a:cubicBezTo>
                  <a:cubicBezTo>
                    <a:pt x="350092" y="274520"/>
                    <a:pt x="345828" y="271842"/>
                    <a:pt x="340810" y="271057"/>
                  </a:cubicBezTo>
                  <a:cubicBezTo>
                    <a:pt x="327399" y="269050"/>
                    <a:pt x="317614" y="281499"/>
                    <a:pt x="314102" y="293984"/>
                  </a:cubicBezTo>
                  <a:cubicBezTo>
                    <a:pt x="309134" y="311691"/>
                    <a:pt x="311292" y="331167"/>
                    <a:pt x="319120" y="347890"/>
                  </a:cubicBezTo>
                  <a:cubicBezTo>
                    <a:pt x="307754" y="356712"/>
                    <a:pt x="294055" y="362045"/>
                    <a:pt x="279930" y="362157"/>
                  </a:cubicBezTo>
                  <a:cubicBezTo>
                    <a:pt x="279823" y="362157"/>
                    <a:pt x="279681" y="362157"/>
                    <a:pt x="279574" y="362157"/>
                  </a:cubicBezTo>
                  <a:cubicBezTo>
                    <a:pt x="264658" y="362157"/>
                    <a:pt x="249805" y="355466"/>
                    <a:pt x="238804" y="344737"/>
                  </a:cubicBezTo>
                  <a:cubicBezTo>
                    <a:pt x="243295" y="335903"/>
                    <a:pt x="246719" y="327030"/>
                    <a:pt x="249090" y="318843"/>
                  </a:cubicBezTo>
                  <a:cubicBezTo>
                    <a:pt x="253117" y="304888"/>
                    <a:pt x="251761" y="294321"/>
                    <a:pt x="245051" y="287430"/>
                  </a:cubicBezTo>
                  <a:cubicBezTo>
                    <a:pt x="240459" y="282720"/>
                    <a:pt x="233246" y="280564"/>
                    <a:pt x="225745" y="281723"/>
                  </a:cubicBezTo>
                  <a:cubicBezTo>
                    <a:pt x="218268" y="282857"/>
                    <a:pt x="212045" y="287031"/>
                    <a:pt x="209072" y="292900"/>
                  </a:cubicBezTo>
                  <a:cubicBezTo>
                    <a:pt x="204883" y="301212"/>
                    <a:pt x="209250" y="315118"/>
                    <a:pt x="214065" y="327616"/>
                  </a:cubicBezTo>
                  <a:cubicBezTo>
                    <a:pt x="216725" y="334482"/>
                    <a:pt x="220438" y="340812"/>
                    <a:pt x="224954" y="346444"/>
                  </a:cubicBezTo>
                  <a:cubicBezTo>
                    <a:pt x="214203" y="364824"/>
                    <a:pt x="199601" y="379814"/>
                    <a:pt x="183908" y="387752"/>
                  </a:cubicBezTo>
                  <a:cubicBezTo>
                    <a:pt x="177648" y="390917"/>
                    <a:pt x="171150" y="393023"/>
                    <a:pt x="164702" y="394069"/>
                  </a:cubicBezTo>
                  <a:cubicBezTo>
                    <a:pt x="162568" y="388798"/>
                    <a:pt x="160425" y="383528"/>
                    <a:pt x="158242" y="378281"/>
                  </a:cubicBezTo>
                  <a:cubicBezTo>
                    <a:pt x="153601" y="367129"/>
                    <a:pt x="149059" y="357285"/>
                    <a:pt x="140767" y="349696"/>
                  </a:cubicBezTo>
                  <a:cubicBezTo>
                    <a:pt x="130669" y="340463"/>
                    <a:pt x="123129" y="340812"/>
                    <a:pt x="118613" y="342706"/>
                  </a:cubicBezTo>
                  <a:cubicBezTo>
                    <a:pt x="112190" y="345383"/>
                    <a:pt x="108188" y="352836"/>
                    <a:pt x="107887" y="362618"/>
                  </a:cubicBezTo>
                  <a:cubicBezTo>
                    <a:pt x="107499" y="375989"/>
                    <a:pt x="113883" y="392811"/>
                    <a:pt x="129063" y="400237"/>
                  </a:cubicBezTo>
                  <a:cubicBezTo>
                    <a:pt x="137581" y="404424"/>
                    <a:pt x="147391" y="406430"/>
                    <a:pt x="157288" y="406081"/>
                  </a:cubicBezTo>
                  <a:cubicBezTo>
                    <a:pt x="203340" y="522378"/>
                    <a:pt x="235292" y="647958"/>
                    <a:pt x="252491" y="779768"/>
                  </a:cubicBezTo>
                  <a:cubicBezTo>
                    <a:pt x="242242" y="778521"/>
                    <a:pt x="232043" y="776864"/>
                    <a:pt x="221957" y="775120"/>
                  </a:cubicBezTo>
                  <a:cubicBezTo>
                    <a:pt x="221743" y="774286"/>
                    <a:pt x="221381" y="773474"/>
                    <a:pt x="220751" y="772803"/>
                  </a:cubicBezTo>
                  <a:cubicBezTo>
                    <a:pt x="181486" y="729477"/>
                    <a:pt x="172341" y="682138"/>
                    <a:pt x="162632" y="632008"/>
                  </a:cubicBezTo>
                  <a:cubicBezTo>
                    <a:pt x="158592" y="611087"/>
                    <a:pt x="154415" y="589455"/>
                    <a:pt x="147929" y="567275"/>
                  </a:cubicBezTo>
                  <a:cubicBezTo>
                    <a:pt x="136601" y="528472"/>
                    <a:pt x="111361" y="497569"/>
                    <a:pt x="86974" y="467676"/>
                  </a:cubicBezTo>
                  <a:cubicBezTo>
                    <a:pt x="67630" y="444000"/>
                    <a:pt x="47646" y="419490"/>
                    <a:pt x="35064" y="391466"/>
                  </a:cubicBezTo>
                  <a:cubicBezTo>
                    <a:pt x="-20635" y="267257"/>
                    <a:pt x="24338" y="121067"/>
                    <a:pt x="139687" y="51424"/>
                  </a:cubicBezTo>
                  <a:close/>
                  <a:moveTo>
                    <a:pt x="325055" y="297026"/>
                  </a:moveTo>
                  <a:cubicBezTo>
                    <a:pt x="327149" y="289574"/>
                    <a:pt x="332318" y="282135"/>
                    <a:pt x="338051" y="282135"/>
                  </a:cubicBezTo>
                  <a:cubicBezTo>
                    <a:pt x="338407" y="282135"/>
                    <a:pt x="338730" y="282160"/>
                    <a:pt x="339068" y="282241"/>
                  </a:cubicBezTo>
                  <a:cubicBezTo>
                    <a:pt x="341049" y="282523"/>
                    <a:pt x="342581" y="283537"/>
                    <a:pt x="343885" y="285367"/>
                  </a:cubicBezTo>
                  <a:cubicBezTo>
                    <a:pt x="346708" y="289342"/>
                    <a:pt x="347799" y="296868"/>
                    <a:pt x="346506" y="303647"/>
                  </a:cubicBezTo>
                  <a:cubicBezTo>
                    <a:pt x="343896" y="317416"/>
                    <a:pt x="337173" y="329952"/>
                    <a:pt x="327915" y="339858"/>
                  </a:cubicBezTo>
                  <a:cubicBezTo>
                    <a:pt x="322407" y="326325"/>
                    <a:pt x="321115" y="311036"/>
                    <a:pt x="325056" y="297042"/>
                  </a:cubicBezTo>
                  <a:close/>
                  <a:moveTo>
                    <a:pt x="230831" y="335255"/>
                  </a:moveTo>
                  <a:cubicBezTo>
                    <a:pt x="228359" y="331617"/>
                    <a:pt x="226290" y="327704"/>
                    <a:pt x="224683" y="323580"/>
                  </a:cubicBezTo>
                  <a:cubicBezTo>
                    <a:pt x="217495" y="304950"/>
                    <a:pt x="218486" y="299455"/>
                    <a:pt x="219239" y="297960"/>
                  </a:cubicBezTo>
                  <a:cubicBezTo>
                    <a:pt x="220544" y="295406"/>
                    <a:pt x="223680" y="293461"/>
                    <a:pt x="227469" y="292876"/>
                  </a:cubicBezTo>
                  <a:cubicBezTo>
                    <a:pt x="228223" y="292770"/>
                    <a:pt x="228962" y="292699"/>
                    <a:pt x="229688" y="292699"/>
                  </a:cubicBezTo>
                  <a:cubicBezTo>
                    <a:pt x="232621" y="292699"/>
                    <a:pt x="235257" y="293621"/>
                    <a:pt x="236876" y="295278"/>
                  </a:cubicBezTo>
                  <a:cubicBezTo>
                    <a:pt x="241467" y="299988"/>
                    <a:pt x="240111" y="308997"/>
                    <a:pt x="238181" y="315726"/>
                  </a:cubicBezTo>
                  <a:cubicBezTo>
                    <a:pt x="236225" y="322430"/>
                    <a:pt x="233752" y="328972"/>
                    <a:pt x="230829" y="335252"/>
                  </a:cubicBezTo>
                  <a:close/>
                  <a:moveTo>
                    <a:pt x="233078" y="355030"/>
                  </a:moveTo>
                  <a:cubicBezTo>
                    <a:pt x="245962" y="366631"/>
                    <a:pt x="262483" y="373772"/>
                    <a:pt x="280033" y="373435"/>
                  </a:cubicBezTo>
                  <a:cubicBezTo>
                    <a:pt x="296040" y="373294"/>
                    <a:pt x="311621" y="367491"/>
                    <a:pt x="324642" y="357797"/>
                  </a:cubicBezTo>
                  <a:cubicBezTo>
                    <a:pt x="328757" y="364089"/>
                    <a:pt x="333800" y="369771"/>
                    <a:pt x="339621" y="374544"/>
                  </a:cubicBezTo>
                  <a:cubicBezTo>
                    <a:pt x="348314" y="381659"/>
                    <a:pt x="358676" y="386656"/>
                    <a:pt x="369640" y="389397"/>
                  </a:cubicBezTo>
                  <a:cubicBezTo>
                    <a:pt x="367421" y="396176"/>
                    <a:pt x="365626" y="402793"/>
                    <a:pt x="364020" y="408749"/>
                  </a:cubicBezTo>
                  <a:cubicBezTo>
                    <a:pt x="331404" y="529269"/>
                    <a:pt x="297734" y="653852"/>
                    <a:pt x="293456" y="781301"/>
                  </a:cubicBezTo>
                  <a:cubicBezTo>
                    <a:pt x="291073" y="781442"/>
                    <a:pt x="288802" y="781788"/>
                    <a:pt x="286368" y="781823"/>
                  </a:cubicBezTo>
                  <a:cubicBezTo>
                    <a:pt x="278967" y="781965"/>
                    <a:pt x="271553" y="781541"/>
                    <a:pt x="264152" y="780926"/>
                  </a:cubicBezTo>
                  <a:cubicBezTo>
                    <a:pt x="247053" y="648294"/>
                    <a:pt x="215101" y="521917"/>
                    <a:pt x="168974" y="404761"/>
                  </a:cubicBezTo>
                  <a:cubicBezTo>
                    <a:pt x="175761" y="403426"/>
                    <a:pt x="182535" y="401109"/>
                    <a:pt x="189071" y="397808"/>
                  </a:cubicBezTo>
                  <a:cubicBezTo>
                    <a:pt x="207926" y="388275"/>
                    <a:pt x="222578" y="372213"/>
                    <a:pt x="233078" y="355030"/>
                  </a:cubicBezTo>
                  <a:close/>
                  <a:moveTo>
                    <a:pt x="356932" y="775893"/>
                  </a:moveTo>
                  <a:cubicBezTo>
                    <a:pt x="338078" y="789612"/>
                    <a:pt x="314933" y="797837"/>
                    <a:pt x="291587" y="799033"/>
                  </a:cubicBezTo>
                  <a:cubicBezTo>
                    <a:pt x="288440" y="799209"/>
                    <a:pt x="286030" y="801848"/>
                    <a:pt x="286193" y="804964"/>
                  </a:cubicBezTo>
                  <a:cubicBezTo>
                    <a:pt x="286371" y="807980"/>
                    <a:pt x="288863" y="810310"/>
                    <a:pt x="291863" y="810310"/>
                  </a:cubicBezTo>
                  <a:cubicBezTo>
                    <a:pt x="291969" y="810310"/>
                    <a:pt x="292076" y="810310"/>
                    <a:pt x="292147" y="810310"/>
                  </a:cubicBezTo>
                  <a:cubicBezTo>
                    <a:pt x="313574" y="809215"/>
                    <a:pt x="334812" y="802659"/>
                    <a:pt x="353291" y="791731"/>
                  </a:cubicBezTo>
                  <a:cubicBezTo>
                    <a:pt x="351534" y="794747"/>
                    <a:pt x="349339" y="797488"/>
                    <a:pt x="346818" y="799593"/>
                  </a:cubicBezTo>
                  <a:cubicBezTo>
                    <a:pt x="336920" y="807868"/>
                    <a:pt x="322982" y="810671"/>
                    <a:pt x="310663" y="812316"/>
                  </a:cubicBezTo>
                  <a:cubicBezTo>
                    <a:pt x="287280" y="815442"/>
                    <a:pt x="263507" y="815668"/>
                    <a:pt x="240036" y="812976"/>
                  </a:cubicBezTo>
                  <a:cubicBezTo>
                    <a:pt x="229223" y="811719"/>
                    <a:pt x="217142" y="809451"/>
                    <a:pt x="209703" y="801974"/>
                  </a:cubicBezTo>
                  <a:cubicBezTo>
                    <a:pt x="206027" y="798285"/>
                    <a:pt x="203932" y="792267"/>
                    <a:pt x="204510" y="786983"/>
                  </a:cubicBezTo>
                  <a:cubicBezTo>
                    <a:pt x="204652" y="785786"/>
                    <a:pt x="204947" y="784390"/>
                    <a:pt x="205552" y="783033"/>
                  </a:cubicBezTo>
                  <a:cubicBezTo>
                    <a:pt x="207998" y="784079"/>
                    <a:pt x="210469" y="784580"/>
                    <a:pt x="212275" y="784902"/>
                  </a:cubicBezTo>
                  <a:cubicBezTo>
                    <a:pt x="235383" y="788952"/>
                    <a:pt x="259218" y="793126"/>
                    <a:pt x="283329" y="793126"/>
                  </a:cubicBezTo>
                  <a:cubicBezTo>
                    <a:pt x="284396" y="793126"/>
                    <a:pt x="285473" y="793126"/>
                    <a:pt x="286540" y="793100"/>
                  </a:cubicBezTo>
                  <a:cubicBezTo>
                    <a:pt x="313700" y="792677"/>
                    <a:pt x="337773" y="786160"/>
                    <a:pt x="356703" y="774559"/>
                  </a:cubicBezTo>
                  <a:cubicBezTo>
                    <a:pt x="356810" y="774993"/>
                    <a:pt x="356881" y="775442"/>
                    <a:pt x="356916" y="775891"/>
                  </a:cubicBezTo>
                  <a:close/>
                  <a:moveTo>
                    <a:pt x="359290" y="802908"/>
                  </a:moveTo>
                  <a:cubicBezTo>
                    <a:pt x="359880" y="805536"/>
                    <a:pt x="359916" y="808229"/>
                    <a:pt x="359667" y="810908"/>
                  </a:cubicBezTo>
                  <a:cubicBezTo>
                    <a:pt x="358536" y="810978"/>
                    <a:pt x="357395" y="811317"/>
                    <a:pt x="356442" y="812116"/>
                  </a:cubicBezTo>
                  <a:cubicBezTo>
                    <a:pt x="336696" y="828626"/>
                    <a:pt x="309600" y="836414"/>
                    <a:pt x="284096" y="832975"/>
                  </a:cubicBezTo>
                  <a:cubicBezTo>
                    <a:pt x="281024" y="832590"/>
                    <a:pt x="278125" y="834720"/>
                    <a:pt x="277698" y="837810"/>
                  </a:cubicBezTo>
                  <a:cubicBezTo>
                    <a:pt x="277286" y="840900"/>
                    <a:pt x="279465" y="843741"/>
                    <a:pt x="282566" y="844165"/>
                  </a:cubicBezTo>
                  <a:cubicBezTo>
                    <a:pt x="287044" y="844762"/>
                    <a:pt x="291573" y="845062"/>
                    <a:pt x="296089" y="845062"/>
                  </a:cubicBezTo>
                  <a:cubicBezTo>
                    <a:pt x="315997" y="845062"/>
                    <a:pt x="335906" y="839230"/>
                    <a:pt x="352729" y="828639"/>
                  </a:cubicBezTo>
                  <a:cubicBezTo>
                    <a:pt x="351161" y="830793"/>
                    <a:pt x="349443" y="832801"/>
                    <a:pt x="347573" y="834445"/>
                  </a:cubicBezTo>
                  <a:cubicBezTo>
                    <a:pt x="338265" y="842657"/>
                    <a:pt x="324503" y="847679"/>
                    <a:pt x="306689" y="849336"/>
                  </a:cubicBezTo>
                  <a:cubicBezTo>
                    <a:pt x="287270" y="851141"/>
                    <a:pt x="267850" y="849159"/>
                    <a:pt x="249723" y="846793"/>
                  </a:cubicBezTo>
                  <a:cubicBezTo>
                    <a:pt x="238120" y="845249"/>
                    <a:pt x="227030" y="843352"/>
                    <a:pt x="218826" y="836974"/>
                  </a:cubicBezTo>
                  <a:cubicBezTo>
                    <a:pt x="212817" y="832313"/>
                    <a:pt x="208790" y="823566"/>
                    <a:pt x="210772" y="816613"/>
                  </a:cubicBezTo>
                  <a:cubicBezTo>
                    <a:pt x="219403" y="821285"/>
                    <a:pt x="229476" y="823117"/>
                    <a:pt x="238734" y="824177"/>
                  </a:cubicBezTo>
                  <a:cubicBezTo>
                    <a:pt x="250025" y="825473"/>
                    <a:pt x="261377" y="826119"/>
                    <a:pt x="272730" y="826119"/>
                  </a:cubicBezTo>
                  <a:cubicBezTo>
                    <a:pt x="285915" y="826119"/>
                    <a:pt x="299099" y="825247"/>
                    <a:pt x="312172" y="823502"/>
                  </a:cubicBezTo>
                  <a:cubicBezTo>
                    <a:pt x="326121" y="821644"/>
                    <a:pt x="342016" y="818368"/>
                    <a:pt x="354146" y="808238"/>
                  </a:cubicBezTo>
                  <a:cubicBezTo>
                    <a:pt x="356002" y="806680"/>
                    <a:pt x="357695" y="804847"/>
                    <a:pt x="359290" y="802904"/>
                  </a:cubicBezTo>
                  <a:close/>
                  <a:moveTo>
                    <a:pt x="345717" y="866047"/>
                  </a:moveTo>
                  <a:cubicBezTo>
                    <a:pt x="327150" y="875043"/>
                    <a:pt x="306000" y="878383"/>
                    <a:pt x="285590" y="875367"/>
                  </a:cubicBezTo>
                  <a:cubicBezTo>
                    <a:pt x="282517" y="874943"/>
                    <a:pt x="279593" y="877013"/>
                    <a:pt x="279129" y="880115"/>
                  </a:cubicBezTo>
                  <a:cubicBezTo>
                    <a:pt x="278663" y="883191"/>
                    <a:pt x="280811" y="886059"/>
                    <a:pt x="283909" y="886532"/>
                  </a:cubicBezTo>
                  <a:cubicBezTo>
                    <a:pt x="289428" y="887341"/>
                    <a:pt x="294998" y="887740"/>
                    <a:pt x="300543" y="887740"/>
                  </a:cubicBezTo>
                  <a:cubicBezTo>
                    <a:pt x="312511" y="887740"/>
                    <a:pt x="324390" y="885660"/>
                    <a:pt x="335769" y="882008"/>
                  </a:cubicBezTo>
                  <a:cubicBezTo>
                    <a:pt x="329735" y="887503"/>
                    <a:pt x="321505" y="892002"/>
                    <a:pt x="311081" y="895341"/>
                  </a:cubicBezTo>
                  <a:cubicBezTo>
                    <a:pt x="297745" y="899603"/>
                    <a:pt x="283946" y="901447"/>
                    <a:pt x="269884" y="900862"/>
                  </a:cubicBezTo>
                  <a:cubicBezTo>
                    <a:pt x="257590" y="900325"/>
                    <a:pt x="240566" y="897347"/>
                    <a:pt x="229389" y="886133"/>
                  </a:cubicBezTo>
                  <a:cubicBezTo>
                    <a:pt x="220947" y="877684"/>
                    <a:pt x="217007" y="862619"/>
                    <a:pt x="223355" y="852152"/>
                  </a:cubicBezTo>
                  <a:cubicBezTo>
                    <a:pt x="231271" y="855317"/>
                    <a:pt x="239839" y="856875"/>
                    <a:pt x="248231" y="857984"/>
                  </a:cubicBezTo>
                  <a:cubicBezTo>
                    <a:pt x="261817" y="859768"/>
                    <a:pt x="276156" y="861325"/>
                    <a:pt x="290808" y="861325"/>
                  </a:cubicBezTo>
                  <a:cubicBezTo>
                    <a:pt x="296416" y="861325"/>
                    <a:pt x="302086" y="861113"/>
                    <a:pt x="307756" y="860577"/>
                  </a:cubicBezTo>
                  <a:cubicBezTo>
                    <a:pt x="322622" y="859192"/>
                    <a:pt x="335091" y="855567"/>
                    <a:pt x="345127" y="849885"/>
                  </a:cubicBezTo>
                  <a:cubicBezTo>
                    <a:pt x="347133" y="854733"/>
                    <a:pt x="347271" y="860390"/>
                    <a:pt x="345717" y="866047"/>
                  </a:cubicBezTo>
                  <a:close/>
                  <a:moveTo>
                    <a:pt x="298636" y="935204"/>
                  </a:moveTo>
                  <a:cubicBezTo>
                    <a:pt x="285502" y="940799"/>
                    <a:pt x="269394" y="938432"/>
                    <a:pt x="258468" y="929273"/>
                  </a:cubicBezTo>
                  <a:cubicBezTo>
                    <a:pt x="252647" y="924400"/>
                    <a:pt x="248093" y="916201"/>
                    <a:pt x="249059" y="908899"/>
                  </a:cubicBezTo>
                  <a:cubicBezTo>
                    <a:pt x="255344" y="910581"/>
                    <a:pt x="262006" y="911813"/>
                    <a:pt x="269394" y="912138"/>
                  </a:cubicBezTo>
                  <a:cubicBezTo>
                    <a:pt x="271265" y="912209"/>
                    <a:pt x="273158" y="912244"/>
                    <a:pt x="275027" y="912244"/>
                  </a:cubicBezTo>
                  <a:cubicBezTo>
                    <a:pt x="288450" y="912244"/>
                    <a:pt x="301722" y="910174"/>
                    <a:pt x="314581" y="906076"/>
                  </a:cubicBezTo>
                  <a:cubicBezTo>
                    <a:pt x="317141" y="905267"/>
                    <a:pt x="319423" y="904268"/>
                    <a:pt x="321782" y="903321"/>
                  </a:cubicBezTo>
                  <a:cubicBezTo>
                    <a:pt x="320526" y="917028"/>
                    <a:pt x="311395" y="929750"/>
                    <a:pt x="298636" y="935196"/>
                  </a:cubicBezTo>
                  <a:close/>
                  <a:moveTo>
                    <a:pt x="24683" y="396064"/>
                  </a:moveTo>
                  <a:cubicBezTo>
                    <a:pt x="37881" y="425446"/>
                    <a:pt x="58353" y="450530"/>
                    <a:pt x="78149" y="474791"/>
                  </a:cubicBezTo>
                  <a:cubicBezTo>
                    <a:pt x="102938" y="505145"/>
                    <a:pt x="126334" y="533805"/>
                    <a:pt x="137009" y="570415"/>
                  </a:cubicBezTo>
                  <a:cubicBezTo>
                    <a:pt x="143344" y="592097"/>
                    <a:pt x="147484" y="613467"/>
                    <a:pt x="151499" y="634139"/>
                  </a:cubicBezTo>
                  <a:cubicBezTo>
                    <a:pt x="160405" y="680269"/>
                    <a:pt x="168948" y="724093"/>
                    <a:pt x="200047" y="765426"/>
                  </a:cubicBezTo>
                  <a:cubicBezTo>
                    <a:pt x="199506" y="766086"/>
                    <a:pt x="199044" y="766821"/>
                    <a:pt x="198653" y="767644"/>
                  </a:cubicBezTo>
                  <a:cubicBezTo>
                    <a:pt x="197750" y="769661"/>
                    <a:pt x="197547" y="771906"/>
                    <a:pt x="197899" y="774049"/>
                  </a:cubicBezTo>
                  <a:cubicBezTo>
                    <a:pt x="195389" y="777302"/>
                    <a:pt x="193696" y="781251"/>
                    <a:pt x="193207" y="785775"/>
                  </a:cubicBezTo>
                  <a:cubicBezTo>
                    <a:pt x="192279" y="794410"/>
                    <a:pt x="195451" y="803519"/>
                    <a:pt x="201436" y="809662"/>
                  </a:cubicBezTo>
                  <a:cubicBezTo>
                    <a:pt x="195164" y="822222"/>
                    <a:pt x="201411" y="837786"/>
                    <a:pt x="211811" y="845873"/>
                  </a:cubicBezTo>
                  <a:cubicBezTo>
                    <a:pt x="212313" y="846258"/>
                    <a:pt x="212878" y="846470"/>
                    <a:pt x="213379" y="846833"/>
                  </a:cubicBezTo>
                  <a:cubicBezTo>
                    <a:pt x="204385" y="862198"/>
                    <a:pt x="209880" y="882634"/>
                    <a:pt x="221307" y="894085"/>
                  </a:cubicBezTo>
                  <a:cubicBezTo>
                    <a:pt x="225887" y="898670"/>
                    <a:pt x="231670" y="902222"/>
                    <a:pt x="238143" y="905113"/>
                  </a:cubicBezTo>
                  <a:cubicBezTo>
                    <a:pt x="235369" y="917200"/>
                    <a:pt x="242019" y="930259"/>
                    <a:pt x="251139" y="937897"/>
                  </a:cubicBezTo>
                  <a:cubicBezTo>
                    <a:pt x="260159" y="945461"/>
                    <a:pt x="271951" y="949460"/>
                    <a:pt x="283718" y="949460"/>
                  </a:cubicBezTo>
                  <a:cubicBezTo>
                    <a:pt x="290367" y="949460"/>
                    <a:pt x="297003" y="948189"/>
                    <a:pt x="303124" y="945573"/>
                  </a:cubicBezTo>
                  <a:cubicBezTo>
                    <a:pt x="320098" y="938321"/>
                    <a:pt x="332216" y="921137"/>
                    <a:pt x="333282" y="902820"/>
                  </a:cubicBezTo>
                  <a:cubicBezTo>
                    <a:pt x="333389" y="901174"/>
                    <a:pt x="332731" y="899694"/>
                    <a:pt x="331675" y="898596"/>
                  </a:cubicBezTo>
                  <a:cubicBezTo>
                    <a:pt x="333481" y="900478"/>
                    <a:pt x="348623" y="885263"/>
                    <a:pt x="349978" y="883294"/>
                  </a:cubicBezTo>
                  <a:cubicBezTo>
                    <a:pt x="353929" y="877487"/>
                    <a:pt x="356965" y="869238"/>
                    <a:pt x="358107" y="862297"/>
                  </a:cubicBezTo>
                  <a:cubicBezTo>
                    <a:pt x="358462" y="860252"/>
                    <a:pt x="355386" y="842609"/>
                    <a:pt x="354732" y="843170"/>
                  </a:cubicBezTo>
                  <a:cubicBezTo>
                    <a:pt x="354874" y="843064"/>
                    <a:pt x="354981" y="842994"/>
                    <a:pt x="355120" y="842888"/>
                  </a:cubicBezTo>
                  <a:cubicBezTo>
                    <a:pt x="367778" y="831698"/>
                    <a:pt x="376271" y="811112"/>
                    <a:pt x="367978" y="793406"/>
                  </a:cubicBezTo>
                  <a:cubicBezTo>
                    <a:pt x="367527" y="792445"/>
                    <a:pt x="366822" y="791760"/>
                    <a:pt x="366008" y="791213"/>
                  </a:cubicBezTo>
                  <a:cubicBezTo>
                    <a:pt x="369394" y="782291"/>
                    <a:pt x="369696" y="772285"/>
                    <a:pt x="364579" y="763712"/>
                  </a:cubicBezTo>
                  <a:cubicBezTo>
                    <a:pt x="363000" y="761020"/>
                    <a:pt x="359498" y="760147"/>
                    <a:pt x="356813" y="761730"/>
                  </a:cubicBezTo>
                  <a:cubicBezTo>
                    <a:pt x="386795" y="723127"/>
                    <a:pt x="395464" y="674654"/>
                    <a:pt x="403781" y="627502"/>
                  </a:cubicBezTo>
                  <a:cubicBezTo>
                    <a:pt x="406039" y="614830"/>
                    <a:pt x="408247" y="602220"/>
                    <a:pt x="410881" y="589871"/>
                  </a:cubicBezTo>
                  <a:cubicBezTo>
                    <a:pt x="417379" y="559404"/>
                    <a:pt x="427139" y="524452"/>
                    <a:pt x="450285" y="496328"/>
                  </a:cubicBezTo>
                  <a:cubicBezTo>
                    <a:pt x="455604" y="489848"/>
                    <a:pt x="460973" y="483606"/>
                    <a:pt x="466279" y="477413"/>
                  </a:cubicBezTo>
                  <a:cubicBezTo>
                    <a:pt x="483340" y="457575"/>
                    <a:pt x="499460" y="438834"/>
                    <a:pt x="512381" y="415034"/>
                  </a:cubicBezTo>
                  <a:cubicBezTo>
                    <a:pt x="561720" y="324246"/>
                    <a:pt x="579258" y="190841"/>
                    <a:pt x="507189" y="97472"/>
                  </a:cubicBezTo>
                  <a:cubicBezTo>
                    <a:pt x="418673" y="-17242"/>
                    <a:pt x="242644" y="-23958"/>
                    <a:pt x="133781" y="41773"/>
                  </a:cubicBezTo>
                  <a:cubicBezTo>
                    <a:pt x="13564" y="114357"/>
                    <a:pt x="-33341" y="266665"/>
                    <a:pt x="24679" y="396057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FC67537C-4CF3-8F42-963E-5DA28E031867}"/>
                </a:ext>
              </a:extLst>
            </p:cNvPr>
            <p:cNvSpPr/>
            <p:nvPr/>
          </p:nvSpPr>
          <p:spPr>
            <a:xfrm>
              <a:off x="5859545" y="3128279"/>
              <a:ext cx="142589" cy="204679"/>
            </a:xfrm>
            <a:custGeom>
              <a:avLst/>
              <a:gdLst>
                <a:gd name="connsiteX0" fmla="*/ 69207 w 142589"/>
                <a:gd name="connsiteY0" fmla="*/ 32523 h 204679"/>
                <a:gd name="connsiteX1" fmla="*/ 97684 w 142589"/>
                <a:gd name="connsiteY1" fmla="*/ 11352 h 204679"/>
                <a:gd name="connsiteX2" fmla="*/ 127753 w 142589"/>
                <a:gd name="connsiteY2" fmla="*/ 23626 h 204679"/>
                <a:gd name="connsiteX3" fmla="*/ 33065 w 142589"/>
                <a:gd name="connsiteY3" fmla="*/ 192233 h 204679"/>
                <a:gd name="connsiteX4" fmla="*/ 11501 w 142589"/>
                <a:gd name="connsiteY4" fmla="*/ 187959 h 204679"/>
                <a:gd name="connsiteX5" fmla="*/ 69207 w 142589"/>
                <a:gd name="connsiteY5" fmla="*/ 32523 h 204679"/>
                <a:gd name="connsiteX6" fmla="*/ 4488 w 142589"/>
                <a:gd name="connsiteY6" fmla="*/ 198077 h 204679"/>
                <a:gd name="connsiteX7" fmla="*/ 36816 w 142589"/>
                <a:gd name="connsiteY7" fmla="*/ 204482 h 204679"/>
                <a:gd name="connsiteX8" fmla="*/ 37933 w 142589"/>
                <a:gd name="connsiteY8" fmla="*/ 204588 h 204679"/>
                <a:gd name="connsiteX9" fmla="*/ 41268 w 142589"/>
                <a:gd name="connsiteY9" fmla="*/ 203503 h 204679"/>
                <a:gd name="connsiteX10" fmla="*/ 43576 w 142589"/>
                <a:gd name="connsiteY10" fmla="*/ 199591 h 204679"/>
                <a:gd name="connsiteX11" fmla="*/ 140309 w 142589"/>
                <a:gd name="connsiteY11" fmla="*/ 28067 h 204679"/>
                <a:gd name="connsiteX12" fmla="*/ 142492 w 142589"/>
                <a:gd name="connsiteY12" fmla="*/ 23706 h 204679"/>
                <a:gd name="connsiteX13" fmla="*/ 140433 w 142589"/>
                <a:gd name="connsiteY13" fmla="*/ 19282 h 204679"/>
                <a:gd name="connsiteX14" fmla="*/ 96401 w 142589"/>
                <a:gd name="connsiteY14" fmla="*/ 130 h 204679"/>
                <a:gd name="connsiteX15" fmla="*/ 60185 w 142589"/>
                <a:gd name="connsiteY15" fmla="*/ 25675 h 204679"/>
                <a:gd name="connsiteX16" fmla="*/ -93 w 142589"/>
                <a:gd name="connsiteY16" fmla="*/ 192312 h 204679"/>
                <a:gd name="connsiteX17" fmla="*/ 4486 w 142589"/>
                <a:gd name="connsiteY17" fmla="*/ 198070 h 20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589" h="204679">
                  <a:moveTo>
                    <a:pt x="69207" y="32523"/>
                  </a:moveTo>
                  <a:cubicBezTo>
                    <a:pt x="76244" y="23364"/>
                    <a:pt x="85804" y="12686"/>
                    <a:pt x="97684" y="11352"/>
                  </a:cubicBezTo>
                  <a:cubicBezTo>
                    <a:pt x="108221" y="10131"/>
                    <a:pt x="118232" y="16262"/>
                    <a:pt x="127753" y="23626"/>
                  </a:cubicBezTo>
                  <a:cubicBezTo>
                    <a:pt x="76445" y="65868"/>
                    <a:pt x="42298" y="126664"/>
                    <a:pt x="33065" y="192233"/>
                  </a:cubicBezTo>
                  <a:lnTo>
                    <a:pt x="11501" y="187959"/>
                  </a:lnTo>
                  <a:cubicBezTo>
                    <a:pt x="14687" y="132060"/>
                    <a:pt x="35098" y="77046"/>
                    <a:pt x="69207" y="32523"/>
                  </a:cubicBezTo>
                  <a:close/>
                  <a:moveTo>
                    <a:pt x="4488" y="198077"/>
                  </a:moveTo>
                  <a:lnTo>
                    <a:pt x="36816" y="204482"/>
                  </a:lnTo>
                  <a:cubicBezTo>
                    <a:pt x="37193" y="204552"/>
                    <a:pt x="37570" y="204588"/>
                    <a:pt x="37933" y="204588"/>
                  </a:cubicBezTo>
                  <a:cubicBezTo>
                    <a:pt x="39124" y="204588"/>
                    <a:pt x="40305" y="204213"/>
                    <a:pt x="41268" y="203503"/>
                  </a:cubicBezTo>
                  <a:cubicBezTo>
                    <a:pt x="42548" y="202581"/>
                    <a:pt x="43388" y="201161"/>
                    <a:pt x="43576" y="199591"/>
                  </a:cubicBezTo>
                  <a:cubicBezTo>
                    <a:pt x="51404" y="132364"/>
                    <a:pt x="86680" y="69836"/>
                    <a:pt x="140309" y="28067"/>
                  </a:cubicBezTo>
                  <a:cubicBezTo>
                    <a:pt x="141664" y="27022"/>
                    <a:pt x="142467" y="25414"/>
                    <a:pt x="142492" y="23706"/>
                  </a:cubicBezTo>
                  <a:cubicBezTo>
                    <a:pt x="142504" y="21999"/>
                    <a:pt x="141753" y="20366"/>
                    <a:pt x="140433" y="19282"/>
                  </a:cubicBezTo>
                  <a:cubicBezTo>
                    <a:pt x="127525" y="8653"/>
                    <a:pt x="113261" y="-1752"/>
                    <a:pt x="96401" y="130"/>
                  </a:cubicBezTo>
                  <a:cubicBezTo>
                    <a:pt x="80256" y="1950"/>
                    <a:pt x="68564" y="14734"/>
                    <a:pt x="60185" y="25675"/>
                  </a:cubicBezTo>
                  <a:cubicBezTo>
                    <a:pt x="23667" y="73312"/>
                    <a:pt x="2253" y="132488"/>
                    <a:pt x="-93" y="192312"/>
                  </a:cubicBezTo>
                  <a:cubicBezTo>
                    <a:pt x="-200" y="195078"/>
                    <a:pt x="1738" y="197521"/>
                    <a:pt x="4486" y="198070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C22070DE-306A-BF41-BCC7-EDAB7B96D308}"/>
                </a:ext>
              </a:extLst>
            </p:cNvPr>
            <p:cNvSpPr/>
            <p:nvPr/>
          </p:nvSpPr>
          <p:spPr>
            <a:xfrm>
              <a:off x="5651500" y="3281988"/>
              <a:ext cx="127873" cy="59002"/>
            </a:xfrm>
            <a:custGeom>
              <a:avLst/>
              <a:gdLst>
                <a:gd name="connsiteX0" fmla="*/ 12156 w 127873"/>
                <a:gd name="connsiteY0" fmla="*/ 29839 h 59002"/>
                <a:gd name="connsiteX1" fmla="*/ 33545 w 127873"/>
                <a:gd name="connsiteY1" fmla="*/ 12493 h 59002"/>
                <a:gd name="connsiteX2" fmla="*/ 45613 w 127873"/>
                <a:gd name="connsiteY2" fmla="*/ 11197 h 59002"/>
                <a:gd name="connsiteX3" fmla="*/ 89507 w 127873"/>
                <a:gd name="connsiteY3" fmla="*/ 22399 h 59002"/>
                <a:gd name="connsiteX4" fmla="*/ 103632 w 127873"/>
                <a:gd name="connsiteY4" fmla="*/ 27658 h 59002"/>
                <a:gd name="connsiteX5" fmla="*/ 45061 w 127873"/>
                <a:gd name="connsiteY5" fmla="*/ 44418 h 59002"/>
                <a:gd name="connsiteX6" fmla="*/ 28025 w 127873"/>
                <a:gd name="connsiteY6" fmla="*/ 47621 h 59002"/>
                <a:gd name="connsiteX7" fmla="*/ 28025 w 127873"/>
                <a:gd name="connsiteY7" fmla="*/ 53266 h 59002"/>
                <a:gd name="connsiteX8" fmla="*/ 27197 w 127873"/>
                <a:gd name="connsiteY8" fmla="*/ 47609 h 59002"/>
                <a:gd name="connsiteX9" fmla="*/ 14025 w 127873"/>
                <a:gd name="connsiteY9" fmla="*/ 41889 h 59002"/>
                <a:gd name="connsiteX10" fmla="*/ 12156 w 127873"/>
                <a:gd name="connsiteY10" fmla="*/ 29840 h 59002"/>
                <a:gd name="connsiteX11" fmla="*/ 26858 w 127873"/>
                <a:gd name="connsiteY11" fmla="*/ 58885 h 59002"/>
                <a:gd name="connsiteX12" fmla="*/ 28025 w 127873"/>
                <a:gd name="connsiteY12" fmla="*/ 58910 h 59002"/>
                <a:gd name="connsiteX13" fmla="*/ 48009 w 127873"/>
                <a:gd name="connsiteY13" fmla="*/ 55321 h 59002"/>
                <a:gd name="connsiteX14" fmla="*/ 108011 w 127873"/>
                <a:gd name="connsiteY14" fmla="*/ 38101 h 59002"/>
                <a:gd name="connsiteX15" fmla="*/ 124143 w 127873"/>
                <a:gd name="connsiteY15" fmla="*/ 32306 h 59002"/>
                <a:gd name="connsiteX16" fmla="*/ 127756 w 127873"/>
                <a:gd name="connsiteY16" fmla="*/ 26562 h 59002"/>
                <a:gd name="connsiteX17" fmla="*/ 123240 w 127873"/>
                <a:gd name="connsiteY17" fmla="*/ 21503 h 59002"/>
                <a:gd name="connsiteX18" fmla="*/ 93634 w 127873"/>
                <a:gd name="connsiteY18" fmla="*/ 11883 h 59002"/>
                <a:gd name="connsiteX19" fmla="*/ 45613 w 127873"/>
                <a:gd name="connsiteY19" fmla="*/ -92 h 59002"/>
                <a:gd name="connsiteX20" fmla="*/ 31086 w 127873"/>
                <a:gd name="connsiteY20" fmla="*/ 1466 h 59002"/>
                <a:gd name="connsiteX21" fmla="*/ 1505 w 127873"/>
                <a:gd name="connsiteY21" fmla="*/ 25926 h 59002"/>
                <a:gd name="connsiteX22" fmla="*/ 4917 w 127873"/>
                <a:gd name="connsiteY22" fmla="*/ 48655 h 59002"/>
                <a:gd name="connsiteX23" fmla="*/ 26858 w 127873"/>
                <a:gd name="connsiteY23" fmla="*/ 58885 h 5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7873" h="59002">
                  <a:moveTo>
                    <a:pt x="12156" y="29839"/>
                  </a:moveTo>
                  <a:cubicBezTo>
                    <a:pt x="15242" y="21614"/>
                    <a:pt x="25704" y="14226"/>
                    <a:pt x="33545" y="12493"/>
                  </a:cubicBezTo>
                  <a:cubicBezTo>
                    <a:pt x="37509" y="11621"/>
                    <a:pt x="41448" y="11197"/>
                    <a:pt x="45613" y="11197"/>
                  </a:cubicBezTo>
                  <a:cubicBezTo>
                    <a:pt x="60453" y="11197"/>
                    <a:pt x="74566" y="16642"/>
                    <a:pt x="89507" y="22399"/>
                  </a:cubicBezTo>
                  <a:cubicBezTo>
                    <a:pt x="94161" y="24194"/>
                    <a:pt x="98865" y="26000"/>
                    <a:pt x="103632" y="27658"/>
                  </a:cubicBezTo>
                  <a:cubicBezTo>
                    <a:pt x="86985" y="33290"/>
                    <a:pt x="67880" y="38748"/>
                    <a:pt x="45061" y="44418"/>
                  </a:cubicBezTo>
                  <a:cubicBezTo>
                    <a:pt x="39754" y="45926"/>
                    <a:pt x="33695" y="47621"/>
                    <a:pt x="28025" y="47621"/>
                  </a:cubicBezTo>
                  <a:lnTo>
                    <a:pt x="28025" y="53266"/>
                  </a:lnTo>
                  <a:lnTo>
                    <a:pt x="27197" y="47609"/>
                  </a:lnTo>
                  <a:cubicBezTo>
                    <a:pt x="21527" y="47432"/>
                    <a:pt x="16597" y="45302"/>
                    <a:pt x="14025" y="41889"/>
                  </a:cubicBezTo>
                  <a:cubicBezTo>
                    <a:pt x="11152" y="38101"/>
                    <a:pt x="10550" y="34151"/>
                    <a:pt x="12156" y="29840"/>
                  </a:cubicBezTo>
                  <a:close/>
                  <a:moveTo>
                    <a:pt x="26858" y="58885"/>
                  </a:moveTo>
                  <a:cubicBezTo>
                    <a:pt x="26922" y="58885"/>
                    <a:pt x="27975" y="58910"/>
                    <a:pt x="28025" y="58910"/>
                  </a:cubicBezTo>
                  <a:cubicBezTo>
                    <a:pt x="35288" y="58910"/>
                    <a:pt x="42125" y="56978"/>
                    <a:pt x="48009" y="55321"/>
                  </a:cubicBezTo>
                  <a:cubicBezTo>
                    <a:pt x="71254" y="49540"/>
                    <a:pt x="90899" y="43907"/>
                    <a:pt x="108011" y="38101"/>
                  </a:cubicBezTo>
                  <a:cubicBezTo>
                    <a:pt x="113468" y="36243"/>
                    <a:pt x="118849" y="34312"/>
                    <a:pt x="124143" y="32306"/>
                  </a:cubicBezTo>
                  <a:cubicBezTo>
                    <a:pt x="126501" y="31395"/>
                    <a:pt x="127969" y="29067"/>
                    <a:pt x="127756" y="26562"/>
                  </a:cubicBezTo>
                  <a:cubicBezTo>
                    <a:pt x="127542" y="24072"/>
                    <a:pt x="125697" y="22001"/>
                    <a:pt x="123240" y="21503"/>
                  </a:cubicBezTo>
                  <a:cubicBezTo>
                    <a:pt x="113405" y="19496"/>
                    <a:pt x="103796" y="15796"/>
                    <a:pt x="93634" y="11883"/>
                  </a:cubicBezTo>
                  <a:cubicBezTo>
                    <a:pt x="78367" y="6002"/>
                    <a:pt x="62573" y="-92"/>
                    <a:pt x="45613" y="-92"/>
                  </a:cubicBezTo>
                  <a:cubicBezTo>
                    <a:pt x="40683" y="-92"/>
                    <a:pt x="35790" y="445"/>
                    <a:pt x="31086" y="1466"/>
                  </a:cubicBezTo>
                  <a:cubicBezTo>
                    <a:pt x="20285" y="3871"/>
                    <a:pt x="6235" y="13241"/>
                    <a:pt x="1505" y="25926"/>
                  </a:cubicBezTo>
                  <a:cubicBezTo>
                    <a:pt x="-1468" y="33876"/>
                    <a:pt x="-289" y="41739"/>
                    <a:pt x="4917" y="48655"/>
                  </a:cubicBezTo>
                  <a:cubicBezTo>
                    <a:pt x="9609" y="54885"/>
                    <a:pt x="17613" y="58611"/>
                    <a:pt x="26858" y="5888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2706732C-21E9-EE40-85CA-2FF17D929A12}"/>
                </a:ext>
              </a:extLst>
            </p:cNvPr>
            <p:cNvSpPr/>
            <p:nvPr/>
          </p:nvSpPr>
          <p:spPr>
            <a:xfrm>
              <a:off x="5764013" y="3003228"/>
              <a:ext cx="109098" cy="87325"/>
            </a:xfrm>
            <a:custGeom>
              <a:avLst/>
              <a:gdLst>
                <a:gd name="connsiteX0" fmla="*/ 11742 w 109098"/>
                <a:gd name="connsiteY0" fmla="*/ 17827 h 87325"/>
                <a:gd name="connsiteX1" fmla="*/ 23848 w 109098"/>
                <a:gd name="connsiteY1" fmla="*/ 11186 h 87325"/>
                <a:gd name="connsiteX2" fmla="*/ 29342 w 109098"/>
                <a:gd name="connsiteY2" fmla="*/ 12083 h 87325"/>
                <a:gd name="connsiteX3" fmla="*/ 49477 w 109098"/>
                <a:gd name="connsiteY3" fmla="*/ 28631 h 87325"/>
                <a:gd name="connsiteX4" fmla="*/ 75369 w 109098"/>
                <a:gd name="connsiteY4" fmla="*/ 58250 h 87325"/>
                <a:gd name="connsiteX5" fmla="*/ 38575 w 109098"/>
                <a:gd name="connsiteY5" fmla="*/ 41403 h 87325"/>
                <a:gd name="connsiteX6" fmla="*/ 35013 w 109098"/>
                <a:gd name="connsiteY6" fmla="*/ 40219 h 87325"/>
                <a:gd name="connsiteX7" fmla="*/ 18027 w 109098"/>
                <a:gd name="connsiteY7" fmla="*/ 32556 h 87325"/>
                <a:gd name="connsiteX8" fmla="*/ 11742 w 109098"/>
                <a:gd name="connsiteY8" fmla="*/ 17827 h 87325"/>
                <a:gd name="connsiteX9" fmla="*/ 11102 w 109098"/>
                <a:gd name="connsiteY9" fmla="*/ 41503 h 87325"/>
                <a:gd name="connsiteX10" fmla="*/ 31412 w 109098"/>
                <a:gd name="connsiteY10" fmla="*/ 50923 h 87325"/>
                <a:gd name="connsiteX11" fmla="*/ 34851 w 109098"/>
                <a:gd name="connsiteY11" fmla="*/ 52082 h 87325"/>
                <a:gd name="connsiteX12" fmla="*/ 100309 w 109098"/>
                <a:gd name="connsiteY12" fmla="*/ 86374 h 87325"/>
                <a:gd name="connsiteX13" fmla="*/ 103321 w 109098"/>
                <a:gd name="connsiteY13" fmla="*/ 87234 h 87325"/>
                <a:gd name="connsiteX14" fmla="*/ 107636 w 109098"/>
                <a:gd name="connsiteY14" fmla="*/ 85265 h 87325"/>
                <a:gd name="connsiteX15" fmla="*/ 107611 w 109098"/>
                <a:gd name="connsiteY15" fmla="*/ 77888 h 87325"/>
                <a:gd name="connsiteX16" fmla="*/ 58047 w 109098"/>
                <a:gd name="connsiteY16" fmla="*/ 21229 h 87325"/>
                <a:gd name="connsiteX17" fmla="*/ 33070 w 109098"/>
                <a:gd name="connsiteY17" fmla="*/ 1416 h 87325"/>
                <a:gd name="connsiteX18" fmla="*/ 23850 w 109098"/>
                <a:gd name="connsiteY18" fmla="*/ -92 h 87325"/>
                <a:gd name="connsiteX19" fmla="*/ 1043 w 109098"/>
                <a:gd name="connsiteY19" fmla="*/ 14051 h 87325"/>
                <a:gd name="connsiteX20" fmla="*/ 11104 w 109098"/>
                <a:gd name="connsiteY20" fmla="*/ 41502 h 8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9098" h="87325">
                  <a:moveTo>
                    <a:pt x="11742" y="17827"/>
                  </a:moveTo>
                  <a:cubicBezTo>
                    <a:pt x="13399" y="13241"/>
                    <a:pt x="19005" y="11186"/>
                    <a:pt x="23848" y="11186"/>
                  </a:cubicBezTo>
                  <a:cubicBezTo>
                    <a:pt x="25754" y="11186"/>
                    <a:pt x="27661" y="11496"/>
                    <a:pt x="29342" y="12083"/>
                  </a:cubicBezTo>
                  <a:cubicBezTo>
                    <a:pt x="37434" y="14874"/>
                    <a:pt x="43832" y="22176"/>
                    <a:pt x="49477" y="28631"/>
                  </a:cubicBezTo>
                  <a:lnTo>
                    <a:pt x="75369" y="58250"/>
                  </a:lnTo>
                  <a:cubicBezTo>
                    <a:pt x="63615" y="51720"/>
                    <a:pt x="51434" y="45839"/>
                    <a:pt x="38575" y="41403"/>
                  </a:cubicBezTo>
                  <a:lnTo>
                    <a:pt x="35013" y="40219"/>
                  </a:lnTo>
                  <a:cubicBezTo>
                    <a:pt x="28715" y="38126"/>
                    <a:pt x="22731" y="36132"/>
                    <a:pt x="18027" y="32556"/>
                  </a:cubicBezTo>
                  <a:cubicBezTo>
                    <a:pt x="13523" y="29104"/>
                    <a:pt x="9910" y="22961"/>
                    <a:pt x="11742" y="17827"/>
                  </a:cubicBezTo>
                  <a:close/>
                  <a:moveTo>
                    <a:pt x="11102" y="41503"/>
                  </a:moveTo>
                  <a:cubicBezTo>
                    <a:pt x="17312" y="46250"/>
                    <a:pt x="24487" y="48618"/>
                    <a:pt x="31412" y="50923"/>
                  </a:cubicBezTo>
                  <a:lnTo>
                    <a:pt x="34851" y="52082"/>
                  </a:lnTo>
                  <a:cubicBezTo>
                    <a:pt x="58096" y="60069"/>
                    <a:pt x="79548" y="73439"/>
                    <a:pt x="100309" y="86374"/>
                  </a:cubicBezTo>
                  <a:cubicBezTo>
                    <a:pt x="101238" y="86960"/>
                    <a:pt x="102279" y="87234"/>
                    <a:pt x="103321" y="87234"/>
                  </a:cubicBezTo>
                  <a:cubicBezTo>
                    <a:pt x="104939" y="87234"/>
                    <a:pt x="106533" y="86548"/>
                    <a:pt x="107636" y="85265"/>
                  </a:cubicBezTo>
                  <a:cubicBezTo>
                    <a:pt x="109468" y="83134"/>
                    <a:pt x="109454" y="80006"/>
                    <a:pt x="107611" y="77888"/>
                  </a:cubicBezTo>
                  <a:lnTo>
                    <a:pt x="58047" y="21229"/>
                  </a:lnTo>
                  <a:cubicBezTo>
                    <a:pt x="51799" y="14089"/>
                    <a:pt x="44022" y="5192"/>
                    <a:pt x="33070" y="1416"/>
                  </a:cubicBezTo>
                  <a:cubicBezTo>
                    <a:pt x="30161" y="407"/>
                    <a:pt x="27061" y="-92"/>
                    <a:pt x="23850" y="-92"/>
                  </a:cubicBezTo>
                  <a:cubicBezTo>
                    <a:pt x="13061" y="-92"/>
                    <a:pt x="4130" y="5453"/>
                    <a:pt x="1043" y="14051"/>
                  </a:cubicBezTo>
                  <a:cubicBezTo>
                    <a:pt x="-2770" y="24718"/>
                    <a:pt x="3589" y="35758"/>
                    <a:pt x="11104" y="41502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E85AE113-B206-B546-9571-562A9C2ED191}"/>
                </a:ext>
              </a:extLst>
            </p:cNvPr>
            <p:cNvSpPr/>
            <p:nvPr/>
          </p:nvSpPr>
          <p:spPr>
            <a:xfrm>
              <a:off x="6405855" y="3140991"/>
              <a:ext cx="132999" cy="67590"/>
            </a:xfrm>
            <a:custGeom>
              <a:avLst/>
              <a:gdLst>
                <a:gd name="connsiteX0" fmla="*/ 88554 w 132999"/>
                <a:gd name="connsiteY0" fmla="*/ 11214 h 67590"/>
                <a:gd name="connsiteX1" fmla="*/ 109804 w 132999"/>
                <a:gd name="connsiteY1" fmla="*/ 15849 h 67590"/>
                <a:gd name="connsiteX2" fmla="*/ 120304 w 132999"/>
                <a:gd name="connsiteY2" fmla="*/ 25107 h 67590"/>
                <a:gd name="connsiteX3" fmla="*/ 119703 w 132999"/>
                <a:gd name="connsiteY3" fmla="*/ 35711 h 67590"/>
                <a:gd name="connsiteX4" fmla="*/ 107710 w 132999"/>
                <a:gd name="connsiteY4" fmla="*/ 40310 h 67590"/>
                <a:gd name="connsiteX5" fmla="*/ 48524 w 132999"/>
                <a:gd name="connsiteY5" fmla="*/ 50826 h 67590"/>
                <a:gd name="connsiteX6" fmla="*/ 31062 w 132999"/>
                <a:gd name="connsiteY6" fmla="*/ 52921 h 67590"/>
                <a:gd name="connsiteX7" fmla="*/ 20750 w 132999"/>
                <a:gd name="connsiteY7" fmla="*/ 54094 h 67590"/>
                <a:gd name="connsiteX8" fmla="*/ 88555 w 132999"/>
                <a:gd name="connsiteY8" fmla="*/ 11216 h 67590"/>
                <a:gd name="connsiteX9" fmla="*/ 5595 w 132999"/>
                <a:gd name="connsiteY9" fmla="*/ 67499 h 67590"/>
                <a:gd name="connsiteX10" fmla="*/ 7526 w 132999"/>
                <a:gd name="connsiteY10" fmla="*/ 67146 h 67590"/>
                <a:gd name="connsiteX11" fmla="*/ 32352 w 132999"/>
                <a:gd name="connsiteY11" fmla="*/ 64105 h 67590"/>
                <a:gd name="connsiteX12" fmla="*/ 50529 w 132999"/>
                <a:gd name="connsiteY12" fmla="*/ 61925 h 67590"/>
                <a:gd name="connsiteX13" fmla="*/ 109715 w 132999"/>
                <a:gd name="connsiteY13" fmla="*/ 51408 h 67590"/>
                <a:gd name="connsiteX14" fmla="*/ 128269 w 132999"/>
                <a:gd name="connsiteY14" fmla="*/ 43109 h 67590"/>
                <a:gd name="connsiteX15" fmla="*/ 130488 w 132999"/>
                <a:gd name="connsiteY15" fmla="*/ 20082 h 67590"/>
                <a:gd name="connsiteX16" fmla="*/ 114581 w 132999"/>
                <a:gd name="connsiteY16" fmla="*/ 5590 h 67590"/>
                <a:gd name="connsiteX17" fmla="*/ 88551 w 132999"/>
                <a:gd name="connsiteY17" fmla="*/ -92 h 67590"/>
                <a:gd name="connsiteX18" fmla="*/ 9920 w 132999"/>
                <a:gd name="connsiteY18" fmla="*/ 49041 h 67590"/>
                <a:gd name="connsiteX19" fmla="*/ 1490 w 132999"/>
                <a:gd name="connsiteY19" fmla="*/ 57926 h 67590"/>
                <a:gd name="connsiteX20" fmla="*/ 1632 w 132999"/>
                <a:gd name="connsiteY20" fmla="*/ 65900 h 67590"/>
                <a:gd name="connsiteX21" fmla="*/ 5584 w 132999"/>
                <a:gd name="connsiteY21" fmla="*/ 67483 h 6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2999" h="67590">
                  <a:moveTo>
                    <a:pt x="88554" y="11214"/>
                  </a:moveTo>
                  <a:cubicBezTo>
                    <a:pt x="95566" y="11214"/>
                    <a:pt x="102792" y="12797"/>
                    <a:pt x="109804" y="15849"/>
                  </a:cubicBezTo>
                  <a:cubicBezTo>
                    <a:pt x="113342" y="17569"/>
                    <a:pt x="118033" y="20572"/>
                    <a:pt x="120304" y="25107"/>
                  </a:cubicBezTo>
                  <a:cubicBezTo>
                    <a:pt x="122150" y="28771"/>
                    <a:pt x="121883" y="33232"/>
                    <a:pt x="119703" y="35711"/>
                  </a:cubicBezTo>
                  <a:cubicBezTo>
                    <a:pt x="117332" y="38417"/>
                    <a:pt x="112879" y="39400"/>
                    <a:pt x="107710" y="40310"/>
                  </a:cubicBezTo>
                  <a:lnTo>
                    <a:pt x="48524" y="50826"/>
                  </a:lnTo>
                  <a:cubicBezTo>
                    <a:pt x="46643" y="51180"/>
                    <a:pt x="39229" y="51985"/>
                    <a:pt x="31062" y="52921"/>
                  </a:cubicBezTo>
                  <a:cubicBezTo>
                    <a:pt x="27085" y="53370"/>
                    <a:pt x="23660" y="53755"/>
                    <a:pt x="20750" y="54094"/>
                  </a:cubicBezTo>
                  <a:cubicBezTo>
                    <a:pt x="40194" y="33446"/>
                    <a:pt x="62173" y="11216"/>
                    <a:pt x="88555" y="11216"/>
                  </a:cubicBezTo>
                  <a:close/>
                  <a:moveTo>
                    <a:pt x="5595" y="67499"/>
                  </a:moveTo>
                  <a:cubicBezTo>
                    <a:pt x="6246" y="67499"/>
                    <a:pt x="6886" y="67393"/>
                    <a:pt x="7526" y="67146"/>
                  </a:cubicBezTo>
                  <a:cubicBezTo>
                    <a:pt x="10186" y="66623"/>
                    <a:pt x="23470" y="65115"/>
                    <a:pt x="32352" y="64105"/>
                  </a:cubicBezTo>
                  <a:cubicBezTo>
                    <a:pt x="40844" y="63144"/>
                    <a:pt x="48585" y="62261"/>
                    <a:pt x="50529" y="61925"/>
                  </a:cubicBezTo>
                  <a:lnTo>
                    <a:pt x="109715" y="51408"/>
                  </a:lnTo>
                  <a:cubicBezTo>
                    <a:pt x="115022" y="50472"/>
                    <a:pt x="123076" y="49042"/>
                    <a:pt x="128269" y="43109"/>
                  </a:cubicBezTo>
                  <a:cubicBezTo>
                    <a:pt x="133500" y="37153"/>
                    <a:pt x="134391" y="27895"/>
                    <a:pt x="130488" y="20082"/>
                  </a:cubicBezTo>
                  <a:cubicBezTo>
                    <a:pt x="127554" y="14238"/>
                    <a:pt x="122146" y="9266"/>
                    <a:pt x="114581" y="5590"/>
                  </a:cubicBezTo>
                  <a:cubicBezTo>
                    <a:pt x="105900" y="1827"/>
                    <a:pt x="97144" y="-92"/>
                    <a:pt x="88551" y="-92"/>
                  </a:cubicBezTo>
                  <a:cubicBezTo>
                    <a:pt x="56085" y="-92"/>
                    <a:pt x="31560" y="26013"/>
                    <a:pt x="9920" y="49041"/>
                  </a:cubicBezTo>
                  <a:cubicBezTo>
                    <a:pt x="7061" y="52093"/>
                    <a:pt x="4237" y="55072"/>
                    <a:pt x="1490" y="57926"/>
                  </a:cubicBezTo>
                  <a:cubicBezTo>
                    <a:pt x="-679" y="60168"/>
                    <a:pt x="-619" y="63745"/>
                    <a:pt x="1632" y="65900"/>
                  </a:cubicBezTo>
                  <a:cubicBezTo>
                    <a:pt x="2735" y="66960"/>
                    <a:pt x="4168" y="67483"/>
                    <a:pt x="5584" y="67483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973D510E-B984-6C48-A9AF-41DBDF267C95}"/>
                </a:ext>
              </a:extLst>
            </p:cNvPr>
            <p:cNvSpPr/>
            <p:nvPr/>
          </p:nvSpPr>
          <p:spPr>
            <a:xfrm>
              <a:off x="6405626" y="3324716"/>
              <a:ext cx="118720" cy="64683"/>
            </a:xfrm>
            <a:custGeom>
              <a:avLst/>
              <a:gdLst>
                <a:gd name="connsiteX0" fmla="*/ 31051 w 118720"/>
                <a:gd name="connsiteY0" fmla="*/ 11198 h 64683"/>
                <a:gd name="connsiteX1" fmla="*/ 102970 w 118720"/>
                <a:gd name="connsiteY1" fmla="*/ 30375 h 64683"/>
                <a:gd name="connsiteX2" fmla="*/ 107235 w 118720"/>
                <a:gd name="connsiteY2" fmla="*/ 39247 h 64683"/>
                <a:gd name="connsiteX3" fmla="*/ 100110 w 118720"/>
                <a:gd name="connsiteY3" fmla="*/ 48954 h 64683"/>
                <a:gd name="connsiteX4" fmla="*/ 87101 w 118720"/>
                <a:gd name="connsiteY4" fmla="*/ 53303 h 64683"/>
                <a:gd name="connsiteX5" fmla="*/ 52628 w 118720"/>
                <a:gd name="connsiteY5" fmla="*/ 36443 h 64683"/>
                <a:gd name="connsiteX6" fmla="*/ 38967 w 118720"/>
                <a:gd name="connsiteY6" fmla="*/ 25988 h 64683"/>
                <a:gd name="connsiteX7" fmla="*/ 20087 w 118720"/>
                <a:gd name="connsiteY7" fmla="*/ 11359 h 64683"/>
                <a:gd name="connsiteX8" fmla="*/ 31051 w 118720"/>
                <a:gd name="connsiteY8" fmla="*/ 11183 h 64683"/>
                <a:gd name="connsiteX9" fmla="*/ 32104 w 118720"/>
                <a:gd name="connsiteY9" fmla="*/ 34985 h 64683"/>
                <a:gd name="connsiteX10" fmla="*/ 45577 w 118720"/>
                <a:gd name="connsiteY10" fmla="*/ 45290 h 64683"/>
                <a:gd name="connsiteX11" fmla="*/ 87100 w 118720"/>
                <a:gd name="connsiteY11" fmla="*/ 64592 h 64683"/>
                <a:gd name="connsiteX12" fmla="*/ 106820 w 118720"/>
                <a:gd name="connsiteY12" fmla="*/ 58075 h 64683"/>
                <a:gd name="connsiteX13" fmla="*/ 118562 w 118720"/>
                <a:gd name="connsiteY13" fmla="*/ 40194 h 64683"/>
                <a:gd name="connsiteX14" fmla="*/ 111085 w 118720"/>
                <a:gd name="connsiteY14" fmla="*/ 22487 h 64683"/>
                <a:gd name="connsiteX15" fmla="*/ 31050 w 118720"/>
                <a:gd name="connsiteY15" fmla="*/ -92 h 64683"/>
                <a:gd name="connsiteX16" fmla="*/ 5320 w 118720"/>
                <a:gd name="connsiteY16" fmla="*/ 643 h 64683"/>
                <a:gd name="connsiteX17" fmla="*/ 252 w 118720"/>
                <a:gd name="connsiteY17" fmla="*/ 4331 h 64683"/>
                <a:gd name="connsiteX18" fmla="*/ 1696 w 118720"/>
                <a:gd name="connsiteY18" fmla="*/ 10412 h 64683"/>
                <a:gd name="connsiteX19" fmla="*/ 32104 w 118720"/>
                <a:gd name="connsiteY19" fmla="*/ 34985 h 6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720" h="64683">
                  <a:moveTo>
                    <a:pt x="31051" y="11198"/>
                  </a:moveTo>
                  <a:cubicBezTo>
                    <a:pt x="66741" y="11198"/>
                    <a:pt x="90262" y="17465"/>
                    <a:pt x="102970" y="30375"/>
                  </a:cubicBezTo>
                  <a:cubicBezTo>
                    <a:pt x="106032" y="33490"/>
                    <a:pt x="107461" y="36468"/>
                    <a:pt x="107235" y="39247"/>
                  </a:cubicBezTo>
                  <a:cubicBezTo>
                    <a:pt x="106880" y="43259"/>
                    <a:pt x="103183" y="46736"/>
                    <a:pt x="100110" y="48954"/>
                  </a:cubicBezTo>
                  <a:cubicBezTo>
                    <a:pt x="96083" y="51882"/>
                    <a:pt x="91818" y="53303"/>
                    <a:pt x="87101" y="53303"/>
                  </a:cubicBezTo>
                  <a:cubicBezTo>
                    <a:pt x="75622" y="53303"/>
                    <a:pt x="63241" y="44779"/>
                    <a:pt x="52628" y="36443"/>
                  </a:cubicBezTo>
                  <a:cubicBezTo>
                    <a:pt x="48149" y="32928"/>
                    <a:pt x="43570" y="29465"/>
                    <a:pt x="38967" y="25988"/>
                  </a:cubicBezTo>
                  <a:cubicBezTo>
                    <a:pt x="32669" y="21241"/>
                    <a:pt x="26234" y="16394"/>
                    <a:pt x="20087" y="11359"/>
                  </a:cubicBezTo>
                  <a:cubicBezTo>
                    <a:pt x="23625" y="11253"/>
                    <a:pt x="27300" y="11183"/>
                    <a:pt x="31051" y="11183"/>
                  </a:cubicBezTo>
                  <a:close/>
                  <a:moveTo>
                    <a:pt x="32104" y="34985"/>
                  </a:moveTo>
                  <a:cubicBezTo>
                    <a:pt x="36645" y="38401"/>
                    <a:pt x="41161" y="41826"/>
                    <a:pt x="45577" y="45290"/>
                  </a:cubicBezTo>
                  <a:cubicBezTo>
                    <a:pt x="58322" y="55309"/>
                    <a:pt x="72184" y="64592"/>
                    <a:pt x="87100" y="64592"/>
                  </a:cubicBezTo>
                  <a:cubicBezTo>
                    <a:pt x="94213" y="64592"/>
                    <a:pt x="100849" y="62388"/>
                    <a:pt x="106820" y="58075"/>
                  </a:cubicBezTo>
                  <a:cubicBezTo>
                    <a:pt x="115827" y="51545"/>
                    <a:pt x="118173" y="44742"/>
                    <a:pt x="118562" y="40194"/>
                  </a:cubicBezTo>
                  <a:cubicBezTo>
                    <a:pt x="118918" y="35932"/>
                    <a:pt x="117897" y="29415"/>
                    <a:pt x="111085" y="22487"/>
                  </a:cubicBezTo>
                  <a:cubicBezTo>
                    <a:pt x="91177" y="2251"/>
                    <a:pt x="55876" y="-92"/>
                    <a:pt x="31050" y="-92"/>
                  </a:cubicBezTo>
                  <a:cubicBezTo>
                    <a:pt x="21754" y="-92"/>
                    <a:pt x="12948" y="283"/>
                    <a:pt x="5320" y="643"/>
                  </a:cubicBezTo>
                  <a:cubicBezTo>
                    <a:pt x="3037" y="749"/>
                    <a:pt x="1043" y="2200"/>
                    <a:pt x="252" y="4331"/>
                  </a:cubicBezTo>
                  <a:cubicBezTo>
                    <a:pt x="-537" y="6461"/>
                    <a:pt x="39" y="8855"/>
                    <a:pt x="1696" y="10412"/>
                  </a:cubicBezTo>
                  <a:cubicBezTo>
                    <a:pt x="11205" y="19234"/>
                    <a:pt x="21830" y="27247"/>
                    <a:pt x="32104" y="3498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262E89FB-511B-884E-9382-F91FB3C95286}"/>
                </a:ext>
              </a:extLst>
            </p:cNvPr>
            <p:cNvSpPr/>
            <p:nvPr/>
          </p:nvSpPr>
          <p:spPr>
            <a:xfrm>
              <a:off x="6204379" y="3152558"/>
              <a:ext cx="67985" cy="26103"/>
            </a:xfrm>
            <a:custGeom>
              <a:avLst/>
              <a:gdLst>
                <a:gd name="connsiteX0" fmla="*/ 5576 w 67985"/>
                <a:gd name="connsiteY0" fmla="*/ 26002 h 26103"/>
                <a:gd name="connsiteX1" fmla="*/ 7031 w 67985"/>
                <a:gd name="connsiteY1" fmla="*/ 25825 h 26103"/>
                <a:gd name="connsiteX2" fmla="*/ 63658 w 67985"/>
                <a:gd name="connsiteY2" fmla="*/ 10996 h 26103"/>
                <a:gd name="connsiteX3" fmla="*/ 67697 w 67985"/>
                <a:gd name="connsiteY3" fmla="*/ 4106 h 26103"/>
                <a:gd name="connsiteX4" fmla="*/ 60760 w 67985"/>
                <a:gd name="connsiteY4" fmla="*/ 93 h 26103"/>
                <a:gd name="connsiteX5" fmla="*/ 4121 w 67985"/>
                <a:gd name="connsiteY5" fmla="*/ 14909 h 26103"/>
                <a:gd name="connsiteX6" fmla="*/ 93 w 67985"/>
                <a:gd name="connsiteY6" fmla="*/ 21812 h 26103"/>
                <a:gd name="connsiteX7" fmla="*/ 5576 w 67985"/>
                <a:gd name="connsiteY7" fmla="*/ 26012 h 2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985" h="26103">
                  <a:moveTo>
                    <a:pt x="5576" y="26002"/>
                  </a:moveTo>
                  <a:cubicBezTo>
                    <a:pt x="6053" y="26002"/>
                    <a:pt x="6544" y="25931"/>
                    <a:pt x="7031" y="25825"/>
                  </a:cubicBezTo>
                  <a:lnTo>
                    <a:pt x="63658" y="10996"/>
                  </a:lnTo>
                  <a:cubicBezTo>
                    <a:pt x="66695" y="10212"/>
                    <a:pt x="68500" y="7121"/>
                    <a:pt x="67697" y="4106"/>
                  </a:cubicBezTo>
                  <a:cubicBezTo>
                    <a:pt x="66919" y="1089"/>
                    <a:pt x="63846" y="-692"/>
                    <a:pt x="60760" y="93"/>
                  </a:cubicBezTo>
                  <a:lnTo>
                    <a:pt x="4121" y="14909"/>
                  </a:lnTo>
                  <a:cubicBezTo>
                    <a:pt x="1098" y="15708"/>
                    <a:pt x="-709" y="18797"/>
                    <a:pt x="93" y="21812"/>
                  </a:cubicBezTo>
                  <a:cubicBezTo>
                    <a:pt x="759" y="24341"/>
                    <a:pt x="3066" y="26012"/>
                    <a:pt x="5576" y="26012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5F4F70BA-0039-DF47-B651-D161A877F0E0}"/>
                </a:ext>
              </a:extLst>
            </p:cNvPr>
            <p:cNvSpPr/>
            <p:nvPr/>
          </p:nvSpPr>
          <p:spPr>
            <a:xfrm>
              <a:off x="6215395" y="3174516"/>
              <a:ext cx="65344" cy="31037"/>
            </a:xfrm>
            <a:custGeom>
              <a:avLst/>
              <a:gdLst>
                <a:gd name="connsiteX0" fmla="*/ 5035 w 65344"/>
                <a:gd name="connsiteY0" fmla="*/ 19694 h 31037"/>
                <a:gd name="connsiteX1" fmla="*/ -71 w 65344"/>
                <a:gd name="connsiteY1" fmla="*/ 25837 h 31037"/>
                <a:gd name="connsiteX2" fmla="*/ 5575 w 65344"/>
                <a:gd name="connsiteY2" fmla="*/ 30946 h 31037"/>
                <a:gd name="connsiteX3" fmla="*/ 6126 w 65344"/>
                <a:gd name="connsiteY3" fmla="*/ 30920 h 31037"/>
                <a:gd name="connsiteX4" fmla="*/ 62828 w 65344"/>
                <a:gd name="connsiteY4" fmla="*/ 10173 h 31037"/>
                <a:gd name="connsiteX5" fmla="*/ 64208 w 65344"/>
                <a:gd name="connsiteY5" fmla="*/ 2310 h 31037"/>
                <a:gd name="connsiteX6" fmla="*/ 56292 w 65344"/>
                <a:gd name="connsiteY6" fmla="*/ 929 h 31037"/>
                <a:gd name="connsiteX7" fmla="*/ 5034 w 65344"/>
                <a:gd name="connsiteY7" fmla="*/ 19695 h 3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44" h="31037">
                  <a:moveTo>
                    <a:pt x="5035" y="19694"/>
                  </a:moveTo>
                  <a:cubicBezTo>
                    <a:pt x="1924" y="19976"/>
                    <a:pt x="-372" y="22735"/>
                    <a:pt x="-71" y="25837"/>
                  </a:cubicBezTo>
                  <a:cubicBezTo>
                    <a:pt x="214" y="28751"/>
                    <a:pt x="2689" y="30946"/>
                    <a:pt x="5575" y="30946"/>
                  </a:cubicBezTo>
                  <a:cubicBezTo>
                    <a:pt x="5752" y="30946"/>
                    <a:pt x="5937" y="30946"/>
                    <a:pt x="6126" y="30920"/>
                  </a:cubicBezTo>
                  <a:cubicBezTo>
                    <a:pt x="26461" y="28988"/>
                    <a:pt x="46081" y="21824"/>
                    <a:pt x="62828" y="10173"/>
                  </a:cubicBezTo>
                  <a:cubicBezTo>
                    <a:pt x="65388" y="8379"/>
                    <a:pt x="66028" y="4865"/>
                    <a:pt x="64208" y="2310"/>
                  </a:cubicBezTo>
                  <a:cubicBezTo>
                    <a:pt x="62401" y="-243"/>
                    <a:pt x="58864" y="-854"/>
                    <a:pt x="56292" y="929"/>
                  </a:cubicBezTo>
                  <a:cubicBezTo>
                    <a:pt x="41163" y="11458"/>
                    <a:pt x="23437" y="17938"/>
                    <a:pt x="5034" y="1969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ACB5DF3-84CD-C445-9E33-F05753423BA8}"/>
                </a:ext>
              </a:extLst>
            </p:cNvPr>
            <p:cNvSpPr/>
            <p:nvPr/>
          </p:nvSpPr>
          <p:spPr>
            <a:xfrm>
              <a:off x="6223929" y="3199835"/>
              <a:ext cx="88031" cy="34104"/>
            </a:xfrm>
            <a:custGeom>
              <a:avLst/>
              <a:gdLst>
                <a:gd name="connsiteX0" fmla="*/ -87 w 88031"/>
                <a:gd name="connsiteY0" fmla="*/ 28730 h 34104"/>
                <a:gd name="connsiteX1" fmla="*/ 5571 w 88031"/>
                <a:gd name="connsiteY1" fmla="*/ 34013 h 34104"/>
                <a:gd name="connsiteX2" fmla="*/ 5948 w 88031"/>
                <a:gd name="connsiteY2" fmla="*/ 34001 h 34104"/>
                <a:gd name="connsiteX3" fmla="*/ 85055 w 88031"/>
                <a:gd name="connsiteY3" fmla="*/ 10462 h 34104"/>
                <a:gd name="connsiteX4" fmla="*/ 87188 w 88031"/>
                <a:gd name="connsiteY4" fmla="*/ 2774 h 34104"/>
                <a:gd name="connsiteX5" fmla="*/ 79449 w 88031"/>
                <a:gd name="connsiteY5" fmla="*/ 655 h 34104"/>
                <a:gd name="connsiteX6" fmla="*/ 5221 w 88031"/>
                <a:gd name="connsiteY6" fmla="*/ 22735 h 34104"/>
                <a:gd name="connsiteX7" fmla="*/ -85 w 88031"/>
                <a:gd name="connsiteY7" fmla="*/ 28729 h 3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031" h="34104">
                  <a:moveTo>
                    <a:pt x="-87" y="28730"/>
                  </a:moveTo>
                  <a:cubicBezTo>
                    <a:pt x="126" y="31721"/>
                    <a:pt x="2612" y="34013"/>
                    <a:pt x="5571" y="34013"/>
                  </a:cubicBezTo>
                  <a:cubicBezTo>
                    <a:pt x="5713" y="34013"/>
                    <a:pt x="5820" y="34001"/>
                    <a:pt x="5948" y="34001"/>
                  </a:cubicBezTo>
                  <a:cubicBezTo>
                    <a:pt x="33609" y="32220"/>
                    <a:pt x="60969" y="24082"/>
                    <a:pt x="85055" y="10462"/>
                  </a:cubicBezTo>
                  <a:cubicBezTo>
                    <a:pt x="87789" y="8929"/>
                    <a:pt x="88743" y="5478"/>
                    <a:pt x="87188" y="2774"/>
                  </a:cubicBezTo>
                  <a:cubicBezTo>
                    <a:pt x="85634" y="58"/>
                    <a:pt x="82146" y="-902"/>
                    <a:pt x="79449" y="655"/>
                  </a:cubicBezTo>
                  <a:cubicBezTo>
                    <a:pt x="56843" y="13427"/>
                    <a:pt x="31176" y="21065"/>
                    <a:pt x="5221" y="22735"/>
                  </a:cubicBezTo>
                  <a:cubicBezTo>
                    <a:pt x="2099" y="22947"/>
                    <a:pt x="-286" y="25624"/>
                    <a:pt x="-85" y="28729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9C623BDE-B1B7-9E4B-B24B-09A835E2C590}"/>
                </a:ext>
              </a:extLst>
            </p:cNvPr>
            <p:cNvSpPr/>
            <p:nvPr/>
          </p:nvSpPr>
          <p:spPr>
            <a:xfrm>
              <a:off x="6240963" y="3245064"/>
              <a:ext cx="65348" cy="25397"/>
            </a:xfrm>
            <a:custGeom>
              <a:avLst/>
              <a:gdLst>
                <a:gd name="connsiteX0" fmla="*/ 64534 w 65348"/>
                <a:gd name="connsiteY0" fmla="*/ 2789 h 25397"/>
                <a:gd name="connsiteX1" fmla="*/ 56794 w 65348"/>
                <a:gd name="connsiteY1" fmla="*/ 621 h 25397"/>
                <a:gd name="connsiteX2" fmla="*/ 5548 w 65348"/>
                <a:gd name="connsiteY2" fmla="*/ 14016 h 25397"/>
                <a:gd name="connsiteX3" fmla="*/ -97 w 65348"/>
                <a:gd name="connsiteY3" fmla="*/ 19698 h 25397"/>
                <a:gd name="connsiteX4" fmla="*/ 5586 w 65348"/>
                <a:gd name="connsiteY4" fmla="*/ 25306 h 25397"/>
                <a:gd name="connsiteX5" fmla="*/ 5611 w 65348"/>
                <a:gd name="connsiteY5" fmla="*/ 25306 h 25397"/>
                <a:gd name="connsiteX6" fmla="*/ 62326 w 65348"/>
                <a:gd name="connsiteY6" fmla="*/ 10477 h 25397"/>
                <a:gd name="connsiteX7" fmla="*/ 64535 w 65348"/>
                <a:gd name="connsiteY7" fmla="*/ 2789 h 2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48" h="25397">
                  <a:moveTo>
                    <a:pt x="64534" y="2789"/>
                  </a:moveTo>
                  <a:cubicBezTo>
                    <a:pt x="63005" y="73"/>
                    <a:pt x="59529" y="-887"/>
                    <a:pt x="56794" y="621"/>
                  </a:cubicBezTo>
                  <a:cubicBezTo>
                    <a:pt x="41163" y="9281"/>
                    <a:pt x="23450" y="13904"/>
                    <a:pt x="5548" y="14016"/>
                  </a:cubicBezTo>
                  <a:cubicBezTo>
                    <a:pt x="2412" y="14028"/>
                    <a:pt x="-122" y="16584"/>
                    <a:pt x="-97" y="19698"/>
                  </a:cubicBezTo>
                  <a:cubicBezTo>
                    <a:pt x="-71" y="22800"/>
                    <a:pt x="2463" y="25306"/>
                    <a:pt x="5586" y="25306"/>
                  </a:cubicBezTo>
                  <a:cubicBezTo>
                    <a:pt x="5598" y="25306"/>
                    <a:pt x="5598" y="25306"/>
                    <a:pt x="5611" y="25306"/>
                  </a:cubicBezTo>
                  <a:cubicBezTo>
                    <a:pt x="25419" y="25164"/>
                    <a:pt x="45040" y="20047"/>
                    <a:pt x="62326" y="10477"/>
                  </a:cubicBezTo>
                  <a:cubicBezTo>
                    <a:pt x="65061" y="8958"/>
                    <a:pt x="66064" y="5518"/>
                    <a:pt x="64535" y="2789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7BDF60B3-7C5F-4B42-8D61-E8112339713F}"/>
                </a:ext>
              </a:extLst>
            </p:cNvPr>
            <p:cNvSpPr/>
            <p:nvPr/>
          </p:nvSpPr>
          <p:spPr>
            <a:xfrm>
              <a:off x="6269374" y="3270448"/>
              <a:ext cx="45447" cy="22615"/>
            </a:xfrm>
            <a:custGeom>
              <a:avLst/>
              <a:gdLst>
                <a:gd name="connsiteX0" fmla="*/ 36110 w 45447"/>
                <a:gd name="connsiteY0" fmla="*/ 1168 h 22615"/>
                <a:gd name="connsiteX1" fmla="*/ 5802 w 45447"/>
                <a:gd name="connsiteY1" fmla="*/ 11211 h 22615"/>
                <a:gd name="connsiteX2" fmla="*/ -94 w 45447"/>
                <a:gd name="connsiteY2" fmla="*/ 16632 h 22615"/>
                <a:gd name="connsiteX3" fmla="*/ 5363 w 45447"/>
                <a:gd name="connsiteY3" fmla="*/ 22488 h 22615"/>
                <a:gd name="connsiteX4" fmla="*/ 7407 w 45447"/>
                <a:gd name="connsiteY4" fmla="*/ 22524 h 22615"/>
                <a:gd name="connsiteX5" fmla="*/ 43248 w 45447"/>
                <a:gd name="connsiteY5" fmla="*/ 9950 h 22615"/>
                <a:gd name="connsiteX6" fmla="*/ 44087 w 45447"/>
                <a:gd name="connsiteY6" fmla="*/ 2001 h 22615"/>
                <a:gd name="connsiteX7" fmla="*/ 36109 w 45447"/>
                <a:gd name="connsiteY7" fmla="*/ 1167 h 2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47" h="22615">
                  <a:moveTo>
                    <a:pt x="36110" y="1168"/>
                  </a:moveTo>
                  <a:cubicBezTo>
                    <a:pt x="27680" y="7946"/>
                    <a:pt x="16641" y="11548"/>
                    <a:pt x="5802" y="11211"/>
                  </a:cubicBezTo>
                  <a:cubicBezTo>
                    <a:pt x="2765" y="10929"/>
                    <a:pt x="44" y="13517"/>
                    <a:pt x="-94" y="16632"/>
                  </a:cubicBezTo>
                  <a:cubicBezTo>
                    <a:pt x="-201" y="19747"/>
                    <a:pt x="2228" y="22376"/>
                    <a:pt x="5363" y="22488"/>
                  </a:cubicBezTo>
                  <a:cubicBezTo>
                    <a:pt x="6053" y="22513"/>
                    <a:pt x="6728" y="22524"/>
                    <a:pt x="7407" y="22524"/>
                  </a:cubicBezTo>
                  <a:cubicBezTo>
                    <a:pt x="20291" y="22524"/>
                    <a:pt x="33250" y="18000"/>
                    <a:pt x="43248" y="9950"/>
                  </a:cubicBezTo>
                  <a:cubicBezTo>
                    <a:pt x="45680" y="7983"/>
                    <a:pt x="46057" y="4430"/>
                    <a:pt x="44087" y="2001"/>
                  </a:cubicBezTo>
                  <a:cubicBezTo>
                    <a:pt x="42117" y="-430"/>
                    <a:pt x="38492" y="-790"/>
                    <a:pt x="36109" y="1167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98ABDD26-A86C-1A4C-9F71-04581EDB03AE}"/>
                </a:ext>
              </a:extLst>
            </p:cNvPr>
            <p:cNvSpPr/>
            <p:nvPr/>
          </p:nvSpPr>
          <p:spPr>
            <a:xfrm>
              <a:off x="5982469" y="2863849"/>
              <a:ext cx="64071" cy="123469"/>
            </a:xfrm>
            <a:custGeom>
              <a:avLst/>
              <a:gdLst>
                <a:gd name="connsiteX0" fmla="*/ 26086 w 64071"/>
                <a:gd name="connsiteY0" fmla="*/ 11368 h 123469"/>
                <a:gd name="connsiteX1" fmla="*/ 47523 w 64071"/>
                <a:gd name="connsiteY1" fmla="*/ 28654 h 123469"/>
                <a:gd name="connsiteX2" fmla="*/ 51248 w 64071"/>
                <a:gd name="connsiteY2" fmla="*/ 40130 h 123469"/>
                <a:gd name="connsiteX3" fmla="*/ 49108 w 64071"/>
                <a:gd name="connsiteY3" fmla="*/ 85096 h 123469"/>
                <a:gd name="connsiteX4" fmla="*/ 46789 w 64071"/>
                <a:gd name="connsiteY4" fmla="*/ 99902 h 123469"/>
                <a:gd name="connsiteX5" fmla="*/ 18389 w 64071"/>
                <a:gd name="connsiteY5" fmla="*/ 46330 h 123469"/>
                <a:gd name="connsiteX6" fmla="*/ 11775 w 64071"/>
                <a:gd name="connsiteY6" fmla="*/ 30409 h 123469"/>
                <a:gd name="connsiteX7" fmla="*/ 6211 w 64071"/>
                <a:gd name="connsiteY7" fmla="*/ 31554 h 123469"/>
                <a:gd name="connsiteX8" fmla="*/ 11620 w 64071"/>
                <a:gd name="connsiteY8" fmla="*/ 29601 h 123469"/>
                <a:gd name="connsiteX9" fmla="*/ 14586 w 64071"/>
                <a:gd name="connsiteY9" fmla="*/ 15629 h 123469"/>
                <a:gd name="connsiteX10" fmla="*/ 26085 w 64071"/>
                <a:gd name="connsiteY10" fmla="*/ 11366 h 123469"/>
                <a:gd name="connsiteX11" fmla="*/ 434 w 64071"/>
                <a:gd name="connsiteY11" fmla="*/ 31559 h 123469"/>
                <a:gd name="connsiteX12" fmla="*/ 647 w 64071"/>
                <a:gd name="connsiteY12" fmla="*/ 32698 h 123469"/>
                <a:gd name="connsiteX13" fmla="*/ 8238 w 64071"/>
                <a:gd name="connsiteY13" fmla="*/ 51408 h 123469"/>
                <a:gd name="connsiteX14" fmla="*/ 37383 w 64071"/>
                <a:gd name="connsiteY14" fmla="*/ 106277 h 123469"/>
                <a:gd name="connsiteX15" fmla="*/ 46366 w 64071"/>
                <a:gd name="connsiteY15" fmla="*/ 120794 h 123469"/>
                <a:gd name="connsiteX16" fmla="*/ 52762 w 64071"/>
                <a:gd name="connsiteY16" fmla="*/ 123143 h 123469"/>
                <a:gd name="connsiteX17" fmla="*/ 56834 w 64071"/>
                <a:gd name="connsiteY17" fmla="*/ 117724 h 123469"/>
                <a:gd name="connsiteX18" fmla="*/ 60315 w 64071"/>
                <a:gd name="connsiteY18" fmla="*/ 86977 h 123469"/>
                <a:gd name="connsiteX19" fmla="*/ 62381 w 64071"/>
                <a:gd name="connsiteY19" fmla="*/ 37840 h 123469"/>
                <a:gd name="connsiteX20" fmla="*/ 57899 w 64071"/>
                <a:gd name="connsiteY20" fmla="*/ 24026 h 123469"/>
                <a:gd name="connsiteX21" fmla="*/ 27787 w 64071"/>
                <a:gd name="connsiteY21" fmla="*/ 215 h 123469"/>
                <a:gd name="connsiteX22" fmla="*/ 6073 w 64071"/>
                <a:gd name="connsiteY22" fmla="*/ 8144 h 123469"/>
                <a:gd name="connsiteX23" fmla="*/ 437 w 64071"/>
                <a:gd name="connsiteY23" fmla="*/ 31560 h 12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4071" h="123469">
                  <a:moveTo>
                    <a:pt x="26086" y="11368"/>
                  </a:moveTo>
                  <a:cubicBezTo>
                    <a:pt x="34820" y="12702"/>
                    <a:pt x="44225" y="21380"/>
                    <a:pt x="47523" y="28654"/>
                  </a:cubicBezTo>
                  <a:cubicBezTo>
                    <a:pt x="49187" y="32333"/>
                    <a:pt x="50403" y="36079"/>
                    <a:pt x="51248" y="40130"/>
                  </a:cubicBezTo>
                  <a:cubicBezTo>
                    <a:pt x="54257" y="54564"/>
                    <a:pt x="51753" y="69396"/>
                    <a:pt x="49108" y="85096"/>
                  </a:cubicBezTo>
                  <a:cubicBezTo>
                    <a:pt x="48283" y="89987"/>
                    <a:pt x="47454" y="94929"/>
                    <a:pt x="46789" y="99902"/>
                  </a:cubicBezTo>
                  <a:cubicBezTo>
                    <a:pt x="37860" y="84852"/>
                    <a:pt x="28606" y="67375"/>
                    <a:pt x="18389" y="46330"/>
                  </a:cubicBezTo>
                  <a:cubicBezTo>
                    <a:pt x="15824" y="41474"/>
                    <a:pt x="12925" y="35925"/>
                    <a:pt x="11775" y="30409"/>
                  </a:cubicBezTo>
                  <a:lnTo>
                    <a:pt x="6211" y="31554"/>
                  </a:lnTo>
                  <a:lnTo>
                    <a:pt x="11620" y="29601"/>
                  </a:lnTo>
                  <a:cubicBezTo>
                    <a:pt x="10646" y="24050"/>
                    <a:pt x="11727" y="18823"/>
                    <a:pt x="14586" y="15629"/>
                  </a:cubicBezTo>
                  <a:cubicBezTo>
                    <a:pt x="17736" y="12066"/>
                    <a:pt x="21510" y="10681"/>
                    <a:pt x="26085" y="11366"/>
                  </a:cubicBezTo>
                  <a:close/>
                  <a:moveTo>
                    <a:pt x="434" y="31559"/>
                  </a:moveTo>
                  <a:cubicBezTo>
                    <a:pt x="448" y="31629"/>
                    <a:pt x="647" y="32650"/>
                    <a:pt x="647" y="32698"/>
                  </a:cubicBezTo>
                  <a:cubicBezTo>
                    <a:pt x="2119" y="39763"/>
                    <a:pt x="5411" y="46022"/>
                    <a:pt x="8238" y="51408"/>
                  </a:cubicBezTo>
                  <a:cubicBezTo>
                    <a:pt x="18652" y="72846"/>
                    <a:pt x="28188" y="90811"/>
                    <a:pt x="37383" y="106277"/>
                  </a:cubicBezTo>
                  <a:cubicBezTo>
                    <a:pt x="40320" y="111208"/>
                    <a:pt x="43315" y="116052"/>
                    <a:pt x="46366" y="120794"/>
                  </a:cubicBezTo>
                  <a:cubicBezTo>
                    <a:pt x="47743" y="122902"/>
                    <a:pt x="50336" y="123859"/>
                    <a:pt x="52762" y="123143"/>
                  </a:cubicBezTo>
                  <a:cubicBezTo>
                    <a:pt x="55173" y="122431"/>
                    <a:pt x="56840" y="120215"/>
                    <a:pt x="56834" y="117724"/>
                  </a:cubicBezTo>
                  <a:cubicBezTo>
                    <a:pt x="56817" y="107751"/>
                    <a:pt x="58515" y="97654"/>
                    <a:pt x="60315" y="86977"/>
                  </a:cubicBezTo>
                  <a:cubicBezTo>
                    <a:pt x="63017" y="70935"/>
                    <a:pt x="65820" y="54337"/>
                    <a:pt x="62381" y="37840"/>
                  </a:cubicBezTo>
                  <a:cubicBezTo>
                    <a:pt x="61382" y="33045"/>
                    <a:pt x="59860" y="28395"/>
                    <a:pt x="57899" y="24026"/>
                  </a:cubicBezTo>
                  <a:cubicBezTo>
                    <a:pt x="53337" y="14008"/>
                    <a:pt x="41251" y="2242"/>
                    <a:pt x="27787" y="215"/>
                  </a:cubicBezTo>
                  <a:cubicBezTo>
                    <a:pt x="19346" y="-1065"/>
                    <a:pt x="11834" y="1678"/>
                    <a:pt x="6073" y="8144"/>
                  </a:cubicBezTo>
                  <a:cubicBezTo>
                    <a:pt x="882" y="13971"/>
                    <a:pt x="-1168" y="22512"/>
                    <a:pt x="437" y="31560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044B3F1-2B0F-E241-B4C5-01C1416D9D92}"/>
                </a:ext>
              </a:extLst>
            </p:cNvPr>
            <p:cNvSpPr/>
            <p:nvPr/>
          </p:nvSpPr>
          <p:spPr>
            <a:xfrm>
              <a:off x="6269488" y="2922538"/>
              <a:ext cx="91459" cy="100502"/>
            </a:xfrm>
            <a:custGeom>
              <a:avLst/>
              <a:gdLst>
                <a:gd name="connsiteX0" fmla="*/ 19193 w 91459"/>
                <a:gd name="connsiteY0" fmla="*/ 72828 h 100502"/>
                <a:gd name="connsiteX1" fmla="*/ 62616 w 91459"/>
                <a:gd name="connsiteY1" fmla="*/ 12738 h 100502"/>
                <a:gd name="connsiteX2" fmla="*/ 72478 w 91459"/>
                <a:gd name="connsiteY2" fmla="*/ 11902 h 100502"/>
                <a:gd name="connsiteX3" fmla="*/ 79111 w 91459"/>
                <a:gd name="connsiteY3" fmla="*/ 21948 h 100502"/>
                <a:gd name="connsiteX4" fmla="*/ 78620 w 91459"/>
                <a:gd name="connsiteY4" fmla="*/ 35573 h 100502"/>
                <a:gd name="connsiteX5" fmla="*/ 50583 w 91459"/>
                <a:gd name="connsiteY5" fmla="*/ 61672 h 100502"/>
                <a:gd name="connsiteX6" fmla="*/ 35917 w 91459"/>
                <a:gd name="connsiteY6" fmla="*/ 70685 h 100502"/>
                <a:gd name="connsiteX7" fmla="*/ 15479 w 91459"/>
                <a:gd name="connsiteY7" fmla="*/ 83077 h 100502"/>
                <a:gd name="connsiteX8" fmla="*/ 19178 w 91459"/>
                <a:gd name="connsiteY8" fmla="*/ 72823 h 100502"/>
                <a:gd name="connsiteX9" fmla="*/ 41975 w 91459"/>
                <a:gd name="connsiteY9" fmla="*/ 80236 h 100502"/>
                <a:gd name="connsiteX10" fmla="*/ 56433 w 91459"/>
                <a:gd name="connsiteY10" fmla="*/ 71346 h 100502"/>
                <a:gd name="connsiteX11" fmla="*/ 89257 w 91459"/>
                <a:gd name="connsiteY11" fmla="*/ 39554 h 100502"/>
                <a:gd name="connsiteX12" fmla="*/ 90071 w 91459"/>
                <a:gd name="connsiteY12" fmla="*/ 18926 h 100502"/>
                <a:gd name="connsiteX13" fmla="*/ 77365 w 91459"/>
                <a:gd name="connsiteY13" fmla="*/ 1707 h 100502"/>
                <a:gd name="connsiteX14" fmla="*/ 58047 w 91459"/>
                <a:gd name="connsiteY14" fmla="*/ 2414 h 100502"/>
                <a:gd name="connsiteX15" fmla="*/ 8558 w 91459"/>
                <a:gd name="connsiteY15" fmla="*/ 68849 h 100502"/>
                <a:gd name="connsiteX16" fmla="*/ 179 w 91459"/>
                <a:gd name="connsiteY16" fmla="*/ 93024 h 100502"/>
                <a:gd name="connsiteX17" fmla="*/ 1868 w 91459"/>
                <a:gd name="connsiteY17" fmla="*/ 99035 h 100502"/>
                <a:gd name="connsiteX18" fmla="*/ 8106 w 91459"/>
                <a:gd name="connsiteY18" fmla="*/ 99837 h 100502"/>
                <a:gd name="connsiteX19" fmla="*/ 41977 w 91459"/>
                <a:gd name="connsiteY19" fmla="*/ 80235 h 10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59" h="100502">
                  <a:moveTo>
                    <a:pt x="19193" y="72828"/>
                  </a:moveTo>
                  <a:cubicBezTo>
                    <a:pt x="31776" y="39653"/>
                    <a:pt x="45974" y="19999"/>
                    <a:pt x="62616" y="12738"/>
                  </a:cubicBezTo>
                  <a:cubicBezTo>
                    <a:pt x="66631" y="10991"/>
                    <a:pt x="69940" y="10712"/>
                    <a:pt x="72478" y="11902"/>
                  </a:cubicBezTo>
                  <a:cubicBezTo>
                    <a:pt x="76133" y="13647"/>
                    <a:pt x="78105" y="18309"/>
                    <a:pt x="79111" y="21948"/>
                  </a:cubicBezTo>
                  <a:cubicBezTo>
                    <a:pt x="80448" y="26723"/>
                    <a:pt x="80284" y="31188"/>
                    <a:pt x="78620" y="35573"/>
                  </a:cubicBezTo>
                  <a:cubicBezTo>
                    <a:pt x="74573" y="46242"/>
                    <a:pt x="62178" y="54746"/>
                    <a:pt x="50583" y="61672"/>
                  </a:cubicBezTo>
                  <a:cubicBezTo>
                    <a:pt x="45693" y="64596"/>
                    <a:pt x="40816" y="67631"/>
                    <a:pt x="35917" y="70685"/>
                  </a:cubicBezTo>
                  <a:cubicBezTo>
                    <a:pt x="29224" y="74865"/>
                    <a:pt x="22389" y="79137"/>
                    <a:pt x="15479" y="83077"/>
                  </a:cubicBezTo>
                  <a:cubicBezTo>
                    <a:pt x="16627" y="79750"/>
                    <a:pt x="17854" y="76309"/>
                    <a:pt x="19178" y="72823"/>
                  </a:cubicBezTo>
                  <a:close/>
                  <a:moveTo>
                    <a:pt x="41975" y="80236"/>
                  </a:moveTo>
                  <a:cubicBezTo>
                    <a:pt x="46794" y="77219"/>
                    <a:pt x="51613" y="74229"/>
                    <a:pt x="56433" y="71346"/>
                  </a:cubicBezTo>
                  <a:cubicBezTo>
                    <a:pt x="70365" y="63030"/>
                    <a:pt x="83998" y="53418"/>
                    <a:pt x="89257" y="39554"/>
                  </a:cubicBezTo>
                  <a:cubicBezTo>
                    <a:pt x="91764" y="32942"/>
                    <a:pt x="92027" y="25997"/>
                    <a:pt x="90071" y="18926"/>
                  </a:cubicBezTo>
                  <a:cubicBezTo>
                    <a:pt x="87095" y="8252"/>
                    <a:pt x="81512" y="3672"/>
                    <a:pt x="77365" y="1707"/>
                  </a:cubicBezTo>
                  <a:cubicBezTo>
                    <a:pt x="73476" y="-126"/>
                    <a:pt x="66976" y="-1475"/>
                    <a:pt x="58047" y="2414"/>
                  </a:cubicBezTo>
                  <a:cubicBezTo>
                    <a:pt x="31964" y="13785"/>
                    <a:pt x="17311" y="45772"/>
                    <a:pt x="8558" y="68849"/>
                  </a:cubicBezTo>
                  <a:cubicBezTo>
                    <a:pt x="5280" y="77489"/>
                    <a:pt x="2529" y="85807"/>
                    <a:pt x="179" y="93024"/>
                  </a:cubicBezTo>
                  <a:cubicBezTo>
                    <a:pt x="-525" y="95183"/>
                    <a:pt x="144" y="97549"/>
                    <a:pt x="1868" y="99035"/>
                  </a:cubicBezTo>
                  <a:cubicBezTo>
                    <a:pt x="3597" y="100520"/>
                    <a:pt x="6055" y="100828"/>
                    <a:pt x="8106" y="99837"/>
                  </a:cubicBezTo>
                  <a:cubicBezTo>
                    <a:pt x="19770" y="94108"/>
                    <a:pt x="31065" y="87057"/>
                    <a:pt x="41977" y="8023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50E211D-7AD6-E54C-9F56-DE302AE674D3}"/>
              </a:ext>
            </a:extLst>
          </p:cNvPr>
          <p:cNvSpPr txBox="1"/>
          <p:nvPr/>
        </p:nvSpPr>
        <p:spPr>
          <a:xfrm>
            <a:off x="3547213" y="583080"/>
            <a:ext cx="5740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PROBLEM STATEMENT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77" name="Graphic 176">
            <a:extLst>
              <a:ext uri="{FF2B5EF4-FFF2-40B4-BE49-F238E27FC236}">
                <a16:creationId xmlns:a16="http://schemas.microsoft.com/office/drawing/2014/main" id="{B0EF01F8-B182-6149-B8B6-CED85E0B6E5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3778989" y="1104894"/>
            <a:ext cx="5192790" cy="1870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9A67B7-9C49-3266-0BA3-73A6BE899A2E}"/>
              </a:ext>
            </a:extLst>
          </p:cNvPr>
          <p:cNvSpPr txBox="1"/>
          <p:nvPr/>
        </p:nvSpPr>
        <p:spPr>
          <a:xfrm>
            <a:off x="5235982" y="2083964"/>
            <a:ext cx="626620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Stage fear and public speaking anxiety hinder individuals from effectively expressing themselves, limiting personal growth, professional opportunities, and societal impact.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Existing solutions are inadequate and fail to provide comprehensive support. 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A transformative solution is needed to empower individuals and bridge the resource gap in public speaking.</a:t>
            </a:r>
            <a:endParaRPr lang="en-IN" sz="20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B29977EB-A43F-BFEB-D26D-A8A6C29F8644}"/>
              </a:ext>
            </a:extLst>
          </p:cNvPr>
          <p:cNvSpPr/>
          <p:nvPr/>
        </p:nvSpPr>
        <p:spPr>
          <a:xfrm>
            <a:off x="1280242" y="6437447"/>
            <a:ext cx="10911758" cy="445696"/>
          </a:xfrm>
          <a:custGeom>
            <a:avLst/>
            <a:gdLst/>
            <a:ahLst/>
            <a:cxnLst/>
            <a:rect l="l" t="t" r="r" b="b"/>
            <a:pathLst>
              <a:path w="18288000" h="1029469">
                <a:moveTo>
                  <a:pt x="0" y="0"/>
                </a:moveTo>
                <a:lnTo>
                  <a:pt x="18288000" y="0"/>
                </a:lnTo>
                <a:lnTo>
                  <a:pt x="18288000" y="1029469"/>
                </a:lnTo>
                <a:lnTo>
                  <a:pt x="0" y="1029469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-13432" r="-13432"/>
            </a:stretch>
          </a:blipFill>
        </p:spPr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3B08EBC6-9B3C-9208-4007-22131A8F2B8D}"/>
              </a:ext>
            </a:extLst>
          </p:cNvPr>
          <p:cNvSpPr/>
          <p:nvPr/>
        </p:nvSpPr>
        <p:spPr>
          <a:xfrm>
            <a:off x="9919289" y="0"/>
            <a:ext cx="2272711" cy="712269"/>
          </a:xfrm>
          <a:custGeom>
            <a:avLst/>
            <a:gdLst/>
            <a:ahLst/>
            <a:cxnLst/>
            <a:rect l="l" t="t" r="r" b="b"/>
            <a:pathLst>
              <a:path w="3913666" h="1405852">
                <a:moveTo>
                  <a:pt x="0" y="0"/>
                </a:moveTo>
                <a:lnTo>
                  <a:pt x="3913666" y="0"/>
                </a:lnTo>
                <a:lnTo>
                  <a:pt x="3913666" y="1405852"/>
                </a:lnTo>
                <a:lnTo>
                  <a:pt x="0" y="1405852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-28378" t="-40084" r="-26590" b="-46530"/>
            </a:stretch>
          </a:blipFill>
        </p:spPr>
      </p:sp>
    </p:spTree>
    <p:extLst>
      <p:ext uri="{BB962C8B-B14F-4D97-AF65-F5344CB8AC3E}">
        <p14:creationId xmlns:p14="http://schemas.microsoft.com/office/powerpoint/2010/main" val="1000891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954582D-4B25-B049-BB6B-EC4E61BF854E}"/>
              </a:ext>
            </a:extLst>
          </p:cNvPr>
          <p:cNvGrpSpPr/>
          <p:nvPr/>
        </p:nvGrpSpPr>
        <p:grpSpPr>
          <a:xfrm>
            <a:off x="-828000" y="503294"/>
            <a:ext cx="828000" cy="828000"/>
            <a:chOff x="-828000" y="503294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7B3DA2D-B4FA-C24D-B4E8-7624EF4869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50329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" name="Graphic 4" descr="Lightbulb">
              <a:extLst>
                <a:ext uri="{FF2B5EF4-FFF2-40B4-BE49-F238E27FC236}">
                  <a16:creationId xmlns:a16="http://schemas.microsoft.com/office/drawing/2014/main" id="{6B3BAA89-1839-EB44-9B24-BA6C97EEB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23417" y="634043"/>
              <a:ext cx="618834" cy="61883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7D7912C-E040-6A4A-BE6E-6CAD6509E07B}"/>
              </a:ext>
            </a:extLst>
          </p:cNvPr>
          <p:cNvGrpSpPr/>
          <p:nvPr/>
        </p:nvGrpSpPr>
        <p:grpSpPr>
          <a:xfrm>
            <a:off x="-828000" y="1759147"/>
            <a:ext cx="828000" cy="828000"/>
            <a:chOff x="-828000" y="1759147"/>
            <a:chExt cx="828000" cy="828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475FEE-C144-4548-A8A7-4F513439FE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175914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8" name="Graphic 7" descr="Upward trend">
              <a:extLst>
                <a:ext uri="{FF2B5EF4-FFF2-40B4-BE49-F238E27FC236}">
                  <a16:creationId xmlns:a16="http://schemas.microsoft.com/office/drawing/2014/main" id="{7140F157-340D-604A-A162-D3A7E8156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23417" y="1862580"/>
              <a:ext cx="618834" cy="618834"/>
            </a:xfrm>
            <a:prstGeom prst="rect">
              <a:avLst/>
            </a:prstGeom>
          </p:spPr>
        </p:pic>
      </p:grpSp>
      <p:pic>
        <p:nvPicPr>
          <p:cNvPr id="2" name="Graphic 1" descr="Questions">
            <a:extLst>
              <a:ext uri="{FF2B5EF4-FFF2-40B4-BE49-F238E27FC236}">
                <a16:creationId xmlns:a16="http://schemas.microsoft.com/office/drawing/2014/main" id="{11935C50-98AF-51BA-DC5D-38E2CE392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65858" y="1940842"/>
            <a:ext cx="2911184" cy="29111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1C8B1D3-6DD6-5FE9-5860-D86DC178189B}"/>
              </a:ext>
            </a:extLst>
          </p:cNvPr>
          <p:cNvSpPr txBox="1"/>
          <p:nvPr/>
        </p:nvSpPr>
        <p:spPr>
          <a:xfrm>
            <a:off x="4853659" y="583080"/>
            <a:ext cx="3127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latin typeface="Montserrat" pitchFamily="2" charset="77"/>
              </a:rPr>
              <a:t>THANK YOU</a:t>
            </a:r>
            <a:endParaRPr lang="en-LT" sz="3200" b="1" spc="300" dirty="0">
              <a:latin typeface="Montserrat" pitchFamily="2" charset="77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918A403A-FF3B-5879-AE2D-A30EEB5F00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1540000">
            <a:off x="5144595" y="1103980"/>
            <a:ext cx="2565887" cy="134841"/>
          </a:xfrm>
          <a:prstGeom prst="rect">
            <a:avLst/>
          </a:prstGeom>
        </p:spPr>
      </p:pic>
      <p:sp>
        <p:nvSpPr>
          <p:cNvPr id="26" name="Freeform 9">
            <a:extLst>
              <a:ext uri="{FF2B5EF4-FFF2-40B4-BE49-F238E27FC236}">
                <a16:creationId xmlns:a16="http://schemas.microsoft.com/office/drawing/2014/main" id="{E440E9D0-6813-FDB5-F923-153B87DA3247}"/>
              </a:ext>
            </a:extLst>
          </p:cNvPr>
          <p:cNvSpPr/>
          <p:nvPr/>
        </p:nvSpPr>
        <p:spPr>
          <a:xfrm>
            <a:off x="1361765" y="6412304"/>
            <a:ext cx="10830235" cy="445696"/>
          </a:xfrm>
          <a:custGeom>
            <a:avLst/>
            <a:gdLst/>
            <a:ahLst/>
            <a:cxnLst/>
            <a:rect l="l" t="t" r="r" b="b"/>
            <a:pathLst>
              <a:path w="18288000" h="1029469">
                <a:moveTo>
                  <a:pt x="0" y="0"/>
                </a:moveTo>
                <a:lnTo>
                  <a:pt x="18288000" y="0"/>
                </a:lnTo>
                <a:lnTo>
                  <a:pt x="18288000" y="1029469"/>
                </a:lnTo>
                <a:lnTo>
                  <a:pt x="0" y="102946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3432" r="-13432"/>
            </a:stretch>
          </a:blipFill>
        </p:spPr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542451E-0F9C-4DF6-6A75-602FAE2CE87F}"/>
              </a:ext>
            </a:extLst>
          </p:cNvPr>
          <p:cNvGrpSpPr/>
          <p:nvPr/>
        </p:nvGrpSpPr>
        <p:grpSpPr>
          <a:xfrm>
            <a:off x="-842642" y="4270854"/>
            <a:ext cx="827568" cy="828000"/>
            <a:chOff x="-842559" y="5561839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BD0710B-D9B4-6110-EDDE-523F29C82A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Users">
              <a:extLst>
                <a:ext uri="{FF2B5EF4-FFF2-40B4-BE49-F238E27FC236}">
                  <a16:creationId xmlns:a16="http://schemas.microsoft.com/office/drawing/2014/main" id="{2A3A6BE4-25A6-AC12-32B7-CF336D1DD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7774894-11AF-4348-E9F1-3AD8C6C71281}"/>
              </a:ext>
            </a:extLst>
          </p:cNvPr>
          <p:cNvGrpSpPr/>
          <p:nvPr/>
        </p:nvGrpSpPr>
        <p:grpSpPr>
          <a:xfrm>
            <a:off x="-883212" y="2979864"/>
            <a:ext cx="827568" cy="828000"/>
            <a:chOff x="-842559" y="4288420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3EE167-DF2E-04D0-9326-24641D3A6A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Single gear">
              <a:extLst>
                <a:ext uri="{FF2B5EF4-FFF2-40B4-BE49-F238E27FC236}">
                  <a16:creationId xmlns:a16="http://schemas.microsoft.com/office/drawing/2014/main" id="{9403F347-A6C3-C306-A026-C27D0DEC3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sp>
        <p:nvSpPr>
          <p:cNvPr id="38" name="Freeform 17">
            <a:extLst>
              <a:ext uri="{FF2B5EF4-FFF2-40B4-BE49-F238E27FC236}">
                <a16:creationId xmlns:a16="http://schemas.microsoft.com/office/drawing/2014/main" id="{4FD5F81F-4FCC-4C25-E495-2C08F70794AE}"/>
              </a:ext>
            </a:extLst>
          </p:cNvPr>
          <p:cNvSpPr/>
          <p:nvPr/>
        </p:nvSpPr>
        <p:spPr>
          <a:xfrm rot="10800000">
            <a:off x="0" y="-4437659"/>
            <a:ext cx="1359604" cy="20627788"/>
          </a:xfrm>
          <a:custGeom>
            <a:avLst/>
            <a:gdLst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7" fmla="*/ 0 w 1359568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9604" h="20627788">
                <a:moveTo>
                  <a:pt x="36" y="20627788"/>
                </a:moveTo>
                <a:lnTo>
                  <a:pt x="36" y="11151257"/>
                </a:lnTo>
                <a:cubicBezTo>
                  <a:pt x="-1812" y="10732246"/>
                  <a:pt x="562432" y="10818204"/>
                  <a:pt x="567694" y="10313894"/>
                </a:cubicBezTo>
                <a:cubicBezTo>
                  <a:pt x="572956" y="9809584"/>
                  <a:pt x="-5226" y="9888718"/>
                  <a:pt x="36" y="9476531"/>
                </a:cubicBezTo>
                <a:lnTo>
                  <a:pt x="36" y="0"/>
                </a:lnTo>
                <a:lnTo>
                  <a:pt x="1359604" y="0"/>
                </a:lnTo>
                <a:lnTo>
                  <a:pt x="1359604" y="20627788"/>
                </a:lnTo>
                <a:lnTo>
                  <a:pt x="36" y="20627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19" name="Graphic 18" descr="Lightbulb">
            <a:hlinkClick r:id="rId16" action="ppaction://hlinksldjump"/>
            <a:extLst>
              <a:ext uri="{FF2B5EF4-FFF2-40B4-BE49-F238E27FC236}">
                <a16:creationId xmlns:a16="http://schemas.microsoft.com/office/drawing/2014/main" id="{6E80348E-5EB3-754B-86C8-4C4EA07C831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3488" y="634043"/>
            <a:ext cx="618834" cy="618834"/>
          </a:xfrm>
          <a:prstGeom prst="rect">
            <a:avLst/>
          </a:prstGeom>
        </p:spPr>
      </p:pic>
      <p:pic>
        <p:nvPicPr>
          <p:cNvPr id="20" name="Graphic 19" descr="Upward trend">
            <a:hlinkClick r:id="rId19" action="ppaction://hlinksldjump"/>
            <a:extLst>
              <a:ext uri="{FF2B5EF4-FFF2-40B4-BE49-F238E27FC236}">
                <a16:creationId xmlns:a16="http://schemas.microsoft.com/office/drawing/2014/main" id="{2265410C-8250-D94D-B452-8EC4A7C4404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83488" y="1862580"/>
            <a:ext cx="618834" cy="618834"/>
          </a:xfrm>
          <a:prstGeom prst="rect">
            <a:avLst/>
          </a:prstGeom>
        </p:spPr>
      </p:pic>
      <p:pic>
        <p:nvPicPr>
          <p:cNvPr id="23" name="Graphic 22" descr="Users">
            <a:hlinkClick r:id="rId22" action="ppaction://hlinksldjump"/>
            <a:extLst>
              <a:ext uri="{FF2B5EF4-FFF2-40B4-BE49-F238E27FC236}">
                <a16:creationId xmlns:a16="http://schemas.microsoft.com/office/drawing/2014/main" id="{A41F91BD-1F3B-1C43-96EF-08696B54726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83488" y="5566818"/>
            <a:ext cx="618834" cy="61883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67C0ADE-6688-524D-6005-870A0DF33705}"/>
              </a:ext>
            </a:extLst>
          </p:cNvPr>
          <p:cNvGrpSpPr/>
          <p:nvPr/>
        </p:nvGrpSpPr>
        <p:grpSpPr>
          <a:xfrm>
            <a:off x="947765" y="5462235"/>
            <a:ext cx="828000" cy="828000"/>
            <a:chOff x="-828000" y="3015000"/>
            <a:chExt cx="828000" cy="828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0FD69E3-3016-57C2-E1CF-459DB0CB97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9" name="Graphic 28" descr="Coffee">
              <a:extLst>
                <a:ext uri="{FF2B5EF4-FFF2-40B4-BE49-F238E27FC236}">
                  <a16:creationId xmlns:a16="http://schemas.microsoft.com/office/drawing/2014/main" id="{BEA94769-69A5-F224-3D25-E15C53FC4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-668912" y="3119067"/>
              <a:ext cx="582259" cy="582259"/>
            </a:xfrm>
            <a:prstGeom prst="rect">
              <a:avLst/>
            </a:prstGeom>
          </p:spPr>
        </p:pic>
      </p:grpSp>
      <p:pic>
        <p:nvPicPr>
          <p:cNvPr id="33" name="Graphic 32" descr="Users">
            <a:hlinkClick r:id="rId27" action="ppaction://hlinksldjump"/>
            <a:extLst>
              <a:ext uri="{FF2B5EF4-FFF2-40B4-BE49-F238E27FC236}">
                <a16:creationId xmlns:a16="http://schemas.microsoft.com/office/drawing/2014/main" id="{F7CF1441-181F-6A15-A617-AD99B4F7871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80402" y="4323893"/>
            <a:ext cx="721920" cy="721920"/>
          </a:xfrm>
          <a:prstGeom prst="rect">
            <a:avLst/>
          </a:prstGeom>
        </p:spPr>
      </p:pic>
      <p:pic>
        <p:nvPicPr>
          <p:cNvPr id="37" name="Graphic 36" descr="Single gear">
            <a:hlinkClick r:id="rId30" action="ppaction://hlinksldjump"/>
            <a:extLst>
              <a:ext uri="{FF2B5EF4-FFF2-40B4-BE49-F238E27FC236}">
                <a16:creationId xmlns:a16="http://schemas.microsoft.com/office/drawing/2014/main" id="{586D5EBD-3AEC-1F63-5693-107E7B4650A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37103" y="3054628"/>
            <a:ext cx="724649" cy="724649"/>
          </a:xfrm>
          <a:prstGeom prst="rect">
            <a:avLst/>
          </a:prstGeom>
        </p:spPr>
      </p:pic>
      <p:sp>
        <p:nvSpPr>
          <p:cNvPr id="39" name="Freeform 8">
            <a:extLst>
              <a:ext uri="{FF2B5EF4-FFF2-40B4-BE49-F238E27FC236}">
                <a16:creationId xmlns:a16="http://schemas.microsoft.com/office/drawing/2014/main" id="{2BA4A6C9-BBB8-6C0C-B769-C5551BC6022A}"/>
              </a:ext>
            </a:extLst>
          </p:cNvPr>
          <p:cNvSpPr/>
          <p:nvPr/>
        </p:nvSpPr>
        <p:spPr>
          <a:xfrm>
            <a:off x="9919289" y="0"/>
            <a:ext cx="2272711" cy="712269"/>
          </a:xfrm>
          <a:custGeom>
            <a:avLst/>
            <a:gdLst/>
            <a:ahLst/>
            <a:cxnLst/>
            <a:rect l="l" t="t" r="r" b="b"/>
            <a:pathLst>
              <a:path w="3913666" h="1405852">
                <a:moveTo>
                  <a:pt x="0" y="0"/>
                </a:moveTo>
                <a:lnTo>
                  <a:pt x="3913666" y="0"/>
                </a:lnTo>
                <a:lnTo>
                  <a:pt x="3913666" y="1405852"/>
                </a:lnTo>
                <a:lnTo>
                  <a:pt x="0" y="1405852"/>
                </a:lnTo>
                <a:lnTo>
                  <a:pt x="0" y="0"/>
                </a:lnTo>
                <a:close/>
              </a:path>
            </a:pathLst>
          </a:custGeom>
          <a:blipFill>
            <a:blip r:embed="rId33"/>
            <a:stretch>
              <a:fillRect l="-28378" t="-40084" r="-26590" b="-46530"/>
            </a:stretch>
          </a:blipFill>
        </p:spPr>
      </p:sp>
    </p:spTree>
    <p:extLst>
      <p:ext uri="{BB962C8B-B14F-4D97-AF65-F5344CB8AC3E}">
        <p14:creationId xmlns:p14="http://schemas.microsoft.com/office/powerpoint/2010/main" val="2380955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1" name="Graphic 50" descr="Upward trend"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4" name="Graphic 53" descr="Single gear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8F3FE3-F4B1-3D49-90B9-DB018822860F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8D45B5-D094-6D4C-8236-4CC78F9B3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7" name="Graphic 56" descr="Users">
              <a:extLst>
                <a:ext uri="{FF2B5EF4-FFF2-40B4-BE49-F238E27FC236}">
                  <a16:creationId xmlns:a16="http://schemas.microsoft.com/office/drawing/2014/main" id="{71E56C38-F85F-EF4A-926D-FA0FA8F9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0" name="Graphic 59" descr="Coffee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4" name="Graphic 63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65" name="Graphic 64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66" name="Graphic 65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A6B27D8-8436-0A4F-A9FE-C445BB25553E}"/>
              </a:ext>
            </a:extLst>
          </p:cNvPr>
          <p:cNvSpPr txBox="1"/>
          <p:nvPr/>
        </p:nvSpPr>
        <p:spPr>
          <a:xfrm>
            <a:off x="5048423" y="583080"/>
            <a:ext cx="2738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SOLUTION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311393A-87B0-4C47-BB25-5F2D4009028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432676">
            <a:off x="5371000" y="1071042"/>
            <a:ext cx="2059204" cy="1348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DFEED7-1A34-B635-C308-5BE85F572FDB}"/>
              </a:ext>
            </a:extLst>
          </p:cNvPr>
          <p:cNvSpPr txBox="1"/>
          <p:nvPr/>
        </p:nvSpPr>
        <p:spPr>
          <a:xfrm>
            <a:off x="4845192" y="1304265"/>
            <a:ext cx="70663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The project offers a comprehensive solution to stage fear and public speaking anxiety. </a:t>
            </a:r>
          </a:p>
          <a:p>
            <a:endParaRPr lang="en-US" sz="20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It includes generating PowerPoint presentations, describing slide content, and analyzing user-uploaded presentations. </a:t>
            </a:r>
          </a:p>
          <a:p>
            <a:endParaRPr lang="en-US" sz="20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Q&amp;A sessions on specific topics are also generated. A supportive community/forum is created for users to connect, share experiences, seek advice, and find inspiration. </a:t>
            </a:r>
          </a:p>
          <a:p>
            <a:endParaRPr lang="en-US" sz="20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This solution aims to empower individuals, provide resources, and foster personal growth in public speaking within a supportive environment.</a:t>
            </a:r>
            <a:endParaRPr lang="en-IN" sz="2000" dirty="0">
              <a:latin typeface="Montserrat" panose="00000500000000000000" pitchFamily="2" charset="0"/>
            </a:endParaRPr>
          </a:p>
        </p:txBody>
      </p:sp>
      <p:grpSp>
        <p:nvGrpSpPr>
          <p:cNvPr id="3" name="!!lamp">
            <a:extLst>
              <a:ext uri="{FF2B5EF4-FFF2-40B4-BE49-F238E27FC236}">
                <a16:creationId xmlns:a16="http://schemas.microsoft.com/office/drawing/2014/main" id="{54F4508A-8737-9F1E-03FD-C965B617DCB3}"/>
              </a:ext>
            </a:extLst>
          </p:cNvPr>
          <p:cNvGrpSpPr/>
          <p:nvPr/>
        </p:nvGrpSpPr>
        <p:grpSpPr>
          <a:xfrm>
            <a:off x="1733983" y="2428645"/>
            <a:ext cx="3035117" cy="2828710"/>
            <a:chOff x="5105414" y="2463804"/>
            <a:chExt cx="1974089" cy="1921526"/>
          </a:xfrm>
          <a:solidFill>
            <a:schemeClr val="tx1"/>
          </a:solidFill>
        </p:grpSpPr>
        <p:sp>
          <p:nvSpPr>
            <p:cNvPr id="4" name="Freeform 68">
              <a:extLst>
                <a:ext uri="{FF2B5EF4-FFF2-40B4-BE49-F238E27FC236}">
                  <a16:creationId xmlns:a16="http://schemas.microsoft.com/office/drawing/2014/main" id="{DF22D0DD-9452-36F4-1B94-D1AFA045B8AD}"/>
                </a:ext>
              </a:extLst>
            </p:cNvPr>
            <p:cNvSpPr/>
            <p:nvPr/>
          </p:nvSpPr>
          <p:spPr>
            <a:xfrm>
              <a:off x="5249687" y="2612395"/>
              <a:ext cx="1670533" cy="1671185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 dirty="0"/>
            </a:p>
          </p:txBody>
        </p:sp>
        <p:sp>
          <p:nvSpPr>
            <p:cNvPr id="5" name="Freeform 69">
              <a:extLst>
                <a:ext uri="{FF2B5EF4-FFF2-40B4-BE49-F238E27FC236}">
                  <a16:creationId xmlns:a16="http://schemas.microsoft.com/office/drawing/2014/main" id="{2D2E46C5-E3C5-D66B-9F8C-1BAB38BEEADF}"/>
                </a:ext>
              </a:extLst>
            </p:cNvPr>
            <p:cNvSpPr/>
            <p:nvPr/>
          </p:nvSpPr>
          <p:spPr>
            <a:xfrm>
              <a:off x="5616101" y="2976892"/>
              <a:ext cx="975245" cy="969519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" name="Freeform 70">
              <a:extLst>
                <a:ext uri="{FF2B5EF4-FFF2-40B4-BE49-F238E27FC236}">
                  <a16:creationId xmlns:a16="http://schemas.microsoft.com/office/drawing/2014/main" id="{CFFF2252-5E52-3363-7558-A11695B79560}"/>
                </a:ext>
              </a:extLst>
            </p:cNvPr>
            <p:cNvSpPr/>
            <p:nvPr/>
          </p:nvSpPr>
          <p:spPr>
            <a:xfrm>
              <a:off x="5689916" y="3050273"/>
              <a:ext cx="827635" cy="822758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 dirty="0"/>
            </a:p>
          </p:txBody>
        </p:sp>
        <p:sp>
          <p:nvSpPr>
            <p:cNvPr id="7" name="Freeform 71">
              <a:extLst>
                <a:ext uri="{FF2B5EF4-FFF2-40B4-BE49-F238E27FC236}">
                  <a16:creationId xmlns:a16="http://schemas.microsoft.com/office/drawing/2014/main" id="{E1CACE67-C72B-26DD-EF5D-1E893ABD17A9}"/>
                </a:ext>
              </a:extLst>
            </p:cNvPr>
            <p:cNvSpPr/>
            <p:nvPr/>
          </p:nvSpPr>
          <p:spPr>
            <a:xfrm>
              <a:off x="5706218" y="2941915"/>
              <a:ext cx="168034" cy="71169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" name="Freeform 72">
              <a:extLst>
                <a:ext uri="{FF2B5EF4-FFF2-40B4-BE49-F238E27FC236}">
                  <a16:creationId xmlns:a16="http://schemas.microsoft.com/office/drawing/2014/main" id="{047C78F8-99E8-0AED-757B-D99CDAB9D613}"/>
                </a:ext>
              </a:extLst>
            </p:cNvPr>
            <p:cNvSpPr/>
            <p:nvPr/>
          </p:nvSpPr>
          <p:spPr>
            <a:xfrm>
              <a:off x="5521442" y="3178159"/>
              <a:ext cx="86704" cy="186436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" name="Freeform 73">
              <a:extLst>
                <a:ext uri="{FF2B5EF4-FFF2-40B4-BE49-F238E27FC236}">
                  <a16:creationId xmlns:a16="http://schemas.microsoft.com/office/drawing/2014/main" id="{1EBE4B32-372A-183F-01D8-800DB5CF17DD}"/>
                </a:ext>
              </a:extLst>
            </p:cNvPr>
            <p:cNvSpPr/>
            <p:nvPr/>
          </p:nvSpPr>
          <p:spPr>
            <a:xfrm>
              <a:off x="5518046" y="3517223"/>
              <a:ext cx="96344" cy="179381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" name="Freeform 74">
              <a:extLst>
                <a:ext uri="{FF2B5EF4-FFF2-40B4-BE49-F238E27FC236}">
                  <a16:creationId xmlns:a16="http://schemas.microsoft.com/office/drawing/2014/main" id="{F1E62B6E-87CE-CCA7-5773-D09335212CEE}"/>
                </a:ext>
              </a:extLst>
            </p:cNvPr>
            <p:cNvSpPr/>
            <p:nvPr/>
          </p:nvSpPr>
          <p:spPr>
            <a:xfrm>
              <a:off x="6072764" y="3971107"/>
              <a:ext cx="164088" cy="46892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" name="Freeform 75">
              <a:extLst>
                <a:ext uri="{FF2B5EF4-FFF2-40B4-BE49-F238E27FC236}">
                  <a16:creationId xmlns:a16="http://schemas.microsoft.com/office/drawing/2014/main" id="{8532C4F2-CC4D-8804-F7A6-E3CFB29708F3}"/>
                </a:ext>
              </a:extLst>
            </p:cNvPr>
            <p:cNvSpPr/>
            <p:nvPr/>
          </p:nvSpPr>
          <p:spPr>
            <a:xfrm>
              <a:off x="6447251" y="3744094"/>
              <a:ext cx="116123" cy="129191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" name="Freeform 76">
              <a:extLst>
                <a:ext uri="{FF2B5EF4-FFF2-40B4-BE49-F238E27FC236}">
                  <a16:creationId xmlns:a16="http://schemas.microsoft.com/office/drawing/2014/main" id="{5DF735AD-16D6-E64B-1DDC-A57E44416883}"/>
                </a:ext>
              </a:extLst>
            </p:cNvPr>
            <p:cNvSpPr/>
            <p:nvPr/>
          </p:nvSpPr>
          <p:spPr>
            <a:xfrm>
              <a:off x="6624167" y="3321131"/>
              <a:ext cx="43608" cy="170742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" name="Freeform 77">
              <a:extLst>
                <a:ext uri="{FF2B5EF4-FFF2-40B4-BE49-F238E27FC236}">
                  <a16:creationId xmlns:a16="http://schemas.microsoft.com/office/drawing/2014/main" id="{653694F7-4ED1-220E-4C02-D11DA49E8776}"/>
                </a:ext>
              </a:extLst>
            </p:cNvPr>
            <p:cNvSpPr/>
            <p:nvPr/>
          </p:nvSpPr>
          <p:spPr>
            <a:xfrm>
              <a:off x="6474472" y="2957657"/>
              <a:ext cx="113655" cy="199120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" name="Freeform 78">
              <a:extLst>
                <a:ext uri="{FF2B5EF4-FFF2-40B4-BE49-F238E27FC236}">
                  <a16:creationId xmlns:a16="http://schemas.microsoft.com/office/drawing/2014/main" id="{133FF214-7A18-C046-5973-9441AE8BA510}"/>
                </a:ext>
              </a:extLst>
            </p:cNvPr>
            <p:cNvSpPr/>
            <p:nvPr/>
          </p:nvSpPr>
          <p:spPr>
            <a:xfrm>
              <a:off x="6081883" y="2855132"/>
              <a:ext cx="273626" cy="64400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BF4389CE-F85F-406E-FACE-714D47D2135B}"/>
                </a:ext>
              </a:extLst>
            </p:cNvPr>
            <p:cNvSpPr/>
            <p:nvPr/>
          </p:nvSpPr>
          <p:spPr>
            <a:xfrm>
              <a:off x="5439928" y="2463804"/>
              <a:ext cx="731910" cy="287111"/>
            </a:xfrm>
            <a:custGeom>
              <a:avLst/>
              <a:gdLst>
                <a:gd name="connsiteX0" fmla="*/ 20142 w 731910"/>
                <a:gd name="connsiteY0" fmla="*/ 283307 h 287111"/>
                <a:gd name="connsiteX1" fmla="*/ 643573 w 731910"/>
                <a:gd name="connsiteY1" fmla="*/ 58331 h 287111"/>
                <a:gd name="connsiteX2" fmla="*/ 558890 w 731910"/>
                <a:gd name="connsiteY2" fmla="*/ 65622 h 287111"/>
                <a:gd name="connsiteX3" fmla="*/ 558890 w 731910"/>
                <a:gd name="connsiteY3" fmla="*/ 89593 h 287111"/>
                <a:gd name="connsiteX4" fmla="*/ 717710 w 731910"/>
                <a:gd name="connsiteY4" fmla="*/ 75963 h 287111"/>
                <a:gd name="connsiteX5" fmla="*/ 729243 w 731910"/>
                <a:gd name="connsiteY5" fmla="*/ 65384 h 287111"/>
                <a:gd name="connsiteX6" fmla="*/ 723161 w 731910"/>
                <a:gd name="connsiteY6" fmla="*/ 47118 h 287111"/>
                <a:gd name="connsiteX7" fmla="*/ 685875 w 731910"/>
                <a:gd name="connsiteY7" fmla="*/ 40144 h 287111"/>
                <a:gd name="connsiteX8" fmla="*/ 572596 w 731910"/>
                <a:gd name="connsiteY8" fmla="*/ 601 h 287111"/>
                <a:gd name="connsiteX9" fmla="*/ 566237 w 731910"/>
                <a:gd name="connsiteY9" fmla="*/ 23701 h 287111"/>
                <a:gd name="connsiteX10" fmla="*/ 583853 w 731910"/>
                <a:gd name="connsiteY10" fmla="*/ 29883 h 287111"/>
                <a:gd name="connsiteX11" fmla="*/ 3198 w 731910"/>
                <a:gd name="connsiteY11" fmla="*/ 266349 h 287111"/>
                <a:gd name="connsiteX12" fmla="*/ 20142 w 731910"/>
                <a:gd name="connsiteY12" fmla="*/ 283307 h 287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910" h="287111">
                  <a:moveTo>
                    <a:pt x="20142" y="283307"/>
                  </a:moveTo>
                  <a:cubicBezTo>
                    <a:pt x="180977" y="114516"/>
                    <a:pt x="414211" y="31745"/>
                    <a:pt x="643573" y="58331"/>
                  </a:cubicBezTo>
                  <a:cubicBezTo>
                    <a:pt x="615332" y="60748"/>
                    <a:pt x="587091" y="63205"/>
                    <a:pt x="558890" y="65622"/>
                  </a:cubicBezTo>
                  <a:cubicBezTo>
                    <a:pt x="543683" y="66930"/>
                    <a:pt x="543526" y="90941"/>
                    <a:pt x="558890" y="89593"/>
                  </a:cubicBezTo>
                  <a:cubicBezTo>
                    <a:pt x="611817" y="85037"/>
                    <a:pt x="664784" y="80480"/>
                    <a:pt x="717710" y="75963"/>
                  </a:cubicBezTo>
                  <a:cubicBezTo>
                    <a:pt x="724464" y="75369"/>
                    <a:pt x="728532" y="70575"/>
                    <a:pt x="729243" y="65384"/>
                  </a:cubicBezTo>
                  <a:cubicBezTo>
                    <a:pt x="733589" y="59124"/>
                    <a:pt x="732640" y="49218"/>
                    <a:pt x="723161" y="47118"/>
                  </a:cubicBezTo>
                  <a:cubicBezTo>
                    <a:pt x="710759" y="44384"/>
                    <a:pt x="698357" y="42284"/>
                    <a:pt x="685875" y="40144"/>
                  </a:cubicBezTo>
                  <a:cubicBezTo>
                    <a:pt x="648116" y="26951"/>
                    <a:pt x="610355" y="13756"/>
                    <a:pt x="572596" y="601"/>
                  </a:cubicBezTo>
                  <a:cubicBezTo>
                    <a:pt x="558021" y="-4510"/>
                    <a:pt x="551741" y="18669"/>
                    <a:pt x="566237" y="23701"/>
                  </a:cubicBezTo>
                  <a:cubicBezTo>
                    <a:pt x="572122" y="25762"/>
                    <a:pt x="577968" y="27822"/>
                    <a:pt x="583853" y="29883"/>
                  </a:cubicBezTo>
                  <a:cubicBezTo>
                    <a:pt x="368116" y="22949"/>
                    <a:pt x="154592" y="107503"/>
                    <a:pt x="3198" y="266349"/>
                  </a:cubicBezTo>
                  <a:cubicBezTo>
                    <a:pt x="-7427" y="277523"/>
                    <a:pt x="9438" y="294521"/>
                    <a:pt x="20142" y="28330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 dirty="0"/>
            </a:p>
          </p:txBody>
        </p:sp>
        <p:sp>
          <p:nvSpPr>
            <p:cNvPr id="16" name="Freeform 80">
              <a:extLst>
                <a:ext uri="{FF2B5EF4-FFF2-40B4-BE49-F238E27FC236}">
                  <a16:creationId xmlns:a16="http://schemas.microsoft.com/office/drawing/2014/main" id="{A68DB865-1776-F4B6-45AC-DE540F851F85}"/>
                </a:ext>
              </a:extLst>
            </p:cNvPr>
            <p:cNvSpPr/>
            <p:nvPr/>
          </p:nvSpPr>
          <p:spPr>
            <a:xfrm>
              <a:off x="6744737" y="2707302"/>
              <a:ext cx="334766" cy="760380"/>
            </a:xfrm>
            <a:custGeom>
              <a:avLst/>
              <a:gdLst>
                <a:gd name="connsiteX0" fmla="*/ 20779 w 334766"/>
                <a:gd name="connsiteY0" fmla="*/ 2998 h 760380"/>
                <a:gd name="connsiteX1" fmla="*/ 3834 w 334766"/>
                <a:gd name="connsiteY1" fmla="*/ 19957 h 760380"/>
                <a:gd name="connsiteX2" fmla="*/ 267482 w 334766"/>
                <a:gd name="connsiteY2" fmla="*/ 661681 h 760380"/>
                <a:gd name="connsiteX3" fmla="*/ 259582 w 334766"/>
                <a:gd name="connsiteY3" fmla="*/ 573679 h 760380"/>
                <a:gd name="connsiteX4" fmla="*/ 235647 w 334766"/>
                <a:gd name="connsiteY4" fmla="*/ 573679 h 760380"/>
                <a:gd name="connsiteX5" fmla="*/ 251327 w 334766"/>
                <a:gd name="connsiteY5" fmla="*/ 748097 h 760380"/>
                <a:gd name="connsiteX6" fmla="*/ 273604 w 334766"/>
                <a:gd name="connsiteY6" fmla="*/ 754159 h 760380"/>
                <a:gd name="connsiteX7" fmla="*/ 333561 w 334766"/>
                <a:gd name="connsiteY7" fmla="*/ 617224 h 760380"/>
                <a:gd name="connsiteX8" fmla="*/ 312864 w 334766"/>
                <a:gd name="connsiteY8" fmla="*/ 605139 h 760380"/>
                <a:gd name="connsiteX9" fmla="*/ 291417 w 334766"/>
                <a:gd name="connsiteY9" fmla="*/ 654112 h 760380"/>
                <a:gd name="connsiteX10" fmla="*/ 20779 w 334766"/>
                <a:gd name="connsiteY10" fmla="*/ 2998 h 76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66" h="760380">
                  <a:moveTo>
                    <a:pt x="20779" y="2998"/>
                  </a:moveTo>
                  <a:cubicBezTo>
                    <a:pt x="9167" y="-7066"/>
                    <a:pt x="-7857" y="9814"/>
                    <a:pt x="3834" y="19957"/>
                  </a:cubicBezTo>
                  <a:cubicBezTo>
                    <a:pt x="187735" y="179476"/>
                    <a:pt x="286243" y="420024"/>
                    <a:pt x="267482" y="661681"/>
                  </a:cubicBezTo>
                  <a:cubicBezTo>
                    <a:pt x="264835" y="632360"/>
                    <a:pt x="262229" y="603040"/>
                    <a:pt x="259582" y="573679"/>
                  </a:cubicBezTo>
                  <a:cubicBezTo>
                    <a:pt x="258199" y="558425"/>
                    <a:pt x="234264" y="558305"/>
                    <a:pt x="235647" y="573679"/>
                  </a:cubicBezTo>
                  <a:cubicBezTo>
                    <a:pt x="240860" y="631845"/>
                    <a:pt x="246113" y="689971"/>
                    <a:pt x="251327" y="748097"/>
                  </a:cubicBezTo>
                  <a:cubicBezTo>
                    <a:pt x="252235" y="758518"/>
                    <a:pt x="268351" y="766204"/>
                    <a:pt x="273604" y="754159"/>
                  </a:cubicBezTo>
                  <a:cubicBezTo>
                    <a:pt x="293589" y="708514"/>
                    <a:pt x="313575" y="662869"/>
                    <a:pt x="333561" y="617224"/>
                  </a:cubicBezTo>
                  <a:cubicBezTo>
                    <a:pt x="339644" y="603237"/>
                    <a:pt x="319066" y="590994"/>
                    <a:pt x="312864" y="605139"/>
                  </a:cubicBezTo>
                  <a:cubicBezTo>
                    <a:pt x="305715" y="621464"/>
                    <a:pt x="298566" y="637788"/>
                    <a:pt x="291417" y="654112"/>
                  </a:cubicBezTo>
                  <a:cubicBezTo>
                    <a:pt x="306940" y="408691"/>
                    <a:pt x="208037" y="165450"/>
                    <a:pt x="20779" y="2998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" name="Freeform 81">
              <a:extLst>
                <a:ext uri="{FF2B5EF4-FFF2-40B4-BE49-F238E27FC236}">
                  <a16:creationId xmlns:a16="http://schemas.microsoft.com/office/drawing/2014/main" id="{B288E498-990F-F1AB-18D2-E421D1A360C2}"/>
                </a:ext>
              </a:extLst>
            </p:cNvPr>
            <p:cNvSpPr/>
            <p:nvPr/>
          </p:nvSpPr>
          <p:spPr>
            <a:xfrm>
              <a:off x="6131722" y="3965370"/>
              <a:ext cx="766105" cy="419960"/>
            </a:xfrm>
            <a:custGeom>
              <a:avLst/>
              <a:gdLst>
                <a:gd name="connsiteX0" fmla="*/ 764026 w 766105"/>
                <a:gd name="connsiteY0" fmla="*/ 17648 h 419960"/>
                <a:gd name="connsiteX1" fmla="*/ 743329 w 766105"/>
                <a:gd name="connsiteY1" fmla="*/ 5564 h 419960"/>
                <a:gd name="connsiteX2" fmla="*/ 129733 w 766105"/>
                <a:gd name="connsiteY2" fmla="*/ 372586 h 419960"/>
                <a:gd name="connsiteX3" fmla="*/ 212638 w 766105"/>
                <a:gd name="connsiteY3" fmla="*/ 350040 h 419960"/>
                <a:gd name="connsiteX4" fmla="*/ 206280 w 766105"/>
                <a:gd name="connsiteY4" fmla="*/ 326940 h 419960"/>
                <a:gd name="connsiteX5" fmla="*/ 31818 w 766105"/>
                <a:gd name="connsiteY5" fmla="*/ 374329 h 419960"/>
                <a:gd name="connsiteX6" fmla="*/ 11280 w 766105"/>
                <a:gd name="connsiteY6" fmla="*/ 373576 h 419960"/>
                <a:gd name="connsiteX7" fmla="*/ 8001 w 766105"/>
                <a:gd name="connsiteY7" fmla="*/ 396676 h 419960"/>
                <a:gd name="connsiteX8" fmla="*/ 16928 w 766105"/>
                <a:gd name="connsiteY8" fmla="*/ 401826 h 419960"/>
                <a:gd name="connsiteX9" fmla="*/ 214416 w 766105"/>
                <a:gd name="connsiteY9" fmla="*/ 419895 h 419960"/>
                <a:gd name="connsiteX10" fmla="*/ 214416 w 766105"/>
                <a:gd name="connsiteY10" fmla="*/ 395923 h 419960"/>
                <a:gd name="connsiteX11" fmla="*/ 173773 w 766105"/>
                <a:gd name="connsiteY11" fmla="*/ 392198 h 419960"/>
                <a:gd name="connsiteX12" fmla="*/ 764026 w 766105"/>
                <a:gd name="connsiteY12" fmla="*/ 17648 h 419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6105" h="419960">
                  <a:moveTo>
                    <a:pt x="764026" y="17648"/>
                  </a:moveTo>
                  <a:cubicBezTo>
                    <a:pt x="772399" y="4613"/>
                    <a:pt x="751663" y="-7393"/>
                    <a:pt x="743329" y="5564"/>
                  </a:cubicBezTo>
                  <a:cubicBezTo>
                    <a:pt x="607812" y="217384"/>
                    <a:pt x="376910" y="352378"/>
                    <a:pt x="129733" y="372586"/>
                  </a:cubicBezTo>
                  <a:cubicBezTo>
                    <a:pt x="157342" y="365057"/>
                    <a:pt x="184991" y="357569"/>
                    <a:pt x="212638" y="350040"/>
                  </a:cubicBezTo>
                  <a:cubicBezTo>
                    <a:pt x="227490" y="346039"/>
                    <a:pt x="221131" y="322899"/>
                    <a:pt x="206280" y="326940"/>
                  </a:cubicBezTo>
                  <a:cubicBezTo>
                    <a:pt x="148099" y="342710"/>
                    <a:pt x="89919" y="358519"/>
                    <a:pt x="31818" y="374329"/>
                  </a:cubicBezTo>
                  <a:cubicBezTo>
                    <a:pt x="24946" y="374012"/>
                    <a:pt x="18153" y="374091"/>
                    <a:pt x="11280" y="373576"/>
                  </a:cubicBezTo>
                  <a:cubicBezTo>
                    <a:pt x="-2821" y="372625"/>
                    <a:pt x="-3768" y="392555"/>
                    <a:pt x="8001" y="396676"/>
                  </a:cubicBezTo>
                  <a:cubicBezTo>
                    <a:pt x="9897" y="399410"/>
                    <a:pt x="12820" y="401470"/>
                    <a:pt x="16928" y="401826"/>
                  </a:cubicBezTo>
                  <a:lnTo>
                    <a:pt x="214416" y="419895"/>
                  </a:lnTo>
                  <a:cubicBezTo>
                    <a:pt x="229741" y="421321"/>
                    <a:pt x="229623" y="397310"/>
                    <a:pt x="214416" y="395923"/>
                  </a:cubicBezTo>
                  <a:lnTo>
                    <a:pt x="173773" y="392198"/>
                  </a:lnTo>
                  <a:cubicBezTo>
                    <a:pt x="412536" y="360302"/>
                    <a:pt x="632183" y="223684"/>
                    <a:pt x="764026" y="17648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" name="Freeform 82">
              <a:extLst>
                <a:ext uri="{FF2B5EF4-FFF2-40B4-BE49-F238E27FC236}">
                  <a16:creationId xmlns:a16="http://schemas.microsoft.com/office/drawing/2014/main" id="{19BC60E1-3C70-F8B8-41F8-4A4159B7700D}"/>
                </a:ext>
              </a:extLst>
            </p:cNvPr>
            <p:cNvSpPr/>
            <p:nvPr/>
          </p:nvSpPr>
          <p:spPr>
            <a:xfrm>
              <a:off x="5105414" y="3252016"/>
              <a:ext cx="583865" cy="1093705"/>
            </a:xfrm>
            <a:custGeom>
              <a:avLst/>
              <a:gdLst>
                <a:gd name="connsiteX0" fmla="*/ 94847 w 583865"/>
                <a:gd name="connsiteY0" fmla="*/ 238467 h 1093705"/>
                <a:gd name="connsiteX1" fmla="*/ 106222 w 583865"/>
                <a:gd name="connsiteY1" fmla="*/ 11430 h 1093705"/>
                <a:gd name="connsiteX2" fmla="*/ 82682 w 583865"/>
                <a:gd name="connsiteY2" fmla="*/ 8221 h 1093705"/>
                <a:gd name="connsiteX3" fmla="*/ 79680 w 583865"/>
                <a:gd name="connsiteY3" fmla="*/ 15512 h 1093705"/>
                <a:gd name="connsiteX4" fmla="*/ 71662 w 583865"/>
                <a:gd name="connsiteY4" fmla="*/ 23475 h 1093705"/>
                <a:gd name="connsiteX5" fmla="*/ 64750 w 583865"/>
                <a:gd name="connsiteY5" fmla="*/ 51885 h 1093705"/>
                <a:gd name="connsiteX6" fmla="*/ 725 w 583865"/>
                <a:gd name="connsiteY6" fmla="*/ 207561 h 1093705"/>
                <a:gd name="connsiteX7" fmla="*/ 23791 w 583865"/>
                <a:gd name="connsiteY7" fmla="*/ 213940 h 1093705"/>
                <a:gd name="connsiteX8" fmla="*/ 46186 w 583865"/>
                <a:gd name="connsiteY8" fmla="*/ 159459 h 1093705"/>
                <a:gd name="connsiteX9" fmla="*/ 565422 w 583865"/>
                <a:gd name="connsiteY9" fmla="*/ 1092408 h 1093705"/>
                <a:gd name="connsiteX10" fmla="*/ 577509 w 583865"/>
                <a:gd name="connsiteY10" fmla="*/ 1071725 h 1093705"/>
                <a:gd name="connsiteX11" fmla="*/ 77389 w 583865"/>
                <a:gd name="connsiteY11" fmla="*/ 108545 h 1093705"/>
                <a:gd name="connsiteX12" fmla="*/ 70912 w 583865"/>
                <a:gd name="connsiteY12" fmla="*/ 238467 h 1093705"/>
                <a:gd name="connsiteX13" fmla="*/ 94847 w 583865"/>
                <a:gd name="connsiteY13" fmla="*/ 238467 h 109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3865" h="1093705">
                  <a:moveTo>
                    <a:pt x="94847" y="238467"/>
                  </a:moveTo>
                  <a:cubicBezTo>
                    <a:pt x="98639" y="162788"/>
                    <a:pt x="102431" y="87109"/>
                    <a:pt x="106222" y="11430"/>
                  </a:cubicBezTo>
                  <a:cubicBezTo>
                    <a:pt x="106894" y="-3230"/>
                    <a:pt x="87422" y="-3309"/>
                    <a:pt x="82682" y="8221"/>
                  </a:cubicBezTo>
                  <a:cubicBezTo>
                    <a:pt x="81695" y="10677"/>
                    <a:pt x="80668" y="13094"/>
                    <a:pt x="79680" y="15512"/>
                  </a:cubicBezTo>
                  <a:cubicBezTo>
                    <a:pt x="76086" y="16383"/>
                    <a:pt x="72926" y="18761"/>
                    <a:pt x="71662" y="23475"/>
                  </a:cubicBezTo>
                  <a:cubicBezTo>
                    <a:pt x="69134" y="32906"/>
                    <a:pt x="66962" y="42415"/>
                    <a:pt x="64750" y="51885"/>
                  </a:cubicBezTo>
                  <a:cubicBezTo>
                    <a:pt x="43382" y="103750"/>
                    <a:pt x="22053" y="155695"/>
                    <a:pt x="725" y="207561"/>
                  </a:cubicBezTo>
                  <a:cubicBezTo>
                    <a:pt x="-5121" y="221825"/>
                    <a:pt x="17985" y="228046"/>
                    <a:pt x="23791" y="213940"/>
                  </a:cubicBezTo>
                  <a:lnTo>
                    <a:pt x="46186" y="159459"/>
                  </a:lnTo>
                  <a:cubicBezTo>
                    <a:pt x="3134" y="544351"/>
                    <a:pt x="206863" y="923339"/>
                    <a:pt x="565422" y="1092408"/>
                  </a:cubicBezTo>
                  <a:cubicBezTo>
                    <a:pt x="579247" y="1098945"/>
                    <a:pt x="591412" y="1078302"/>
                    <a:pt x="577509" y="1071725"/>
                  </a:cubicBezTo>
                  <a:cubicBezTo>
                    <a:pt x="210615" y="898694"/>
                    <a:pt x="8822" y="502708"/>
                    <a:pt x="77389" y="108545"/>
                  </a:cubicBezTo>
                  <a:cubicBezTo>
                    <a:pt x="75256" y="151852"/>
                    <a:pt x="73084" y="195159"/>
                    <a:pt x="70912" y="238467"/>
                  </a:cubicBezTo>
                  <a:cubicBezTo>
                    <a:pt x="70161" y="253879"/>
                    <a:pt x="94097" y="253840"/>
                    <a:pt x="94847" y="23846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" name="Freeform 83">
              <a:extLst>
                <a:ext uri="{FF2B5EF4-FFF2-40B4-BE49-F238E27FC236}">
                  <a16:creationId xmlns:a16="http://schemas.microsoft.com/office/drawing/2014/main" id="{30809EEA-BADC-D190-6ED0-CDE067918BD7}"/>
                </a:ext>
              </a:extLst>
            </p:cNvPr>
            <p:cNvSpPr/>
            <p:nvPr/>
          </p:nvSpPr>
          <p:spPr>
            <a:xfrm>
              <a:off x="5651842" y="3100193"/>
              <a:ext cx="166093" cy="687570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6E3BC08B-35F6-74D1-EE46-9F57F6AF302E}"/>
                </a:ext>
              </a:extLst>
            </p:cNvPr>
            <p:cNvSpPr/>
            <p:nvPr/>
          </p:nvSpPr>
          <p:spPr>
            <a:xfrm>
              <a:off x="6125303" y="3394511"/>
              <a:ext cx="427598" cy="516160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21" name="Freeform 9">
            <a:extLst>
              <a:ext uri="{FF2B5EF4-FFF2-40B4-BE49-F238E27FC236}">
                <a16:creationId xmlns:a16="http://schemas.microsoft.com/office/drawing/2014/main" id="{C37685F1-00D2-85EE-E3B6-7AB89F2EFD7A}"/>
              </a:ext>
            </a:extLst>
          </p:cNvPr>
          <p:cNvSpPr/>
          <p:nvPr/>
        </p:nvSpPr>
        <p:spPr>
          <a:xfrm>
            <a:off x="1280242" y="6437447"/>
            <a:ext cx="10911758" cy="445696"/>
          </a:xfrm>
          <a:custGeom>
            <a:avLst/>
            <a:gdLst/>
            <a:ahLst/>
            <a:cxnLst/>
            <a:rect l="l" t="t" r="r" b="b"/>
            <a:pathLst>
              <a:path w="18288000" h="1029469">
                <a:moveTo>
                  <a:pt x="0" y="0"/>
                </a:moveTo>
                <a:lnTo>
                  <a:pt x="18288000" y="0"/>
                </a:lnTo>
                <a:lnTo>
                  <a:pt x="18288000" y="1029469"/>
                </a:lnTo>
                <a:lnTo>
                  <a:pt x="0" y="1029469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-13432" r="-13432"/>
            </a:stretch>
          </a:blipFill>
        </p:spPr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643243AA-2128-238D-D08A-A086B11BB2C0}"/>
              </a:ext>
            </a:extLst>
          </p:cNvPr>
          <p:cNvSpPr/>
          <p:nvPr/>
        </p:nvSpPr>
        <p:spPr>
          <a:xfrm>
            <a:off x="9919289" y="0"/>
            <a:ext cx="2272711" cy="712269"/>
          </a:xfrm>
          <a:custGeom>
            <a:avLst/>
            <a:gdLst/>
            <a:ahLst/>
            <a:cxnLst/>
            <a:rect l="l" t="t" r="r" b="b"/>
            <a:pathLst>
              <a:path w="3913666" h="1405852">
                <a:moveTo>
                  <a:pt x="0" y="0"/>
                </a:moveTo>
                <a:lnTo>
                  <a:pt x="3913666" y="0"/>
                </a:lnTo>
                <a:lnTo>
                  <a:pt x="3913666" y="1405852"/>
                </a:lnTo>
                <a:lnTo>
                  <a:pt x="0" y="1405852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-28378" t="-40084" r="-26590" b="-46530"/>
            </a:stretch>
          </a:blipFill>
        </p:spPr>
      </p:sp>
    </p:spTree>
    <p:extLst>
      <p:ext uri="{BB962C8B-B14F-4D97-AF65-F5344CB8AC3E}">
        <p14:creationId xmlns:p14="http://schemas.microsoft.com/office/powerpoint/2010/main" val="385851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D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C015C8-62D2-BC46-9682-FCBE2546F35B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F18A0E-2AB4-3A43-8082-8399ABA60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1" name="Graphic 40" descr="Single gear">
              <a:extLst>
                <a:ext uri="{FF2B5EF4-FFF2-40B4-BE49-F238E27FC236}">
                  <a16:creationId xmlns:a16="http://schemas.microsoft.com/office/drawing/2014/main" id="{6250E137-8917-6446-828A-413562A1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4" name="Graphic 43" descr="Users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Coffee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6" name="Graphic 45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7" name="Graphic 46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8" name="Graphic 47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9" name="Graphic 48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F80A9C59-D028-DD45-A404-F1FD73D9FE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50" name="Graphic 49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3193754" y="583080"/>
            <a:ext cx="6447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MARKET OPPURTUNITIES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416236" y="1099149"/>
            <a:ext cx="6009176" cy="123865"/>
          </a:xfrm>
          <a:prstGeom prst="rect">
            <a:avLst/>
          </a:prstGeom>
        </p:spPr>
      </p:pic>
      <p:grpSp>
        <p:nvGrpSpPr>
          <p:cNvPr id="2" name="!!lamp">
            <a:extLst>
              <a:ext uri="{FF2B5EF4-FFF2-40B4-BE49-F238E27FC236}">
                <a16:creationId xmlns:a16="http://schemas.microsoft.com/office/drawing/2014/main" id="{114066A5-0641-E1BD-C155-DA670E73880F}"/>
              </a:ext>
            </a:extLst>
          </p:cNvPr>
          <p:cNvGrpSpPr/>
          <p:nvPr/>
        </p:nvGrpSpPr>
        <p:grpSpPr>
          <a:xfrm>
            <a:off x="2088757" y="1589420"/>
            <a:ext cx="2224912" cy="3839904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" name="Freeform 46">
              <a:extLst>
                <a:ext uri="{FF2B5EF4-FFF2-40B4-BE49-F238E27FC236}">
                  <a16:creationId xmlns:a16="http://schemas.microsoft.com/office/drawing/2014/main" id="{8AD5B1D1-12FD-D5CE-CD3E-7C60E2536043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" name="Freeform 47">
              <a:extLst>
                <a:ext uri="{FF2B5EF4-FFF2-40B4-BE49-F238E27FC236}">
                  <a16:creationId xmlns:a16="http://schemas.microsoft.com/office/drawing/2014/main" id="{378E2258-D90B-EA81-E3CD-1E450B44F522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" name="Freeform 48">
              <a:extLst>
                <a:ext uri="{FF2B5EF4-FFF2-40B4-BE49-F238E27FC236}">
                  <a16:creationId xmlns:a16="http://schemas.microsoft.com/office/drawing/2014/main" id="{1D7B8CE4-F838-2F19-17A4-4BB1EF2FA79E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" name="Freeform 49">
              <a:extLst>
                <a:ext uri="{FF2B5EF4-FFF2-40B4-BE49-F238E27FC236}">
                  <a16:creationId xmlns:a16="http://schemas.microsoft.com/office/drawing/2014/main" id="{43CC5809-A6BE-FE05-3B46-23AFA49BC574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" name="Freeform 50">
              <a:extLst>
                <a:ext uri="{FF2B5EF4-FFF2-40B4-BE49-F238E27FC236}">
                  <a16:creationId xmlns:a16="http://schemas.microsoft.com/office/drawing/2014/main" id="{B56EBF7A-3F84-AD5D-39AF-B459A34F8C81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" name="Freeform 51">
              <a:extLst>
                <a:ext uri="{FF2B5EF4-FFF2-40B4-BE49-F238E27FC236}">
                  <a16:creationId xmlns:a16="http://schemas.microsoft.com/office/drawing/2014/main" id="{DF394748-05F2-4120-2EC4-6FAD414C8CA0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" name="Freeform 52">
              <a:extLst>
                <a:ext uri="{FF2B5EF4-FFF2-40B4-BE49-F238E27FC236}">
                  <a16:creationId xmlns:a16="http://schemas.microsoft.com/office/drawing/2014/main" id="{09095AFD-6D95-9B05-54DD-0A7C33480920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" name="Freeform 53">
              <a:extLst>
                <a:ext uri="{FF2B5EF4-FFF2-40B4-BE49-F238E27FC236}">
                  <a16:creationId xmlns:a16="http://schemas.microsoft.com/office/drawing/2014/main" id="{59EABBF4-4B16-D5A3-9B08-178FA195F978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" name="Freeform 54">
              <a:extLst>
                <a:ext uri="{FF2B5EF4-FFF2-40B4-BE49-F238E27FC236}">
                  <a16:creationId xmlns:a16="http://schemas.microsoft.com/office/drawing/2014/main" id="{0E40E263-8BAD-B3BF-59EA-19CDD26706DB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" name="Freeform 55">
              <a:extLst>
                <a:ext uri="{FF2B5EF4-FFF2-40B4-BE49-F238E27FC236}">
                  <a16:creationId xmlns:a16="http://schemas.microsoft.com/office/drawing/2014/main" id="{A031AEF8-BB8D-A07D-19BA-FFB7F57B755E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" name="Freeform 56">
              <a:extLst>
                <a:ext uri="{FF2B5EF4-FFF2-40B4-BE49-F238E27FC236}">
                  <a16:creationId xmlns:a16="http://schemas.microsoft.com/office/drawing/2014/main" id="{80F326BA-9764-D333-E770-CBEBE899A83A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84607BE8-5730-1C49-A1AF-A3781CCDFF5F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8BEC6262-90E5-74DD-5D7A-D3CF433E0F51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" name="Freeform 59">
              <a:extLst>
                <a:ext uri="{FF2B5EF4-FFF2-40B4-BE49-F238E27FC236}">
                  <a16:creationId xmlns:a16="http://schemas.microsoft.com/office/drawing/2014/main" id="{7372A1C4-2CD3-E05E-BB77-9B98741F8F31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" name="Freeform 60">
              <a:extLst>
                <a:ext uri="{FF2B5EF4-FFF2-40B4-BE49-F238E27FC236}">
                  <a16:creationId xmlns:a16="http://schemas.microsoft.com/office/drawing/2014/main" id="{85A8696F-D755-CBB2-8BD8-9C5DD8B50485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" name="Freeform 61">
              <a:extLst>
                <a:ext uri="{FF2B5EF4-FFF2-40B4-BE49-F238E27FC236}">
                  <a16:creationId xmlns:a16="http://schemas.microsoft.com/office/drawing/2014/main" id="{461222E5-9DC4-894A-B745-130678AC35EB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" name="Freeform 62">
              <a:extLst>
                <a:ext uri="{FF2B5EF4-FFF2-40B4-BE49-F238E27FC236}">
                  <a16:creationId xmlns:a16="http://schemas.microsoft.com/office/drawing/2014/main" id="{5429C4A4-70AF-0B92-EC4E-811BE890A503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FF958C8-3068-27E8-3B13-4DED07AE848B}"/>
              </a:ext>
            </a:extLst>
          </p:cNvPr>
          <p:cNvSpPr txBox="1"/>
          <p:nvPr/>
        </p:nvSpPr>
        <p:spPr>
          <a:xfrm>
            <a:off x="4628141" y="1428676"/>
            <a:ext cx="724075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Montserrat" panose="00000500000000000000" pitchFamily="2" charset="0"/>
              </a:rPr>
              <a:t>Expansive Market</a:t>
            </a:r>
            <a:r>
              <a:rPr lang="en-IN" sz="2000" dirty="0">
                <a:latin typeface="Montserrat" panose="00000500000000000000" pitchFamily="2" charset="0"/>
              </a:rPr>
              <a:t>: </a:t>
            </a:r>
            <a:r>
              <a:rPr lang="en-US" sz="2000" b="0" i="0" dirty="0">
                <a:effectLst/>
                <a:latin typeface="Montserrat" panose="00000500000000000000" pitchFamily="2" charset="0"/>
              </a:rPr>
              <a:t>The project targets a large market of professionals, students, and individuals seeking to improve their public speaking skills by addressing stage fear and public speaking anxiety. </a:t>
            </a:r>
          </a:p>
          <a:p>
            <a:endParaRPr lang="en-US" sz="2000" b="0" i="0" dirty="0">
              <a:effectLst/>
              <a:latin typeface="Montserrat" panose="00000500000000000000" pitchFamily="2" charset="0"/>
            </a:endParaRPr>
          </a:p>
          <a:p>
            <a:r>
              <a:rPr lang="en-IN" sz="2000" b="1" dirty="0">
                <a:latin typeface="Montserrat" panose="00000500000000000000" pitchFamily="2" charset="0"/>
              </a:rPr>
              <a:t>Inadequate Solutions</a:t>
            </a:r>
            <a:r>
              <a:rPr lang="en-IN" sz="2000" dirty="0">
                <a:latin typeface="Montserrat" panose="00000500000000000000" pitchFamily="2" charset="0"/>
              </a:rPr>
              <a:t>: </a:t>
            </a:r>
            <a:r>
              <a:rPr lang="en-US" sz="2000" b="0" i="0" dirty="0">
                <a:effectLst/>
                <a:latin typeface="Montserrat" panose="00000500000000000000" pitchFamily="2" charset="0"/>
              </a:rPr>
              <a:t>Current solutions in the market lack comprehensive support, but the project aims to fill this gap through innovative technology, personalized guidance, and a supportive community. </a:t>
            </a:r>
          </a:p>
          <a:p>
            <a:endParaRPr lang="en-US" sz="2000" b="0" i="0" dirty="0">
              <a:effectLst/>
              <a:latin typeface="Montserrat" panose="00000500000000000000" pitchFamily="2" charset="0"/>
            </a:endParaRPr>
          </a:p>
          <a:p>
            <a:r>
              <a:rPr lang="en-IN" sz="2000" b="1" dirty="0">
                <a:latin typeface="Montserrat" panose="00000500000000000000" pitchFamily="2" charset="0"/>
              </a:rPr>
              <a:t>Growing Demand</a:t>
            </a:r>
            <a:r>
              <a:rPr lang="en-IN" sz="2000" dirty="0">
                <a:latin typeface="Montserrat" panose="00000500000000000000" pitchFamily="2" charset="0"/>
              </a:rPr>
              <a:t>: </a:t>
            </a:r>
            <a:r>
              <a:rPr lang="en-US" sz="2000" b="0" i="0" dirty="0">
                <a:effectLst/>
                <a:latin typeface="Montserrat" panose="00000500000000000000" pitchFamily="2" charset="0"/>
              </a:rPr>
              <a:t>The growing demand for effective communication skills creates an opportunity for the project to provide a platform for skill development and confidence building.</a:t>
            </a:r>
            <a:endParaRPr lang="en-IN" sz="2000" dirty="0">
              <a:latin typeface="Montserrat" panose="00000500000000000000" pitchFamily="2" charset="0"/>
            </a:endParaRPr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C971E823-9BE7-A071-FFB6-9FDE99C7B9F4}"/>
              </a:ext>
            </a:extLst>
          </p:cNvPr>
          <p:cNvSpPr/>
          <p:nvPr/>
        </p:nvSpPr>
        <p:spPr>
          <a:xfrm>
            <a:off x="1280242" y="6437447"/>
            <a:ext cx="10911758" cy="445696"/>
          </a:xfrm>
          <a:custGeom>
            <a:avLst/>
            <a:gdLst/>
            <a:ahLst/>
            <a:cxnLst/>
            <a:rect l="l" t="t" r="r" b="b"/>
            <a:pathLst>
              <a:path w="18288000" h="1029469">
                <a:moveTo>
                  <a:pt x="0" y="0"/>
                </a:moveTo>
                <a:lnTo>
                  <a:pt x="18288000" y="0"/>
                </a:lnTo>
                <a:lnTo>
                  <a:pt x="18288000" y="1029469"/>
                </a:lnTo>
                <a:lnTo>
                  <a:pt x="0" y="1029469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-13432" r="-13432"/>
            </a:stretch>
          </a:blipFill>
        </p:spPr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F17893D6-56D1-DA9A-892E-0C5ED6A7E2FA}"/>
              </a:ext>
            </a:extLst>
          </p:cNvPr>
          <p:cNvSpPr/>
          <p:nvPr/>
        </p:nvSpPr>
        <p:spPr>
          <a:xfrm>
            <a:off x="9919289" y="0"/>
            <a:ext cx="2272711" cy="712269"/>
          </a:xfrm>
          <a:custGeom>
            <a:avLst/>
            <a:gdLst/>
            <a:ahLst/>
            <a:cxnLst/>
            <a:rect l="l" t="t" r="r" b="b"/>
            <a:pathLst>
              <a:path w="3913666" h="1405852">
                <a:moveTo>
                  <a:pt x="0" y="0"/>
                </a:moveTo>
                <a:lnTo>
                  <a:pt x="3913666" y="0"/>
                </a:lnTo>
                <a:lnTo>
                  <a:pt x="3913666" y="1405852"/>
                </a:lnTo>
                <a:lnTo>
                  <a:pt x="0" y="1405852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-28378" t="-40084" r="-26590" b="-46530"/>
            </a:stretch>
          </a:blipFill>
        </p:spPr>
      </p:sp>
    </p:spTree>
    <p:extLst>
      <p:ext uri="{BB962C8B-B14F-4D97-AF65-F5344CB8AC3E}">
        <p14:creationId xmlns:p14="http://schemas.microsoft.com/office/powerpoint/2010/main" val="293767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89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66377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EA1DA1-572D-B245-92EB-61A2A047B751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F7D67-BB4C-5A48-B4AA-9FBC7AA14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B464236C-9F7D-4443-AEB3-2C76AEB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DB3F2-FCE0-F040-BFF2-F08CB43BFE5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C4BE24-7816-2F41-AD27-6CC03B284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0191F78-2A0B-D74E-8D3F-F929E2AB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7442FFC-4A0E-234A-AACE-E800DFB1F3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3865411" y="583080"/>
            <a:ext cx="5104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spc="300" dirty="0">
                <a:solidFill>
                  <a:schemeClr val="bg1"/>
                </a:solidFill>
                <a:latin typeface="Montserrat" pitchFamily="2" charset="77"/>
              </a:rPr>
              <a:t>TECHNOLOGY USED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4238566" y="1166190"/>
            <a:ext cx="4479188" cy="161337"/>
          </a:xfrm>
          <a:prstGeom prst="rect">
            <a:avLst/>
          </a:prstGeom>
        </p:spPr>
      </p:pic>
      <p:grpSp>
        <p:nvGrpSpPr>
          <p:cNvPr id="231" name="Group 230">
            <a:extLst>
              <a:ext uri="{FF2B5EF4-FFF2-40B4-BE49-F238E27FC236}">
                <a16:creationId xmlns:a16="http://schemas.microsoft.com/office/drawing/2014/main" id="{9076F77C-8882-CEE7-4E93-316C058AEDD7}"/>
              </a:ext>
            </a:extLst>
          </p:cNvPr>
          <p:cNvGrpSpPr/>
          <p:nvPr/>
        </p:nvGrpSpPr>
        <p:grpSpPr>
          <a:xfrm>
            <a:off x="5143053" y="2335128"/>
            <a:ext cx="3306220" cy="3034405"/>
            <a:chOff x="2324892" y="1910637"/>
            <a:chExt cx="3306220" cy="3034405"/>
          </a:xfrm>
          <a:solidFill>
            <a:schemeClr val="bg1"/>
          </a:solidFill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D4996581-2548-EAAD-2663-6B12F3EF5D3E}"/>
                </a:ext>
              </a:extLst>
            </p:cNvPr>
            <p:cNvSpPr/>
            <p:nvPr/>
          </p:nvSpPr>
          <p:spPr>
            <a:xfrm>
              <a:off x="3024585" y="1910637"/>
              <a:ext cx="1359830" cy="903500"/>
            </a:xfrm>
            <a:custGeom>
              <a:avLst/>
              <a:gdLst>
                <a:gd name="connsiteX0" fmla="*/ 1358796 w 1359830"/>
                <a:gd name="connsiteY0" fmla="*/ 878334 h 903500"/>
                <a:gd name="connsiteX1" fmla="*/ 932880 w 1359830"/>
                <a:gd name="connsiteY1" fmla="*/ 141716 h 903500"/>
                <a:gd name="connsiteX2" fmla="*/ 861056 w 1359830"/>
                <a:gd name="connsiteY2" fmla="*/ 107533 h 903500"/>
                <a:gd name="connsiteX3" fmla="*/ 468943 w 1359830"/>
                <a:gd name="connsiteY3" fmla="*/ 106381 h 903500"/>
                <a:gd name="connsiteX4" fmla="*/ 289593 w 1359830"/>
                <a:gd name="connsiteY4" fmla="*/ 0 h 903500"/>
                <a:gd name="connsiteX5" fmla="*/ 85677 w 1359830"/>
                <a:gd name="connsiteY5" fmla="*/ 203916 h 903500"/>
                <a:gd name="connsiteX6" fmla="*/ 289593 w 1359830"/>
                <a:gd name="connsiteY6" fmla="*/ 407832 h 903500"/>
                <a:gd name="connsiteX7" fmla="*/ 467791 w 1359830"/>
                <a:gd name="connsiteY7" fmla="*/ 302980 h 903500"/>
                <a:gd name="connsiteX8" fmla="*/ 742001 w 1359830"/>
                <a:gd name="connsiteY8" fmla="*/ 304132 h 903500"/>
                <a:gd name="connsiteX9" fmla="*/ 813421 w 1359830"/>
                <a:gd name="connsiteY9" fmla="*/ 324866 h 903500"/>
                <a:gd name="connsiteX10" fmla="*/ 920577 w 1359830"/>
                <a:gd name="connsiteY10" fmla="*/ 506150 h 903500"/>
                <a:gd name="connsiteX11" fmla="*/ 823790 w 1359830"/>
                <a:gd name="connsiteY11" fmla="*/ 506150 h 903500"/>
                <a:gd name="connsiteX12" fmla="*/ 180907 w 1359830"/>
                <a:gd name="connsiteY12" fmla="*/ 507302 h 903500"/>
                <a:gd name="connsiteX13" fmla="*/ 101395 w 1359830"/>
                <a:gd name="connsiteY13" fmla="*/ 528037 h 903500"/>
                <a:gd name="connsiteX14" fmla="*/ 0 w 1359830"/>
                <a:gd name="connsiteY14" fmla="*/ 703931 h 903500"/>
                <a:gd name="connsiteX15" fmla="*/ 92178 w 1359830"/>
                <a:gd name="connsiteY15" fmla="*/ 703931 h 903500"/>
                <a:gd name="connsiteX16" fmla="*/ 879888 w 1359830"/>
                <a:gd name="connsiteY16" fmla="*/ 700850 h 903500"/>
                <a:gd name="connsiteX17" fmla="*/ 1115310 w 1359830"/>
                <a:gd name="connsiteY17" fmla="*/ 836433 h 903500"/>
                <a:gd name="connsiteX18" fmla="*/ 1185200 w 1359830"/>
                <a:gd name="connsiteY18" fmla="*/ 898262 h 903500"/>
                <a:gd name="connsiteX19" fmla="*/ 1358419 w 1359830"/>
                <a:gd name="connsiteY19" fmla="*/ 901342 h 903500"/>
                <a:gd name="connsiteX20" fmla="*/ 1358821 w 1359830"/>
                <a:gd name="connsiteY20" fmla="*/ 878304 h 903500"/>
                <a:gd name="connsiteX21" fmla="*/ 363357 w 1359830"/>
                <a:gd name="connsiteY21" fmla="*/ 302639 h 903500"/>
                <a:gd name="connsiteX22" fmla="*/ 289229 w 1359830"/>
                <a:gd name="connsiteY22" fmla="*/ 327231 h 903500"/>
                <a:gd name="connsiteX23" fmla="*/ 165573 w 1359830"/>
                <a:gd name="connsiteY23" fmla="*/ 203575 h 903500"/>
                <a:gd name="connsiteX24" fmla="*/ 289229 w 1359830"/>
                <a:gd name="connsiteY24" fmla="*/ 79918 h 903500"/>
                <a:gd name="connsiteX25" fmla="*/ 370263 w 1359830"/>
                <a:gd name="connsiteY25" fmla="*/ 110270 h 903500"/>
                <a:gd name="connsiteX26" fmla="*/ 412884 w 1359830"/>
                <a:gd name="connsiteY26" fmla="*/ 203601 h 903500"/>
                <a:gd name="connsiteX27" fmla="*/ 363351 w 1359830"/>
                <a:gd name="connsiteY27" fmla="*/ 302637 h 90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59830" h="903500">
                  <a:moveTo>
                    <a:pt x="1358796" y="878334"/>
                  </a:moveTo>
                  <a:cubicBezTo>
                    <a:pt x="1217460" y="632166"/>
                    <a:pt x="1076898" y="385978"/>
                    <a:pt x="932880" y="141716"/>
                  </a:cubicBezTo>
                  <a:cubicBezTo>
                    <a:pt x="921361" y="122508"/>
                    <a:pt x="885651" y="108310"/>
                    <a:pt x="861056" y="107533"/>
                  </a:cubicBezTo>
                  <a:cubicBezTo>
                    <a:pt x="730487" y="104854"/>
                    <a:pt x="599513" y="104854"/>
                    <a:pt x="468943" y="106381"/>
                  </a:cubicBezTo>
                  <a:cubicBezTo>
                    <a:pt x="434385" y="43025"/>
                    <a:pt x="366793" y="0"/>
                    <a:pt x="289593" y="0"/>
                  </a:cubicBezTo>
                  <a:cubicBezTo>
                    <a:pt x="177080" y="0"/>
                    <a:pt x="85677" y="91403"/>
                    <a:pt x="85677" y="203916"/>
                  </a:cubicBezTo>
                  <a:cubicBezTo>
                    <a:pt x="85677" y="316428"/>
                    <a:pt x="177080" y="407832"/>
                    <a:pt x="289593" y="407832"/>
                  </a:cubicBezTo>
                  <a:cubicBezTo>
                    <a:pt x="366025" y="407832"/>
                    <a:pt x="432836" y="365585"/>
                    <a:pt x="467791" y="302980"/>
                  </a:cubicBezTo>
                  <a:cubicBezTo>
                    <a:pt x="560724" y="302980"/>
                    <a:pt x="651380" y="302980"/>
                    <a:pt x="742001" y="304132"/>
                  </a:cubicBezTo>
                  <a:cubicBezTo>
                    <a:pt x="766593" y="304507"/>
                    <a:pt x="801902" y="308739"/>
                    <a:pt x="813421" y="324866"/>
                  </a:cubicBezTo>
                  <a:cubicBezTo>
                    <a:pt x="851434" y="377855"/>
                    <a:pt x="880634" y="437008"/>
                    <a:pt x="920577" y="506150"/>
                  </a:cubicBezTo>
                  <a:lnTo>
                    <a:pt x="823790" y="506150"/>
                  </a:lnTo>
                  <a:cubicBezTo>
                    <a:pt x="609505" y="506150"/>
                    <a:pt x="395192" y="505374"/>
                    <a:pt x="180907" y="507302"/>
                  </a:cubicBezTo>
                  <a:cubicBezTo>
                    <a:pt x="153636" y="507677"/>
                    <a:pt x="114470" y="510758"/>
                    <a:pt x="101395" y="528037"/>
                  </a:cubicBezTo>
                  <a:cubicBezTo>
                    <a:pt x="64132" y="578346"/>
                    <a:pt x="37637" y="636345"/>
                    <a:pt x="0" y="703931"/>
                  </a:cubicBezTo>
                  <a:lnTo>
                    <a:pt x="92178" y="703931"/>
                  </a:lnTo>
                  <a:cubicBezTo>
                    <a:pt x="354874" y="703931"/>
                    <a:pt x="617563" y="710066"/>
                    <a:pt x="879888" y="700850"/>
                  </a:cubicBezTo>
                  <a:cubicBezTo>
                    <a:pt x="995857" y="697019"/>
                    <a:pt x="1072687" y="723889"/>
                    <a:pt x="1115310" y="836433"/>
                  </a:cubicBezTo>
                  <a:cubicBezTo>
                    <a:pt x="1125302" y="862927"/>
                    <a:pt x="1158333" y="893655"/>
                    <a:pt x="1185200" y="898262"/>
                  </a:cubicBezTo>
                  <a:cubicBezTo>
                    <a:pt x="1241644" y="907852"/>
                    <a:pt x="1300791" y="901342"/>
                    <a:pt x="1358419" y="901342"/>
                  </a:cubicBezTo>
                  <a:cubicBezTo>
                    <a:pt x="1358821" y="888270"/>
                    <a:pt x="1361125" y="881759"/>
                    <a:pt x="1358821" y="878304"/>
                  </a:cubicBezTo>
                  <a:close/>
                  <a:moveTo>
                    <a:pt x="363357" y="302639"/>
                  </a:moveTo>
                  <a:cubicBezTo>
                    <a:pt x="342623" y="317989"/>
                    <a:pt x="316879" y="327231"/>
                    <a:pt x="289229" y="327231"/>
                  </a:cubicBezTo>
                  <a:cubicBezTo>
                    <a:pt x="220863" y="327231"/>
                    <a:pt x="165573" y="271537"/>
                    <a:pt x="165573" y="203575"/>
                  </a:cubicBezTo>
                  <a:cubicBezTo>
                    <a:pt x="165573" y="135209"/>
                    <a:pt x="221267" y="79918"/>
                    <a:pt x="289229" y="79918"/>
                  </a:cubicBezTo>
                  <a:cubicBezTo>
                    <a:pt x="320332" y="79918"/>
                    <a:pt x="348755" y="91438"/>
                    <a:pt x="370263" y="110270"/>
                  </a:cubicBezTo>
                  <a:cubicBezTo>
                    <a:pt x="396383" y="132934"/>
                    <a:pt x="412884" y="166340"/>
                    <a:pt x="412884" y="203601"/>
                  </a:cubicBezTo>
                  <a:cubicBezTo>
                    <a:pt x="413260" y="243865"/>
                    <a:pt x="393677" y="279978"/>
                    <a:pt x="363351" y="302637"/>
                  </a:cubicBezTo>
                  <a:close/>
                </a:path>
              </a:pathLst>
            </a:custGeom>
            <a:grpFill/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ABF7EEF-0B8A-B973-0A3C-7024F08CF3A6}"/>
                </a:ext>
              </a:extLst>
            </p:cNvPr>
            <p:cNvSpPr/>
            <p:nvPr/>
          </p:nvSpPr>
          <p:spPr>
            <a:xfrm>
              <a:off x="4679134" y="4626302"/>
              <a:ext cx="26092" cy="10742"/>
            </a:xfrm>
            <a:custGeom>
              <a:avLst/>
              <a:gdLst>
                <a:gd name="connsiteX0" fmla="*/ 26093 w 26092"/>
                <a:gd name="connsiteY0" fmla="*/ 750 h 10742"/>
                <a:gd name="connsiteX1" fmla="*/ 19958 w 26092"/>
                <a:gd name="connsiteY1" fmla="*/ 10742 h 10742"/>
                <a:gd name="connsiteX2" fmla="*/ 0 w 26092"/>
                <a:gd name="connsiteY2" fmla="*/ 0 h 10742"/>
                <a:gd name="connsiteX3" fmla="*/ 26093 w 26092"/>
                <a:gd name="connsiteY3" fmla="*/ 750 h 1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92" h="10742">
                  <a:moveTo>
                    <a:pt x="26093" y="750"/>
                  </a:moveTo>
                  <a:cubicBezTo>
                    <a:pt x="24164" y="4206"/>
                    <a:pt x="22262" y="7287"/>
                    <a:pt x="19958" y="10742"/>
                  </a:cubicBezTo>
                  <a:cubicBezTo>
                    <a:pt x="13824" y="6510"/>
                    <a:pt x="6912" y="3054"/>
                    <a:pt x="0" y="0"/>
                  </a:cubicBezTo>
                  <a:cubicBezTo>
                    <a:pt x="8814" y="348"/>
                    <a:pt x="17252" y="348"/>
                    <a:pt x="26093" y="750"/>
                  </a:cubicBezTo>
                  <a:close/>
                </a:path>
              </a:pathLst>
            </a:custGeom>
            <a:grpFill/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7C0FCC3E-14C9-577E-F85B-C6C266C4A248}"/>
                </a:ext>
              </a:extLst>
            </p:cNvPr>
            <p:cNvSpPr/>
            <p:nvPr/>
          </p:nvSpPr>
          <p:spPr>
            <a:xfrm>
              <a:off x="2808427" y="3345491"/>
              <a:ext cx="936626" cy="1478210"/>
            </a:xfrm>
            <a:custGeom>
              <a:avLst/>
              <a:gdLst>
                <a:gd name="connsiteX0" fmla="*/ 894435 w 936626"/>
                <a:gd name="connsiteY0" fmla="*/ 1213187 h 1478210"/>
                <a:gd name="connsiteX1" fmla="*/ 527292 w 936626"/>
                <a:gd name="connsiteY1" fmla="*/ 516140 h 1478210"/>
                <a:gd name="connsiteX2" fmla="*/ 538436 w 936626"/>
                <a:gd name="connsiteY2" fmla="*/ 245009 h 1478210"/>
                <a:gd name="connsiteX3" fmla="*/ 560698 w 936626"/>
                <a:gd name="connsiteY3" fmla="*/ 154757 h 1478210"/>
                <a:gd name="connsiteX4" fmla="*/ 483120 w 936626"/>
                <a:gd name="connsiteY4" fmla="*/ 0 h 1478210"/>
                <a:gd name="connsiteX5" fmla="*/ 463162 w 936626"/>
                <a:gd name="connsiteY5" fmla="*/ 9590 h 1478210"/>
                <a:gd name="connsiteX6" fmla="*/ 7290 w 936626"/>
                <a:gd name="connsiteY6" fmla="*/ 728171 h 1478210"/>
                <a:gd name="connsiteX7" fmla="*/ 10371 w 936626"/>
                <a:gd name="connsiteY7" fmla="*/ 807683 h 1478210"/>
                <a:gd name="connsiteX8" fmla="*/ 190099 w 936626"/>
                <a:gd name="connsiteY8" fmla="*/ 1155247 h 1478210"/>
                <a:gd name="connsiteX9" fmla="*/ 151683 w 936626"/>
                <a:gd name="connsiteY9" fmla="*/ 1274295 h 1478210"/>
                <a:gd name="connsiteX10" fmla="*/ 355599 w 936626"/>
                <a:gd name="connsiteY10" fmla="*/ 1478210 h 1478210"/>
                <a:gd name="connsiteX11" fmla="*/ 559514 w 936626"/>
                <a:gd name="connsiteY11" fmla="*/ 1274295 h 1478210"/>
                <a:gd name="connsiteX12" fmla="*/ 367490 w 936626"/>
                <a:gd name="connsiteY12" fmla="*/ 1070749 h 1478210"/>
                <a:gd name="connsiteX13" fmla="*/ 239225 w 936626"/>
                <a:gd name="connsiteY13" fmla="*/ 822284 h 1478210"/>
                <a:gd name="connsiteX14" fmla="*/ 224625 w 936626"/>
                <a:gd name="connsiteY14" fmla="*/ 749308 h 1478210"/>
                <a:gd name="connsiteX15" fmla="*/ 335615 w 936626"/>
                <a:gd name="connsiteY15" fmla="*/ 570732 h 1478210"/>
                <a:gd name="connsiteX16" fmla="*/ 380540 w 936626"/>
                <a:gd name="connsiteY16" fmla="*/ 656375 h 1478210"/>
                <a:gd name="connsiteX17" fmla="*/ 678946 w 936626"/>
                <a:gd name="connsiteY17" fmla="*/ 1225911 h 1478210"/>
                <a:gd name="connsiteX18" fmla="*/ 733863 w 936626"/>
                <a:gd name="connsiteY18" fmla="*/ 1286589 h 1478210"/>
                <a:gd name="connsiteX19" fmla="*/ 936627 w 936626"/>
                <a:gd name="connsiteY19" fmla="*/ 1295028 h 1478210"/>
                <a:gd name="connsiteX20" fmla="*/ 894434 w 936626"/>
                <a:gd name="connsiteY20" fmla="*/ 1213212 h 1478210"/>
                <a:gd name="connsiteX21" fmla="*/ 418606 w 936626"/>
                <a:gd name="connsiteY21" fmla="*/ 1167110 h 1478210"/>
                <a:gd name="connsiteX22" fmla="*/ 418606 w 936626"/>
                <a:gd name="connsiteY22" fmla="*/ 1167110 h 1478210"/>
                <a:gd name="connsiteX23" fmla="*/ 479658 w 936626"/>
                <a:gd name="connsiteY23" fmla="*/ 1273861 h 1478210"/>
                <a:gd name="connsiteX24" fmla="*/ 356002 w 936626"/>
                <a:gd name="connsiteY24" fmla="*/ 1397518 h 1478210"/>
                <a:gd name="connsiteX25" fmla="*/ 232345 w 936626"/>
                <a:gd name="connsiteY25" fmla="*/ 1273861 h 1478210"/>
                <a:gd name="connsiteX26" fmla="*/ 237730 w 936626"/>
                <a:gd name="connsiteY26" fmla="*/ 1237750 h 1478210"/>
                <a:gd name="connsiteX27" fmla="*/ 356003 w 936626"/>
                <a:gd name="connsiteY27" fmla="*/ 1150173 h 1478210"/>
                <a:gd name="connsiteX28" fmla="*/ 418609 w 936626"/>
                <a:gd name="connsiteY28" fmla="*/ 1167104 h 147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936626" h="1478210">
                  <a:moveTo>
                    <a:pt x="894435" y="1213187"/>
                  </a:moveTo>
                  <a:cubicBezTo>
                    <a:pt x="773083" y="980440"/>
                    <a:pt x="656709" y="744648"/>
                    <a:pt x="527292" y="516140"/>
                  </a:cubicBezTo>
                  <a:cubicBezTo>
                    <a:pt x="470070" y="415142"/>
                    <a:pt x="458554" y="334485"/>
                    <a:pt x="538436" y="245009"/>
                  </a:cubicBezTo>
                  <a:cubicBezTo>
                    <a:pt x="557242" y="223899"/>
                    <a:pt x="569163" y="180099"/>
                    <a:pt x="560698" y="154757"/>
                  </a:cubicBezTo>
                  <a:cubicBezTo>
                    <a:pt x="543044" y="100215"/>
                    <a:pt x="510013" y="51058"/>
                    <a:pt x="483120" y="0"/>
                  </a:cubicBezTo>
                  <a:cubicBezTo>
                    <a:pt x="471976" y="4983"/>
                    <a:pt x="465466" y="6135"/>
                    <a:pt x="463162" y="9590"/>
                  </a:cubicBezTo>
                  <a:cubicBezTo>
                    <a:pt x="310304" y="248468"/>
                    <a:pt x="157069" y="487346"/>
                    <a:pt x="7290" y="728171"/>
                  </a:cubicBezTo>
                  <a:cubicBezTo>
                    <a:pt x="-4604" y="747379"/>
                    <a:pt x="-773" y="785768"/>
                    <a:pt x="10371" y="807683"/>
                  </a:cubicBezTo>
                  <a:cubicBezTo>
                    <a:pt x="68369" y="924427"/>
                    <a:pt x="128644" y="1040025"/>
                    <a:pt x="190099" y="1155247"/>
                  </a:cubicBezTo>
                  <a:cubicBezTo>
                    <a:pt x="165908" y="1188653"/>
                    <a:pt x="151683" y="1229745"/>
                    <a:pt x="151683" y="1274295"/>
                  </a:cubicBezTo>
                  <a:cubicBezTo>
                    <a:pt x="151683" y="1386807"/>
                    <a:pt x="243086" y="1478210"/>
                    <a:pt x="355599" y="1478210"/>
                  </a:cubicBezTo>
                  <a:cubicBezTo>
                    <a:pt x="468111" y="1478210"/>
                    <a:pt x="559514" y="1386807"/>
                    <a:pt x="559514" y="1274295"/>
                  </a:cubicBezTo>
                  <a:cubicBezTo>
                    <a:pt x="559514" y="1165986"/>
                    <a:pt x="474647" y="1076887"/>
                    <a:pt x="367490" y="1070749"/>
                  </a:cubicBezTo>
                  <a:cubicBezTo>
                    <a:pt x="323717" y="986629"/>
                    <a:pt x="281066" y="904847"/>
                    <a:pt x="239225" y="822284"/>
                  </a:cubicBezTo>
                  <a:cubicBezTo>
                    <a:pt x="228081" y="800397"/>
                    <a:pt x="215811" y="766991"/>
                    <a:pt x="224625" y="749308"/>
                  </a:cubicBezTo>
                  <a:cubicBezTo>
                    <a:pt x="253825" y="691310"/>
                    <a:pt x="292991" y="637948"/>
                    <a:pt x="335615" y="570732"/>
                  </a:cubicBezTo>
                  <a:cubicBezTo>
                    <a:pt x="355975" y="609898"/>
                    <a:pt x="368271" y="632936"/>
                    <a:pt x="380540" y="656375"/>
                  </a:cubicBezTo>
                  <a:cubicBezTo>
                    <a:pt x="479632" y="846472"/>
                    <a:pt x="578325" y="1036589"/>
                    <a:pt x="678946" y="1225911"/>
                  </a:cubicBezTo>
                  <a:cubicBezTo>
                    <a:pt x="691617" y="1250102"/>
                    <a:pt x="712754" y="1283508"/>
                    <a:pt x="733863" y="1286589"/>
                  </a:cubicBezTo>
                  <a:cubicBezTo>
                    <a:pt x="795692" y="1296179"/>
                    <a:pt x="859447" y="1293125"/>
                    <a:pt x="936627" y="1295028"/>
                  </a:cubicBezTo>
                  <a:cubicBezTo>
                    <a:pt x="918625" y="1259291"/>
                    <a:pt x="906730" y="1236253"/>
                    <a:pt x="894434" y="1213212"/>
                  </a:cubicBezTo>
                  <a:close/>
                  <a:moveTo>
                    <a:pt x="418606" y="1167110"/>
                  </a:moveTo>
                  <a:cubicBezTo>
                    <a:pt x="418606" y="1167110"/>
                    <a:pt x="418981" y="1167110"/>
                    <a:pt x="418606" y="1167110"/>
                  </a:cubicBezTo>
                  <a:cubicBezTo>
                    <a:pt x="455093" y="1188621"/>
                    <a:pt x="479658" y="1228563"/>
                    <a:pt x="479658" y="1273861"/>
                  </a:cubicBezTo>
                  <a:cubicBezTo>
                    <a:pt x="479658" y="1342227"/>
                    <a:pt x="423964" y="1397518"/>
                    <a:pt x="356002" y="1397518"/>
                  </a:cubicBezTo>
                  <a:cubicBezTo>
                    <a:pt x="288038" y="1397518"/>
                    <a:pt x="232345" y="1341823"/>
                    <a:pt x="232345" y="1273861"/>
                  </a:cubicBezTo>
                  <a:cubicBezTo>
                    <a:pt x="232345" y="1261190"/>
                    <a:pt x="234274" y="1249269"/>
                    <a:pt x="237730" y="1237750"/>
                  </a:cubicBezTo>
                  <a:cubicBezTo>
                    <a:pt x="253080" y="1187065"/>
                    <a:pt x="300336" y="1150173"/>
                    <a:pt x="356003" y="1150173"/>
                  </a:cubicBezTo>
                  <a:cubicBezTo>
                    <a:pt x="379042" y="1150200"/>
                    <a:pt x="400553" y="1156334"/>
                    <a:pt x="418609" y="1167104"/>
                  </a:cubicBezTo>
                  <a:close/>
                </a:path>
              </a:pathLst>
            </a:custGeom>
            <a:grpFill/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B59974B-BE20-1792-D01B-831AD11ACD90}"/>
                </a:ext>
              </a:extLst>
            </p:cNvPr>
            <p:cNvSpPr/>
            <p:nvPr/>
          </p:nvSpPr>
          <p:spPr>
            <a:xfrm>
              <a:off x="4311529" y="2987119"/>
              <a:ext cx="1319583" cy="1089167"/>
            </a:xfrm>
            <a:custGeom>
              <a:avLst/>
              <a:gdLst>
                <a:gd name="connsiteX0" fmla="*/ 1116051 w 1319583"/>
                <a:gd name="connsiteY0" fmla="*/ 326078 h 1089167"/>
                <a:gd name="connsiteX1" fmla="*/ 912135 w 1319583"/>
                <a:gd name="connsiteY1" fmla="*/ 529993 h 1089167"/>
                <a:gd name="connsiteX2" fmla="*/ 948997 w 1319583"/>
                <a:gd name="connsiteY2" fmla="*/ 646737 h 1089167"/>
                <a:gd name="connsiteX3" fmla="*/ 829572 w 1319583"/>
                <a:gd name="connsiteY3" fmla="*/ 841443 h 1089167"/>
                <a:gd name="connsiteX4" fmla="*/ 774654 w 1319583"/>
                <a:gd name="connsiteY4" fmla="*/ 891752 h 1089167"/>
                <a:gd name="connsiteX5" fmla="*/ 564196 w 1319583"/>
                <a:gd name="connsiteY5" fmla="*/ 889448 h 1089167"/>
                <a:gd name="connsiteX6" fmla="*/ 614506 w 1319583"/>
                <a:gd name="connsiteY6" fmla="*/ 806885 h 1089167"/>
                <a:gd name="connsiteX7" fmla="*/ 947091 w 1319583"/>
                <a:gd name="connsiteY7" fmla="*/ 256558 h 1089167"/>
                <a:gd name="connsiteX8" fmla="*/ 970505 w 1319583"/>
                <a:gd name="connsiteY8" fmla="*/ 177828 h 1089167"/>
                <a:gd name="connsiteX9" fmla="*/ 872566 w 1319583"/>
                <a:gd name="connsiteY9" fmla="*/ 0 h 1089167"/>
                <a:gd name="connsiteX10" fmla="*/ 824935 w 1319583"/>
                <a:gd name="connsiteY10" fmla="*/ 78730 h 1089167"/>
                <a:gd name="connsiteX11" fmla="*/ 419003 w 1319583"/>
                <a:gd name="connsiteY11" fmla="*/ 753893 h 1089167"/>
                <a:gd name="connsiteX12" fmla="*/ 181277 w 1319583"/>
                <a:gd name="connsiteY12" fmla="*/ 884867 h 1089167"/>
                <a:gd name="connsiteX13" fmla="*/ 92178 w 1319583"/>
                <a:gd name="connsiteY13" fmla="*/ 912513 h 1089167"/>
                <a:gd name="connsiteX14" fmla="*/ 0 w 1319583"/>
                <a:gd name="connsiteY14" fmla="*/ 1059213 h 1089167"/>
                <a:gd name="connsiteX15" fmla="*/ 18431 w 1319583"/>
                <a:gd name="connsiteY15" fmla="*/ 1071509 h 1089167"/>
                <a:gd name="connsiteX16" fmla="*/ 869097 w 1319583"/>
                <a:gd name="connsiteY16" fmla="*/ 1089163 h 1089167"/>
                <a:gd name="connsiteX17" fmla="*/ 935534 w 1319583"/>
                <a:gd name="connsiteY17" fmla="*/ 1045390 h 1089167"/>
                <a:gd name="connsiteX18" fmla="*/ 1126029 w 1319583"/>
                <a:gd name="connsiteY18" fmla="*/ 734318 h 1089167"/>
                <a:gd name="connsiteX19" fmla="*/ 1319582 w 1319583"/>
                <a:gd name="connsiteY19" fmla="*/ 530772 h 1089167"/>
                <a:gd name="connsiteX20" fmla="*/ 1116064 w 1319583"/>
                <a:gd name="connsiteY20" fmla="*/ 326075 h 1089167"/>
                <a:gd name="connsiteX21" fmla="*/ 1184042 w 1319583"/>
                <a:gd name="connsiteY21" fmla="*/ 633323 h 1089167"/>
                <a:gd name="connsiteX22" fmla="*/ 1116078 w 1319583"/>
                <a:gd name="connsiteY22" fmla="*/ 653683 h 1089167"/>
                <a:gd name="connsiteX23" fmla="*/ 997805 w 1319583"/>
                <a:gd name="connsiteY23" fmla="*/ 566511 h 1089167"/>
                <a:gd name="connsiteX24" fmla="*/ 992420 w 1319583"/>
                <a:gd name="connsiteY24" fmla="*/ 530024 h 1089167"/>
                <a:gd name="connsiteX25" fmla="*/ 1093418 w 1319583"/>
                <a:gd name="connsiteY25" fmla="*/ 408267 h 1089167"/>
                <a:gd name="connsiteX26" fmla="*/ 1096097 w 1319583"/>
                <a:gd name="connsiteY26" fmla="*/ 404035 h 1089167"/>
                <a:gd name="connsiteX27" fmla="*/ 1098026 w 1319583"/>
                <a:gd name="connsiteY27" fmla="*/ 407490 h 1089167"/>
                <a:gd name="connsiteX28" fmla="*/ 1116456 w 1319583"/>
                <a:gd name="connsiteY28" fmla="*/ 405963 h 1089167"/>
                <a:gd name="connsiteX29" fmla="*/ 1240113 w 1319583"/>
                <a:gd name="connsiteY29" fmla="*/ 529620 h 1089167"/>
                <a:gd name="connsiteX30" fmla="*/ 1184044 w 1319583"/>
                <a:gd name="connsiteY30" fmla="*/ 633320 h 1089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19583" h="1089167">
                  <a:moveTo>
                    <a:pt x="1116051" y="326078"/>
                  </a:moveTo>
                  <a:cubicBezTo>
                    <a:pt x="1003539" y="326078"/>
                    <a:pt x="912135" y="417481"/>
                    <a:pt x="912135" y="529993"/>
                  </a:cubicBezTo>
                  <a:cubicBezTo>
                    <a:pt x="912135" y="573391"/>
                    <a:pt x="925583" y="613709"/>
                    <a:pt x="948997" y="646737"/>
                  </a:cubicBezTo>
                  <a:cubicBezTo>
                    <a:pt x="909055" y="712799"/>
                    <a:pt x="869486" y="777306"/>
                    <a:pt x="829572" y="841443"/>
                  </a:cubicBezTo>
                  <a:cubicBezTo>
                    <a:pt x="816526" y="862177"/>
                    <a:pt x="794237" y="890225"/>
                    <a:pt x="774654" y="891752"/>
                  </a:cubicBezTo>
                  <a:cubicBezTo>
                    <a:pt x="709745" y="896735"/>
                    <a:pt x="644085" y="890975"/>
                    <a:pt x="564196" y="889448"/>
                  </a:cubicBezTo>
                  <a:cubicBezTo>
                    <a:pt x="586860" y="851810"/>
                    <a:pt x="600683" y="829146"/>
                    <a:pt x="614506" y="806885"/>
                  </a:cubicBezTo>
                  <a:cubicBezTo>
                    <a:pt x="725496" y="623701"/>
                    <a:pt x="837253" y="440489"/>
                    <a:pt x="947091" y="256558"/>
                  </a:cubicBezTo>
                  <a:cubicBezTo>
                    <a:pt x="960914" y="233144"/>
                    <a:pt x="978595" y="197809"/>
                    <a:pt x="970505" y="177828"/>
                  </a:cubicBezTo>
                  <a:cubicBezTo>
                    <a:pt x="946689" y="119830"/>
                    <a:pt x="910980" y="67215"/>
                    <a:pt x="872566" y="0"/>
                  </a:cubicBezTo>
                  <a:cubicBezTo>
                    <a:pt x="851456" y="34558"/>
                    <a:pt x="838008" y="56847"/>
                    <a:pt x="824935" y="78730"/>
                  </a:cubicBezTo>
                  <a:cubicBezTo>
                    <a:pt x="688982" y="303412"/>
                    <a:pt x="547268" y="524980"/>
                    <a:pt x="419003" y="753893"/>
                  </a:cubicBezTo>
                  <a:cubicBezTo>
                    <a:pt x="362558" y="854891"/>
                    <a:pt x="299578" y="906751"/>
                    <a:pt x="181277" y="884867"/>
                  </a:cubicBezTo>
                  <a:cubicBezTo>
                    <a:pt x="153230" y="879884"/>
                    <a:pt x="109858" y="892154"/>
                    <a:pt x="92178" y="912513"/>
                  </a:cubicBezTo>
                  <a:cubicBezTo>
                    <a:pt x="54915" y="955911"/>
                    <a:pt x="29974" y="1009677"/>
                    <a:pt x="0" y="1059213"/>
                  </a:cubicBezTo>
                  <a:cubicBezTo>
                    <a:pt x="9992" y="1066124"/>
                    <a:pt x="14198" y="1071509"/>
                    <a:pt x="18431" y="1071509"/>
                  </a:cubicBezTo>
                  <a:cubicBezTo>
                    <a:pt x="301858" y="1078421"/>
                    <a:pt x="585663" y="1085707"/>
                    <a:pt x="869097" y="1089163"/>
                  </a:cubicBezTo>
                  <a:cubicBezTo>
                    <a:pt x="891359" y="1089538"/>
                    <a:pt x="922488" y="1066124"/>
                    <a:pt x="935534" y="1045390"/>
                  </a:cubicBezTo>
                  <a:cubicBezTo>
                    <a:pt x="1000819" y="942842"/>
                    <a:pt x="1063799" y="838765"/>
                    <a:pt x="1126029" y="734318"/>
                  </a:cubicBezTo>
                  <a:cubicBezTo>
                    <a:pt x="1233562" y="728933"/>
                    <a:pt x="1319582" y="639835"/>
                    <a:pt x="1319582" y="530772"/>
                  </a:cubicBezTo>
                  <a:cubicBezTo>
                    <a:pt x="1319984" y="417478"/>
                    <a:pt x="1228604" y="326075"/>
                    <a:pt x="1116064" y="326075"/>
                  </a:cubicBezTo>
                  <a:close/>
                  <a:moveTo>
                    <a:pt x="1184042" y="633323"/>
                  </a:moveTo>
                  <a:cubicBezTo>
                    <a:pt x="1164459" y="646369"/>
                    <a:pt x="1141421" y="653683"/>
                    <a:pt x="1116078" y="653683"/>
                  </a:cubicBezTo>
                  <a:cubicBezTo>
                    <a:pt x="1060383" y="653683"/>
                    <a:pt x="1013530" y="616821"/>
                    <a:pt x="997805" y="566511"/>
                  </a:cubicBezTo>
                  <a:cubicBezTo>
                    <a:pt x="994349" y="554992"/>
                    <a:pt x="992420" y="542695"/>
                    <a:pt x="992420" y="530024"/>
                  </a:cubicBezTo>
                  <a:cubicBezTo>
                    <a:pt x="992420" y="469722"/>
                    <a:pt x="1035818" y="419034"/>
                    <a:pt x="1093418" y="408267"/>
                  </a:cubicBezTo>
                  <a:cubicBezTo>
                    <a:pt x="1094195" y="407115"/>
                    <a:pt x="1094945" y="405588"/>
                    <a:pt x="1096097" y="404035"/>
                  </a:cubicBezTo>
                  <a:cubicBezTo>
                    <a:pt x="1096874" y="405186"/>
                    <a:pt x="1097249" y="406338"/>
                    <a:pt x="1098026" y="407490"/>
                  </a:cubicBezTo>
                  <a:cubicBezTo>
                    <a:pt x="1104160" y="406713"/>
                    <a:pt x="1110322" y="405963"/>
                    <a:pt x="1116456" y="405963"/>
                  </a:cubicBezTo>
                  <a:cubicBezTo>
                    <a:pt x="1184823" y="405963"/>
                    <a:pt x="1240113" y="461658"/>
                    <a:pt x="1240113" y="529620"/>
                  </a:cubicBezTo>
                  <a:cubicBezTo>
                    <a:pt x="1239711" y="573420"/>
                    <a:pt x="1217450" y="611436"/>
                    <a:pt x="1184044" y="633320"/>
                  </a:cubicBezTo>
                  <a:close/>
                </a:path>
              </a:pathLst>
            </a:custGeom>
            <a:grpFill/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09A6EBDF-1C8F-F2AD-5766-E4892C986D0A}"/>
                </a:ext>
              </a:extLst>
            </p:cNvPr>
            <p:cNvSpPr/>
            <p:nvPr/>
          </p:nvSpPr>
          <p:spPr>
            <a:xfrm>
              <a:off x="4679098" y="4626230"/>
              <a:ext cx="26092" cy="10742"/>
            </a:xfrm>
            <a:custGeom>
              <a:avLst/>
              <a:gdLst>
                <a:gd name="connsiteX0" fmla="*/ 0 w 26092"/>
                <a:gd name="connsiteY0" fmla="*/ 0 h 10742"/>
                <a:gd name="connsiteX1" fmla="*/ 19958 w 26092"/>
                <a:gd name="connsiteY1" fmla="*/ 10742 h 10742"/>
                <a:gd name="connsiteX2" fmla="*/ 26093 w 26092"/>
                <a:gd name="connsiteY2" fmla="*/ 750 h 10742"/>
                <a:gd name="connsiteX3" fmla="*/ 0 w 26092"/>
                <a:gd name="connsiteY3" fmla="*/ 0 h 1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92" h="10742">
                  <a:moveTo>
                    <a:pt x="0" y="0"/>
                  </a:moveTo>
                  <a:cubicBezTo>
                    <a:pt x="6911" y="3081"/>
                    <a:pt x="13823" y="6537"/>
                    <a:pt x="19958" y="10742"/>
                  </a:cubicBezTo>
                  <a:cubicBezTo>
                    <a:pt x="21887" y="7662"/>
                    <a:pt x="23789" y="4206"/>
                    <a:pt x="26093" y="750"/>
                  </a:cubicBezTo>
                  <a:cubicBezTo>
                    <a:pt x="17279" y="375"/>
                    <a:pt x="8841" y="375"/>
                    <a:pt x="0" y="0"/>
                  </a:cubicBezTo>
                  <a:close/>
                </a:path>
              </a:pathLst>
            </a:custGeom>
            <a:grpFill/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B7111503-6AAE-890D-D46C-BF97DDE629F6}"/>
                </a:ext>
              </a:extLst>
            </p:cNvPr>
            <p:cNvSpPr/>
            <p:nvPr/>
          </p:nvSpPr>
          <p:spPr>
            <a:xfrm>
              <a:off x="3594607" y="3993747"/>
              <a:ext cx="1353771" cy="951295"/>
            </a:xfrm>
            <a:custGeom>
              <a:avLst/>
              <a:gdLst>
                <a:gd name="connsiteX0" fmla="*/ 1261565 w 1353771"/>
                <a:gd name="connsiteY0" fmla="*/ 237325 h 951295"/>
                <a:gd name="connsiteX1" fmla="*/ 474266 w 1353771"/>
                <a:gd name="connsiteY1" fmla="*/ 215063 h 951295"/>
                <a:gd name="connsiteX2" fmla="*/ 243454 w 1353771"/>
                <a:gd name="connsiteY2" fmla="*/ 72197 h 951295"/>
                <a:gd name="connsiteX3" fmla="*/ 175489 w 1353771"/>
                <a:gd name="connsiteY3" fmla="*/ 8439 h 951295"/>
                <a:gd name="connsiteX4" fmla="*/ 2270 w 1353771"/>
                <a:gd name="connsiteY4" fmla="*/ 0 h 951295"/>
                <a:gd name="connsiteX5" fmla="*/ 743 w 1353771"/>
                <a:gd name="connsiteY5" fmla="*/ 22262 h 951295"/>
                <a:gd name="connsiteX6" fmla="*/ 402848 w 1353771"/>
                <a:gd name="connsiteY6" fmla="*/ 772321 h 951295"/>
                <a:gd name="connsiteX7" fmla="*/ 473520 w 1353771"/>
                <a:gd name="connsiteY7" fmla="*/ 808808 h 951295"/>
                <a:gd name="connsiteX8" fmla="*/ 846828 w 1353771"/>
                <a:gd name="connsiteY8" fmla="*/ 822256 h 951295"/>
                <a:gd name="connsiteX9" fmla="*/ 1036548 w 1353771"/>
                <a:gd name="connsiteY9" fmla="*/ 951296 h 951295"/>
                <a:gd name="connsiteX10" fmla="*/ 1240464 w 1353771"/>
                <a:gd name="connsiteY10" fmla="*/ 747380 h 951295"/>
                <a:gd name="connsiteX11" fmla="*/ 1036548 w 1353771"/>
                <a:gd name="connsiteY11" fmla="*/ 543464 h 951295"/>
                <a:gd name="connsiteX12" fmla="*/ 872573 w 1353771"/>
                <a:gd name="connsiteY12" fmla="*/ 626433 h 951295"/>
                <a:gd name="connsiteX13" fmla="*/ 598733 w 1353771"/>
                <a:gd name="connsiteY13" fmla="*/ 616440 h 951295"/>
                <a:gd name="connsiteX14" fmla="*/ 528062 w 1353771"/>
                <a:gd name="connsiteY14" fmla="*/ 593402 h 951295"/>
                <a:gd name="connsiteX15" fmla="*/ 427064 w 1353771"/>
                <a:gd name="connsiteY15" fmla="*/ 408661 h 951295"/>
                <a:gd name="connsiteX16" fmla="*/ 523851 w 1353771"/>
                <a:gd name="connsiteY16" fmla="*/ 411741 h 951295"/>
                <a:gd name="connsiteX17" fmla="*/ 1166733 w 1353771"/>
                <a:gd name="connsiteY17" fmla="*/ 431324 h 951295"/>
                <a:gd name="connsiteX18" fmla="*/ 1246615 w 1353771"/>
                <a:gd name="connsiteY18" fmla="*/ 413269 h 951295"/>
                <a:gd name="connsiteX19" fmla="*/ 1353772 w 1353771"/>
                <a:gd name="connsiteY19" fmla="*/ 240824 h 951295"/>
                <a:gd name="connsiteX20" fmla="*/ 1261566 w 1353771"/>
                <a:gd name="connsiteY20" fmla="*/ 237342 h 951295"/>
                <a:gd name="connsiteX21" fmla="*/ 996969 w 1353771"/>
                <a:gd name="connsiteY21" fmla="*/ 629835 h 951295"/>
                <a:gd name="connsiteX22" fmla="*/ 1037287 w 1353771"/>
                <a:gd name="connsiteY22" fmla="*/ 622924 h 951295"/>
                <a:gd name="connsiteX23" fmla="*/ 1084918 w 1353771"/>
                <a:gd name="connsiteY23" fmla="*/ 632514 h 951295"/>
                <a:gd name="connsiteX24" fmla="*/ 1111037 w 1353771"/>
                <a:gd name="connsiteY24" fmla="*/ 633291 h 951295"/>
                <a:gd name="connsiteX25" fmla="*/ 1104903 w 1353771"/>
                <a:gd name="connsiteY25" fmla="*/ 643283 h 951295"/>
                <a:gd name="connsiteX26" fmla="*/ 1160972 w 1353771"/>
                <a:gd name="connsiteY26" fmla="*/ 746983 h 951295"/>
                <a:gd name="connsiteX27" fmla="*/ 1037316 w 1353771"/>
                <a:gd name="connsiteY27" fmla="*/ 870640 h 951295"/>
                <a:gd name="connsiteX28" fmla="*/ 940529 w 1353771"/>
                <a:gd name="connsiteY28" fmla="*/ 823786 h 951295"/>
                <a:gd name="connsiteX29" fmla="*/ 913632 w 1353771"/>
                <a:gd name="connsiteY29" fmla="*/ 746983 h 951295"/>
                <a:gd name="connsiteX30" fmla="*/ 996971 w 1353771"/>
                <a:gd name="connsiteY30" fmla="*/ 629835 h 95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53771" h="951295">
                  <a:moveTo>
                    <a:pt x="1261565" y="237325"/>
                  </a:moveTo>
                  <a:cubicBezTo>
                    <a:pt x="999274" y="228886"/>
                    <a:pt x="736578" y="214286"/>
                    <a:pt x="474266" y="215063"/>
                  </a:cubicBezTo>
                  <a:cubicBezTo>
                    <a:pt x="358298" y="215438"/>
                    <a:pt x="282242" y="185863"/>
                    <a:pt x="243454" y="72197"/>
                  </a:cubicBezTo>
                  <a:cubicBezTo>
                    <a:pt x="234238" y="45301"/>
                    <a:pt x="201984" y="13449"/>
                    <a:pt x="175489" y="8439"/>
                  </a:cubicBezTo>
                  <a:cubicBezTo>
                    <a:pt x="119420" y="-2705"/>
                    <a:pt x="60268" y="1902"/>
                    <a:pt x="2270" y="0"/>
                  </a:cubicBezTo>
                  <a:cubicBezTo>
                    <a:pt x="1118" y="12296"/>
                    <a:pt x="-1186" y="18431"/>
                    <a:pt x="743" y="22262"/>
                  </a:cubicBezTo>
                  <a:cubicBezTo>
                    <a:pt x="134021" y="272661"/>
                    <a:pt x="266895" y="523431"/>
                    <a:pt x="402848" y="772321"/>
                  </a:cubicBezTo>
                  <a:cubicBezTo>
                    <a:pt x="413590" y="791904"/>
                    <a:pt x="448926" y="807281"/>
                    <a:pt x="473520" y="808808"/>
                  </a:cubicBezTo>
                  <a:cubicBezTo>
                    <a:pt x="597958" y="815344"/>
                    <a:pt x="722390" y="819175"/>
                    <a:pt x="846828" y="822256"/>
                  </a:cubicBezTo>
                  <a:cubicBezTo>
                    <a:pt x="876779" y="897536"/>
                    <a:pt x="950528" y="951296"/>
                    <a:pt x="1036548" y="951296"/>
                  </a:cubicBezTo>
                  <a:cubicBezTo>
                    <a:pt x="1149060" y="951296"/>
                    <a:pt x="1240464" y="859893"/>
                    <a:pt x="1240464" y="747380"/>
                  </a:cubicBezTo>
                  <a:cubicBezTo>
                    <a:pt x="1240464" y="634868"/>
                    <a:pt x="1149060" y="543464"/>
                    <a:pt x="1036548" y="543464"/>
                  </a:cubicBezTo>
                  <a:cubicBezTo>
                    <a:pt x="969334" y="543464"/>
                    <a:pt x="909435" y="576120"/>
                    <a:pt x="872573" y="626433"/>
                  </a:cubicBezTo>
                  <a:cubicBezTo>
                    <a:pt x="779640" y="623352"/>
                    <a:pt x="688985" y="620298"/>
                    <a:pt x="598733" y="616440"/>
                  </a:cubicBezTo>
                  <a:cubicBezTo>
                    <a:pt x="574141" y="615288"/>
                    <a:pt x="538833" y="609904"/>
                    <a:pt x="528062" y="593402"/>
                  </a:cubicBezTo>
                  <a:cubicBezTo>
                    <a:pt x="491950" y="539261"/>
                    <a:pt x="464303" y="479333"/>
                    <a:pt x="427064" y="408661"/>
                  </a:cubicBezTo>
                  <a:cubicBezTo>
                    <a:pt x="471239" y="410188"/>
                    <a:pt x="497331" y="410965"/>
                    <a:pt x="523851" y="411741"/>
                  </a:cubicBezTo>
                  <a:cubicBezTo>
                    <a:pt x="738136" y="418653"/>
                    <a:pt x="952448" y="425940"/>
                    <a:pt x="1166733" y="431324"/>
                  </a:cubicBezTo>
                  <a:cubicBezTo>
                    <a:pt x="1194005" y="432101"/>
                    <a:pt x="1233545" y="430173"/>
                    <a:pt x="1246615" y="413269"/>
                  </a:cubicBezTo>
                  <a:cubicBezTo>
                    <a:pt x="1285406" y="364111"/>
                    <a:pt x="1313829" y="306888"/>
                    <a:pt x="1353772" y="240824"/>
                  </a:cubicBezTo>
                  <a:cubicBezTo>
                    <a:pt x="1313401" y="239271"/>
                    <a:pt x="1287308" y="238494"/>
                    <a:pt x="1261566" y="237342"/>
                  </a:cubicBezTo>
                  <a:close/>
                  <a:moveTo>
                    <a:pt x="996969" y="629835"/>
                  </a:moveTo>
                  <a:cubicBezTo>
                    <a:pt x="1009641" y="625603"/>
                    <a:pt x="1023089" y="622924"/>
                    <a:pt x="1037287" y="622924"/>
                  </a:cubicBezTo>
                  <a:cubicBezTo>
                    <a:pt x="1054191" y="622924"/>
                    <a:pt x="1069943" y="626380"/>
                    <a:pt x="1084918" y="632514"/>
                  </a:cubicBezTo>
                  <a:cubicBezTo>
                    <a:pt x="1093759" y="632889"/>
                    <a:pt x="1102197" y="632889"/>
                    <a:pt x="1111037" y="633291"/>
                  </a:cubicBezTo>
                  <a:cubicBezTo>
                    <a:pt x="1109108" y="636747"/>
                    <a:pt x="1107206" y="639827"/>
                    <a:pt x="1104903" y="643283"/>
                  </a:cubicBezTo>
                  <a:cubicBezTo>
                    <a:pt x="1138710" y="665545"/>
                    <a:pt x="1160972" y="703585"/>
                    <a:pt x="1160972" y="746983"/>
                  </a:cubicBezTo>
                  <a:cubicBezTo>
                    <a:pt x="1160972" y="815349"/>
                    <a:pt x="1105278" y="870640"/>
                    <a:pt x="1037316" y="870640"/>
                  </a:cubicBezTo>
                  <a:cubicBezTo>
                    <a:pt x="998150" y="870640"/>
                    <a:pt x="963188" y="852209"/>
                    <a:pt x="940529" y="823786"/>
                  </a:cubicBezTo>
                  <a:cubicBezTo>
                    <a:pt x="923625" y="802676"/>
                    <a:pt x="913632" y="776155"/>
                    <a:pt x="913632" y="746983"/>
                  </a:cubicBezTo>
                  <a:cubicBezTo>
                    <a:pt x="913230" y="692414"/>
                    <a:pt x="948190" y="646335"/>
                    <a:pt x="996971" y="629835"/>
                  </a:cubicBezTo>
                  <a:close/>
                </a:path>
              </a:pathLst>
            </a:custGeom>
            <a:grpFill/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CDAA4C9A-3CC3-4D54-6B55-B701CAF5C6A3}"/>
                </a:ext>
              </a:extLst>
            </p:cNvPr>
            <p:cNvSpPr/>
            <p:nvPr/>
          </p:nvSpPr>
          <p:spPr>
            <a:xfrm>
              <a:off x="2324892" y="2704053"/>
              <a:ext cx="1382189" cy="1088800"/>
            </a:xfrm>
            <a:custGeom>
              <a:avLst/>
              <a:gdLst>
                <a:gd name="connsiteX0" fmla="*/ 1364528 w 1382189"/>
                <a:gd name="connsiteY0" fmla="*/ 44593 h 1088800"/>
                <a:gd name="connsiteX1" fmla="*/ 514616 w 1382189"/>
                <a:gd name="connsiteY1" fmla="*/ 43 h 1088800"/>
                <a:gd name="connsiteX2" fmla="*/ 446652 w 1382189"/>
                <a:gd name="connsiteY2" fmla="*/ 41914 h 1088800"/>
                <a:gd name="connsiteX3" fmla="*/ 230035 w 1382189"/>
                <a:gd name="connsiteY3" fmla="*/ 372573 h 1088800"/>
                <a:gd name="connsiteX4" fmla="*/ 203916 w 1382189"/>
                <a:gd name="connsiteY4" fmla="*/ 371046 h 1088800"/>
                <a:gd name="connsiteX5" fmla="*/ 0 w 1382189"/>
                <a:gd name="connsiteY5" fmla="*/ 574962 h 1088800"/>
                <a:gd name="connsiteX6" fmla="*/ 203916 w 1382189"/>
                <a:gd name="connsiteY6" fmla="*/ 778878 h 1088800"/>
                <a:gd name="connsiteX7" fmla="*/ 407832 w 1382189"/>
                <a:gd name="connsiteY7" fmla="*/ 574962 h 1088800"/>
                <a:gd name="connsiteX8" fmla="*/ 388624 w 1382189"/>
                <a:gd name="connsiteY8" fmla="*/ 488942 h 1088800"/>
                <a:gd name="connsiteX9" fmla="*/ 546090 w 1382189"/>
                <a:gd name="connsiteY9" fmla="*/ 248912 h 1088800"/>
                <a:gd name="connsiteX10" fmla="*/ 602535 w 1382189"/>
                <a:gd name="connsiteY10" fmla="*/ 200129 h 1088800"/>
                <a:gd name="connsiteX11" fmla="*/ 812616 w 1382189"/>
                <a:gd name="connsiteY11" fmla="*/ 209345 h 1088800"/>
                <a:gd name="connsiteX12" fmla="*/ 760002 w 1382189"/>
                <a:gd name="connsiteY12" fmla="*/ 290379 h 1088800"/>
                <a:gd name="connsiteX13" fmla="*/ 410134 w 1382189"/>
                <a:gd name="connsiteY13" fmla="*/ 829966 h 1088800"/>
                <a:gd name="connsiteX14" fmla="*/ 384015 w 1382189"/>
                <a:gd name="connsiteY14" fmla="*/ 907921 h 1088800"/>
                <a:gd name="connsiteX15" fmla="*/ 476193 w 1382189"/>
                <a:gd name="connsiteY15" fmla="*/ 1088801 h 1088800"/>
                <a:gd name="connsiteX16" fmla="*/ 526503 w 1382189"/>
                <a:gd name="connsiteY16" fmla="*/ 1011594 h 1088800"/>
                <a:gd name="connsiteX17" fmla="*/ 953571 w 1382189"/>
                <a:gd name="connsiteY17" fmla="*/ 349879 h 1088800"/>
                <a:gd name="connsiteX18" fmla="*/ 1195529 w 1382189"/>
                <a:gd name="connsiteY18" fmla="*/ 226592 h 1088800"/>
                <a:gd name="connsiteX19" fmla="*/ 1285402 w 1382189"/>
                <a:gd name="connsiteY19" fmla="*/ 201625 h 1088800"/>
                <a:gd name="connsiteX20" fmla="*/ 1382189 w 1382189"/>
                <a:gd name="connsiteY20" fmla="*/ 57984 h 1088800"/>
                <a:gd name="connsiteX21" fmla="*/ 1364509 w 1382189"/>
                <a:gd name="connsiteY21" fmla="*/ 44590 h 1088800"/>
                <a:gd name="connsiteX22" fmla="*/ 327598 w 1382189"/>
                <a:gd name="connsiteY22" fmla="*/ 583029 h 1088800"/>
                <a:gd name="connsiteX23" fmla="*/ 204312 w 1382189"/>
                <a:gd name="connsiteY23" fmla="*/ 698250 h 1088800"/>
                <a:gd name="connsiteX24" fmla="*/ 80656 w 1382189"/>
                <a:gd name="connsiteY24" fmla="*/ 574593 h 1088800"/>
                <a:gd name="connsiteX25" fmla="*/ 182805 w 1382189"/>
                <a:gd name="connsiteY25" fmla="*/ 452836 h 1088800"/>
                <a:gd name="connsiteX26" fmla="*/ 204317 w 1382189"/>
                <a:gd name="connsiteY26" fmla="*/ 450907 h 1088800"/>
                <a:gd name="connsiteX27" fmla="*/ 327974 w 1382189"/>
                <a:gd name="connsiteY27" fmla="*/ 574564 h 1088800"/>
                <a:gd name="connsiteX28" fmla="*/ 327599 w 1382189"/>
                <a:gd name="connsiteY28" fmla="*/ 583030 h 108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82189" h="1088800">
                  <a:moveTo>
                    <a:pt x="1364528" y="44593"/>
                  </a:moveTo>
                  <a:cubicBezTo>
                    <a:pt x="1081478" y="28841"/>
                    <a:pt x="798043" y="12339"/>
                    <a:pt x="514616" y="43"/>
                  </a:cubicBezTo>
                  <a:cubicBezTo>
                    <a:pt x="492354" y="-1109"/>
                    <a:pt x="460851" y="21153"/>
                    <a:pt x="446652" y="41914"/>
                  </a:cubicBezTo>
                  <a:cubicBezTo>
                    <a:pt x="372524" y="150970"/>
                    <a:pt x="300707" y="261583"/>
                    <a:pt x="230035" y="372573"/>
                  </a:cubicBezTo>
                  <a:cubicBezTo>
                    <a:pt x="221596" y="371421"/>
                    <a:pt x="212756" y="371046"/>
                    <a:pt x="203916" y="371046"/>
                  </a:cubicBezTo>
                  <a:cubicBezTo>
                    <a:pt x="91403" y="371046"/>
                    <a:pt x="0" y="462449"/>
                    <a:pt x="0" y="574962"/>
                  </a:cubicBezTo>
                  <a:cubicBezTo>
                    <a:pt x="0" y="687474"/>
                    <a:pt x="91403" y="778878"/>
                    <a:pt x="203916" y="778878"/>
                  </a:cubicBezTo>
                  <a:cubicBezTo>
                    <a:pt x="316428" y="778878"/>
                    <a:pt x="407832" y="687474"/>
                    <a:pt x="407832" y="574962"/>
                  </a:cubicBezTo>
                  <a:cubicBezTo>
                    <a:pt x="407832" y="544234"/>
                    <a:pt x="400920" y="515061"/>
                    <a:pt x="388624" y="488942"/>
                  </a:cubicBezTo>
                  <a:cubicBezTo>
                    <a:pt x="442015" y="407126"/>
                    <a:pt x="493853" y="327642"/>
                    <a:pt x="546090" y="248912"/>
                  </a:cubicBezTo>
                  <a:cubicBezTo>
                    <a:pt x="559538" y="228552"/>
                    <a:pt x="582952" y="201281"/>
                    <a:pt x="602535" y="200129"/>
                  </a:cubicBezTo>
                  <a:cubicBezTo>
                    <a:pt x="667445" y="197048"/>
                    <a:pt x="733104" y="204737"/>
                    <a:pt x="812616" y="209345"/>
                  </a:cubicBezTo>
                  <a:cubicBezTo>
                    <a:pt x="788426" y="246206"/>
                    <a:pt x="774200" y="268495"/>
                    <a:pt x="760002" y="290379"/>
                  </a:cubicBezTo>
                  <a:cubicBezTo>
                    <a:pt x="643258" y="470106"/>
                    <a:pt x="525733" y="649457"/>
                    <a:pt x="410134" y="829966"/>
                  </a:cubicBezTo>
                  <a:cubicBezTo>
                    <a:pt x="395534" y="853005"/>
                    <a:pt x="376728" y="887562"/>
                    <a:pt x="384015" y="907921"/>
                  </a:cubicBezTo>
                  <a:cubicBezTo>
                    <a:pt x="405902" y="966670"/>
                    <a:pt x="440085" y="1020433"/>
                    <a:pt x="476193" y="1088801"/>
                  </a:cubicBezTo>
                  <a:cubicBezTo>
                    <a:pt x="498080" y="1054993"/>
                    <a:pt x="512305" y="1033106"/>
                    <a:pt x="526503" y="1011594"/>
                  </a:cubicBezTo>
                  <a:cubicBezTo>
                    <a:pt x="669746" y="791520"/>
                    <a:pt x="818373" y="574554"/>
                    <a:pt x="953571" y="349879"/>
                  </a:cubicBezTo>
                  <a:cubicBezTo>
                    <a:pt x="1013472" y="250410"/>
                    <a:pt x="1078010" y="200875"/>
                    <a:pt x="1195529" y="226592"/>
                  </a:cubicBezTo>
                  <a:cubicBezTo>
                    <a:pt x="1223174" y="232727"/>
                    <a:pt x="1266948" y="221610"/>
                    <a:pt x="1285402" y="201625"/>
                  </a:cubicBezTo>
                  <a:cubicBezTo>
                    <a:pt x="1324193" y="159379"/>
                    <a:pt x="1350687" y="106388"/>
                    <a:pt x="1382189" y="57984"/>
                  </a:cubicBezTo>
                  <a:cubicBezTo>
                    <a:pt x="1372572" y="49974"/>
                    <a:pt x="1368742" y="44992"/>
                    <a:pt x="1364509" y="44590"/>
                  </a:cubicBezTo>
                  <a:close/>
                  <a:moveTo>
                    <a:pt x="327598" y="583029"/>
                  </a:moveTo>
                  <a:cubicBezTo>
                    <a:pt x="323366" y="647162"/>
                    <a:pt x="269600" y="698250"/>
                    <a:pt x="204312" y="698250"/>
                  </a:cubicBezTo>
                  <a:cubicBezTo>
                    <a:pt x="135946" y="698250"/>
                    <a:pt x="80656" y="642555"/>
                    <a:pt x="80656" y="574593"/>
                  </a:cubicBezTo>
                  <a:cubicBezTo>
                    <a:pt x="80656" y="513916"/>
                    <a:pt x="124831" y="463233"/>
                    <a:pt x="182805" y="452836"/>
                  </a:cubicBezTo>
                  <a:cubicBezTo>
                    <a:pt x="189717" y="451684"/>
                    <a:pt x="197004" y="450907"/>
                    <a:pt x="204317" y="450907"/>
                  </a:cubicBezTo>
                  <a:cubicBezTo>
                    <a:pt x="272683" y="450907"/>
                    <a:pt x="327974" y="506602"/>
                    <a:pt x="327974" y="574564"/>
                  </a:cubicBezTo>
                  <a:cubicBezTo>
                    <a:pt x="327599" y="577270"/>
                    <a:pt x="327599" y="580351"/>
                    <a:pt x="327599" y="583030"/>
                  </a:cubicBezTo>
                  <a:close/>
                </a:path>
              </a:pathLst>
            </a:custGeom>
            <a:grpFill/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5C03429-DD64-28B8-4C0D-60DE61E471A7}"/>
                </a:ext>
              </a:extLst>
            </p:cNvPr>
            <p:cNvSpPr/>
            <p:nvPr/>
          </p:nvSpPr>
          <p:spPr>
            <a:xfrm>
              <a:off x="4212913" y="1974042"/>
              <a:ext cx="953863" cy="1475078"/>
            </a:xfrm>
            <a:custGeom>
              <a:avLst/>
              <a:gdLst>
                <a:gd name="connsiteX0" fmla="*/ 942062 w 953863"/>
                <a:gd name="connsiteY0" fmla="*/ 652875 h 1475078"/>
                <a:gd name="connsiteX1" fmla="*/ 755024 w 953863"/>
                <a:gd name="connsiteY1" fmla="*/ 317985 h 1475078"/>
                <a:gd name="connsiteX2" fmla="*/ 789984 w 953863"/>
                <a:gd name="connsiteY2" fmla="*/ 203916 h 1475078"/>
                <a:gd name="connsiteX3" fmla="*/ 586068 w 953863"/>
                <a:gd name="connsiteY3" fmla="*/ 0 h 1475078"/>
                <a:gd name="connsiteX4" fmla="*/ 382152 w 953863"/>
                <a:gd name="connsiteY4" fmla="*/ 203916 h 1475078"/>
                <a:gd name="connsiteX5" fmla="*/ 579937 w 953863"/>
                <a:gd name="connsiteY5" fmla="*/ 407832 h 1475078"/>
                <a:gd name="connsiteX6" fmla="*/ 712434 w 953863"/>
                <a:gd name="connsiteY6" fmla="*/ 645557 h 1475078"/>
                <a:gd name="connsiteX7" fmla="*/ 729337 w 953863"/>
                <a:gd name="connsiteY7" fmla="*/ 718156 h 1475078"/>
                <a:gd name="connsiteX8" fmla="*/ 624108 w 953863"/>
                <a:gd name="connsiteY8" fmla="*/ 900188 h 1475078"/>
                <a:gd name="connsiteX9" fmla="*/ 576477 w 953863"/>
                <a:gd name="connsiteY9" fmla="*/ 816068 h 1475078"/>
                <a:gd name="connsiteX10" fmla="*/ 260015 w 953863"/>
                <a:gd name="connsiteY10" fmla="*/ 256126 h 1475078"/>
                <a:gd name="connsiteX11" fmla="*/ 203168 w 953863"/>
                <a:gd name="connsiteY11" fmla="*/ 196975 h 1475078"/>
                <a:gd name="connsiteX12" fmla="*/ 0 w 953863"/>
                <a:gd name="connsiteY12" fmla="*/ 195047 h 1475078"/>
                <a:gd name="connsiteX13" fmla="*/ 45327 w 953863"/>
                <a:gd name="connsiteY13" fmla="*/ 275306 h 1475078"/>
                <a:gd name="connsiteX14" fmla="*/ 434361 w 953863"/>
                <a:gd name="connsiteY14" fmla="*/ 960063 h 1475078"/>
                <a:gd name="connsiteX15" fmla="*/ 431682 w 953863"/>
                <a:gd name="connsiteY15" fmla="*/ 1231599 h 1475078"/>
                <a:gd name="connsiteX16" fmla="*/ 412099 w 953863"/>
                <a:gd name="connsiteY16" fmla="*/ 1322625 h 1475078"/>
                <a:gd name="connsiteX17" fmla="*/ 494662 w 953863"/>
                <a:gd name="connsiteY17" fmla="*/ 1475079 h 1475078"/>
                <a:gd name="connsiteX18" fmla="*/ 514245 w 953863"/>
                <a:gd name="connsiteY18" fmla="*/ 1464711 h 1475078"/>
                <a:gd name="connsiteX19" fmla="*/ 947074 w 953863"/>
                <a:gd name="connsiteY19" fmla="*/ 731934 h 1475078"/>
                <a:gd name="connsiteX20" fmla="*/ 942065 w 953863"/>
                <a:gd name="connsiteY20" fmla="*/ 652855 h 1475078"/>
                <a:gd name="connsiteX21" fmla="*/ 705866 w 953863"/>
                <a:gd name="connsiteY21" fmla="*/ 235799 h 1475078"/>
                <a:gd name="connsiteX22" fmla="*/ 586036 w 953863"/>
                <a:gd name="connsiteY22" fmla="*/ 327977 h 1475078"/>
                <a:gd name="connsiteX23" fmla="*/ 526135 w 953863"/>
                <a:gd name="connsiteY23" fmla="*/ 312627 h 1475078"/>
                <a:gd name="connsiteX24" fmla="*/ 462377 w 953863"/>
                <a:gd name="connsiteY24" fmla="*/ 204318 h 1475078"/>
                <a:gd name="connsiteX25" fmla="*/ 462377 w 953863"/>
                <a:gd name="connsiteY25" fmla="*/ 199711 h 1475078"/>
                <a:gd name="connsiteX26" fmla="*/ 586034 w 953863"/>
                <a:gd name="connsiteY26" fmla="*/ 80663 h 1475078"/>
                <a:gd name="connsiteX27" fmla="*/ 709690 w 953863"/>
                <a:gd name="connsiteY27" fmla="*/ 204319 h 1475078"/>
                <a:gd name="connsiteX28" fmla="*/ 705860 w 953863"/>
                <a:gd name="connsiteY28" fmla="*/ 235796 h 147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953863" h="1475078">
                  <a:moveTo>
                    <a:pt x="942062" y="652875"/>
                  </a:moveTo>
                  <a:cubicBezTo>
                    <a:pt x="881760" y="540362"/>
                    <a:pt x="818776" y="428975"/>
                    <a:pt x="755024" y="317985"/>
                  </a:cubicBezTo>
                  <a:cubicBezTo>
                    <a:pt x="776910" y="285329"/>
                    <a:pt x="789984" y="246161"/>
                    <a:pt x="789984" y="203916"/>
                  </a:cubicBezTo>
                  <a:cubicBezTo>
                    <a:pt x="789984" y="91403"/>
                    <a:pt x="698581" y="0"/>
                    <a:pt x="586068" y="0"/>
                  </a:cubicBezTo>
                  <a:cubicBezTo>
                    <a:pt x="473556" y="0"/>
                    <a:pt x="382152" y="91403"/>
                    <a:pt x="382152" y="203916"/>
                  </a:cubicBezTo>
                  <a:cubicBezTo>
                    <a:pt x="382152" y="314124"/>
                    <a:pt x="470477" y="404375"/>
                    <a:pt x="579937" y="407832"/>
                  </a:cubicBezTo>
                  <a:cubicBezTo>
                    <a:pt x="625264" y="488495"/>
                    <a:pt x="669413" y="566828"/>
                    <a:pt x="712434" y="645557"/>
                  </a:cubicBezTo>
                  <a:cubicBezTo>
                    <a:pt x="724328" y="667069"/>
                    <a:pt x="737776" y="700100"/>
                    <a:pt x="729337" y="718156"/>
                  </a:cubicBezTo>
                  <a:cubicBezTo>
                    <a:pt x="702066" y="777306"/>
                    <a:pt x="664830" y="831821"/>
                    <a:pt x="624108" y="900188"/>
                  </a:cubicBezTo>
                  <a:cubicBezTo>
                    <a:pt x="602597" y="861772"/>
                    <a:pt x="589550" y="838734"/>
                    <a:pt x="576477" y="816068"/>
                  </a:cubicBezTo>
                  <a:cubicBezTo>
                    <a:pt x="471248" y="629427"/>
                    <a:pt x="366801" y="442389"/>
                    <a:pt x="260015" y="256126"/>
                  </a:cubicBezTo>
                  <a:cubicBezTo>
                    <a:pt x="246567" y="232310"/>
                    <a:pt x="224305" y="199681"/>
                    <a:pt x="203168" y="196975"/>
                  </a:cubicBezTo>
                  <a:cubicBezTo>
                    <a:pt x="140964" y="189287"/>
                    <a:pt x="77207" y="194672"/>
                    <a:pt x="0" y="195047"/>
                  </a:cubicBezTo>
                  <a:cubicBezTo>
                    <a:pt x="19958" y="230381"/>
                    <a:pt x="32656" y="252643"/>
                    <a:pt x="45327" y="275306"/>
                  </a:cubicBezTo>
                  <a:cubicBezTo>
                    <a:pt x="174367" y="504192"/>
                    <a:pt x="297653" y="736157"/>
                    <a:pt x="434361" y="960063"/>
                  </a:cubicBezTo>
                  <a:cubicBezTo>
                    <a:pt x="494663" y="1059155"/>
                    <a:pt x="508859" y="1139414"/>
                    <a:pt x="431682" y="1231599"/>
                  </a:cubicBezTo>
                  <a:cubicBezTo>
                    <a:pt x="413626" y="1253486"/>
                    <a:pt x="402884" y="1297259"/>
                    <a:pt x="412099" y="1322625"/>
                  </a:cubicBezTo>
                  <a:cubicBezTo>
                    <a:pt x="431682" y="1376391"/>
                    <a:pt x="466239" y="1424775"/>
                    <a:pt x="494662" y="1475079"/>
                  </a:cubicBezTo>
                  <a:cubicBezTo>
                    <a:pt x="505807" y="1469694"/>
                    <a:pt x="512316" y="1468542"/>
                    <a:pt x="514245" y="1464711"/>
                  </a:cubicBezTo>
                  <a:cubicBezTo>
                    <a:pt x="659416" y="1220848"/>
                    <a:pt x="804963" y="977368"/>
                    <a:pt x="947074" y="731934"/>
                  </a:cubicBezTo>
                  <a:cubicBezTo>
                    <a:pt x="958942" y="713155"/>
                    <a:pt x="953959" y="674740"/>
                    <a:pt x="942065" y="652855"/>
                  </a:cubicBezTo>
                  <a:close/>
                  <a:moveTo>
                    <a:pt x="705866" y="235799"/>
                  </a:moveTo>
                  <a:cubicBezTo>
                    <a:pt x="692043" y="288788"/>
                    <a:pt x="643662" y="327977"/>
                    <a:pt x="586036" y="327977"/>
                  </a:cubicBezTo>
                  <a:cubicBezTo>
                    <a:pt x="564524" y="327977"/>
                    <a:pt x="543789" y="322217"/>
                    <a:pt x="526135" y="312627"/>
                  </a:cubicBezTo>
                  <a:cubicBezTo>
                    <a:pt x="488121" y="291517"/>
                    <a:pt x="462377" y="250798"/>
                    <a:pt x="462377" y="204318"/>
                  </a:cubicBezTo>
                  <a:lnTo>
                    <a:pt x="462377" y="199711"/>
                  </a:lnTo>
                  <a:cubicBezTo>
                    <a:pt x="465056" y="133649"/>
                    <a:pt x="519599" y="80663"/>
                    <a:pt x="586034" y="80663"/>
                  </a:cubicBezTo>
                  <a:cubicBezTo>
                    <a:pt x="654400" y="80663"/>
                    <a:pt x="709690" y="136357"/>
                    <a:pt x="709690" y="204319"/>
                  </a:cubicBezTo>
                  <a:cubicBezTo>
                    <a:pt x="710092" y="215062"/>
                    <a:pt x="708539" y="225429"/>
                    <a:pt x="705860" y="235796"/>
                  </a:cubicBezTo>
                  <a:close/>
                </a:path>
              </a:pathLst>
            </a:custGeom>
            <a:grpFill/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34" name="Graphic 232">
            <a:extLst>
              <a:ext uri="{FF2B5EF4-FFF2-40B4-BE49-F238E27FC236}">
                <a16:creationId xmlns:a16="http://schemas.microsoft.com/office/drawing/2014/main" id="{C863BA68-63B7-54B0-0A0F-4128367D5F65}"/>
              </a:ext>
            </a:extLst>
          </p:cNvPr>
          <p:cNvSpPr/>
          <p:nvPr/>
        </p:nvSpPr>
        <p:spPr>
          <a:xfrm>
            <a:off x="3865411" y="2008040"/>
            <a:ext cx="1977335" cy="454932"/>
          </a:xfrm>
          <a:custGeom>
            <a:avLst/>
            <a:gdLst>
              <a:gd name="connsiteX0" fmla="*/ 4135830 w 6997925"/>
              <a:gd name="connsiteY0" fmla="*/ 673466 h 1730869"/>
              <a:gd name="connsiteX1" fmla="*/ 4135830 w 6997925"/>
              <a:gd name="connsiteY1" fmla="*/ 674048 h 1730869"/>
              <a:gd name="connsiteX2" fmla="*/ 4125333 w 6997925"/>
              <a:gd name="connsiteY2" fmla="*/ 674629 h 1730869"/>
              <a:gd name="connsiteX3" fmla="*/ 4114836 w 6997925"/>
              <a:gd name="connsiteY3" fmla="*/ 674048 h 1730869"/>
              <a:gd name="connsiteX4" fmla="*/ 3777779 w 6997925"/>
              <a:gd name="connsiteY4" fmla="*/ 1014600 h 1730869"/>
              <a:gd name="connsiteX5" fmla="*/ 3777779 w 6997925"/>
              <a:gd name="connsiteY5" fmla="*/ 1117760 h 1730869"/>
              <a:gd name="connsiteX6" fmla="*/ 4117750 w 6997925"/>
              <a:gd name="connsiteY6" fmla="*/ 1445415 h 1730869"/>
              <a:gd name="connsiteX7" fmla="*/ 4130582 w 6997925"/>
              <a:gd name="connsiteY7" fmla="*/ 1444833 h 1730869"/>
              <a:gd name="connsiteX8" fmla="*/ 4138743 w 6997925"/>
              <a:gd name="connsiteY8" fmla="*/ 1445415 h 1730869"/>
              <a:gd name="connsiteX9" fmla="*/ 4439640 w 6997925"/>
              <a:gd name="connsiteY9" fmla="*/ 1287153 h 1730869"/>
              <a:gd name="connsiteX10" fmla="*/ 4315434 w 6997925"/>
              <a:gd name="connsiteY10" fmla="*/ 1215043 h 1730869"/>
              <a:gd name="connsiteX11" fmla="*/ 4139322 w 6997925"/>
              <a:gd name="connsiteY11" fmla="*/ 1322897 h 1730869"/>
              <a:gd name="connsiteX12" fmla="*/ 3969636 w 6997925"/>
              <a:gd name="connsiteY12" fmla="*/ 1146463 h 1730869"/>
              <a:gd name="connsiteX13" fmla="*/ 3969636 w 6997925"/>
              <a:gd name="connsiteY13" fmla="*/ 1117158 h 1730869"/>
              <a:gd name="connsiteX14" fmla="*/ 4461812 w 6997925"/>
              <a:gd name="connsiteY14" fmla="*/ 1117158 h 1730869"/>
              <a:gd name="connsiteX15" fmla="*/ 4461812 w 6997925"/>
              <a:gd name="connsiteY15" fmla="*/ 995243 h 1730869"/>
              <a:gd name="connsiteX16" fmla="*/ 4135830 w 6997925"/>
              <a:gd name="connsiteY16" fmla="*/ 673445 h 1730869"/>
              <a:gd name="connsiteX17" fmla="*/ 4125333 w 6997925"/>
              <a:gd name="connsiteY17" fmla="*/ 793636 h 1730869"/>
              <a:gd name="connsiteX18" fmla="*/ 4280451 w 6997925"/>
              <a:gd name="connsiteY18" fmla="*/ 968887 h 1730869"/>
              <a:gd name="connsiteX19" fmla="*/ 4280451 w 6997925"/>
              <a:gd name="connsiteY19" fmla="*/ 998192 h 1730869"/>
              <a:gd name="connsiteX20" fmla="*/ 3969057 w 6997925"/>
              <a:gd name="connsiteY20" fmla="*/ 998192 h 1730869"/>
              <a:gd name="connsiteX21" fmla="*/ 3969057 w 6997925"/>
              <a:gd name="connsiteY21" fmla="*/ 981182 h 1730869"/>
              <a:gd name="connsiteX22" fmla="*/ 4125333 w 6997925"/>
              <a:gd name="connsiteY22" fmla="*/ 793616 h 1730869"/>
              <a:gd name="connsiteX23" fmla="*/ 3360837 w 6997925"/>
              <a:gd name="connsiteY23" fmla="*/ 674048 h 1730869"/>
              <a:gd name="connsiteX24" fmla="*/ 3146250 w 6997925"/>
              <a:gd name="connsiteY24" fmla="*/ 777208 h 1730869"/>
              <a:gd name="connsiteX25" fmla="*/ 3135754 w 6997925"/>
              <a:gd name="connsiteY25" fmla="*/ 793616 h 1730869"/>
              <a:gd name="connsiteX26" fmla="*/ 3135754 w 6997925"/>
              <a:gd name="connsiteY26" fmla="*/ 691618 h 1730869"/>
              <a:gd name="connsiteX27" fmla="*/ 2959641 w 6997925"/>
              <a:gd name="connsiteY27" fmla="*/ 691618 h 1730869"/>
              <a:gd name="connsiteX28" fmla="*/ 2959641 w 6997925"/>
              <a:gd name="connsiteY28" fmla="*/ 1681622 h 1730869"/>
              <a:gd name="connsiteX29" fmla="*/ 3144494 w 6997925"/>
              <a:gd name="connsiteY29" fmla="*/ 1681622 h 1730869"/>
              <a:gd name="connsiteX30" fmla="*/ 3144494 w 6997925"/>
              <a:gd name="connsiteY30" fmla="*/ 1335816 h 1730869"/>
              <a:gd name="connsiteX31" fmla="*/ 3154991 w 6997925"/>
              <a:gd name="connsiteY31" fmla="*/ 1351642 h 1730869"/>
              <a:gd name="connsiteX32" fmla="*/ 3362594 w 6997925"/>
              <a:gd name="connsiteY32" fmla="*/ 1445996 h 1730869"/>
              <a:gd name="connsiteX33" fmla="*/ 3367264 w 6997925"/>
              <a:gd name="connsiteY33" fmla="*/ 1445996 h 1730869"/>
              <a:gd name="connsiteX34" fmla="*/ 3371334 w 6997925"/>
              <a:gd name="connsiteY34" fmla="*/ 1445996 h 1730869"/>
              <a:gd name="connsiteX35" fmla="*/ 3676901 w 6997925"/>
              <a:gd name="connsiteY35" fmla="*/ 1123036 h 1730869"/>
              <a:gd name="connsiteX36" fmla="*/ 3676901 w 6997925"/>
              <a:gd name="connsiteY36" fmla="*/ 997610 h 1730869"/>
              <a:gd name="connsiteX37" fmla="*/ 3370156 w 6997925"/>
              <a:gd name="connsiteY37" fmla="*/ 674650 h 1730869"/>
              <a:gd name="connsiteX38" fmla="*/ 3368999 w 6997925"/>
              <a:gd name="connsiteY38" fmla="*/ 674068 h 1730869"/>
              <a:gd name="connsiteX39" fmla="*/ 3364928 w 6997925"/>
              <a:gd name="connsiteY39" fmla="*/ 674068 h 1730869"/>
              <a:gd name="connsiteX40" fmla="*/ 3317693 w 6997925"/>
              <a:gd name="connsiteY40" fmla="*/ 813554 h 1730869"/>
              <a:gd name="connsiteX41" fmla="*/ 3491470 w 6997925"/>
              <a:gd name="connsiteY41" fmla="*/ 1005814 h 1730869"/>
              <a:gd name="connsiteX42" fmla="*/ 3491470 w 6997925"/>
              <a:gd name="connsiteY42" fmla="*/ 1113648 h 1730869"/>
              <a:gd name="connsiteX43" fmla="*/ 3315936 w 6997925"/>
              <a:gd name="connsiteY43" fmla="*/ 1305908 h 1730869"/>
              <a:gd name="connsiteX44" fmla="*/ 3144494 w 6997925"/>
              <a:gd name="connsiteY44" fmla="*/ 1116576 h 1730869"/>
              <a:gd name="connsiteX45" fmla="*/ 3144494 w 6997925"/>
              <a:gd name="connsiteY45" fmla="*/ 1005794 h 1730869"/>
              <a:gd name="connsiteX46" fmla="*/ 3317693 w 6997925"/>
              <a:gd name="connsiteY46" fmla="*/ 813533 h 1730869"/>
              <a:gd name="connsiteX47" fmla="*/ 5713256 w 6997925"/>
              <a:gd name="connsiteY47" fmla="*/ 429636 h 1730869"/>
              <a:gd name="connsiteX48" fmla="*/ 5357539 w 6997925"/>
              <a:gd name="connsiteY48" fmla="*/ 1428425 h 1730869"/>
              <a:gd name="connsiteX49" fmla="*/ 5557559 w 6997925"/>
              <a:gd name="connsiteY49" fmla="*/ 1428425 h 1730869"/>
              <a:gd name="connsiteX50" fmla="*/ 5625788 w 6997925"/>
              <a:gd name="connsiteY50" fmla="*/ 1214482 h 1730869"/>
              <a:gd name="connsiteX51" fmla="*/ 6014153 w 6997925"/>
              <a:gd name="connsiteY51" fmla="*/ 1214482 h 1730869"/>
              <a:gd name="connsiteX52" fmla="*/ 6014153 w 6997925"/>
              <a:gd name="connsiteY52" fmla="*/ 1216829 h 1730869"/>
              <a:gd name="connsiteX53" fmla="*/ 6082383 w 6997925"/>
              <a:gd name="connsiteY53" fmla="*/ 1429007 h 1730869"/>
              <a:gd name="connsiteX54" fmla="*/ 6282402 w 6997925"/>
              <a:gd name="connsiteY54" fmla="*/ 1429007 h 1730869"/>
              <a:gd name="connsiteX55" fmla="*/ 5926107 w 6997925"/>
              <a:gd name="connsiteY55" fmla="*/ 430218 h 1730869"/>
              <a:gd name="connsiteX56" fmla="*/ 5905113 w 6997925"/>
              <a:gd name="connsiteY56" fmla="*/ 430218 h 1730869"/>
              <a:gd name="connsiteX57" fmla="*/ 5904535 w 6997925"/>
              <a:gd name="connsiteY57" fmla="*/ 429636 h 1730869"/>
              <a:gd name="connsiteX58" fmla="*/ 5819403 w 6997925"/>
              <a:gd name="connsiteY58" fmla="*/ 601376 h 1730869"/>
              <a:gd name="connsiteX59" fmla="*/ 5968094 w 6997925"/>
              <a:gd name="connsiteY59" fmla="*/ 1073231 h 1730869"/>
              <a:gd name="connsiteX60" fmla="*/ 5669512 w 6997925"/>
              <a:gd name="connsiteY60" fmla="*/ 1073231 h 1730869"/>
              <a:gd name="connsiteX61" fmla="*/ 6997926 w 6997925"/>
              <a:gd name="connsiteY61" fmla="*/ 570306 h 1730869"/>
              <a:gd name="connsiteX62" fmla="*/ 6997926 w 6997925"/>
              <a:gd name="connsiteY62" fmla="*/ 429636 h 1730869"/>
              <a:gd name="connsiteX63" fmla="*/ 6387949 w 6997925"/>
              <a:gd name="connsiteY63" fmla="*/ 429636 h 1730869"/>
              <a:gd name="connsiteX64" fmla="*/ 6387949 w 6997925"/>
              <a:gd name="connsiteY64" fmla="*/ 570306 h 1730869"/>
              <a:gd name="connsiteX65" fmla="*/ 6601958 w 6997925"/>
              <a:gd name="connsiteY65" fmla="*/ 570306 h 1730869"/>
              <a:gd name="connsiteX66" fmla="*/ 6601958 w 6997925"/>
              <a:gd name="connsiteY66" fmla="*/ 1286572 h 1730869"/>
              <a:gd name="connsiteX67" fmla="*/ 6387949 w 6997925"/>
              <a:gd name="connsiteY67" fmla="*/ 1286572 h 1730869"/>
              <a:gd name="connsiteX68" fmla="*/ 6387949 w 6997925"/>
              <a:gd name="connsiteY68" fmla="*/ 1427242 h 1730869"/>
              <a:gd name="connsiteX69" fmla="*/ 6997926 w 6997925"/>
              <a:gd name="connsiteY69" fmla="*/ 1427242 h 1730869"/>
              <a:gd name="connsiteX70" fmla="*/ 6997926 w 6997925"/>
              <a:gd name="connsiteY70" fmla="*/ 1286572 h 1730869"/>
              <a:gd name="connsiteX71" fmla="*/ 6783917 w 6997925"/>
              <a:gd name="connsiteY71" fmla="*/ 1286572 h 1730869"/>
              <a:gd name="connsiteX72" fmla="*/ 6783917 w 6997925"/>
              <a:gd name="connsiteY72" fmla="*/ 570306 h 1730869"/>
              <a:gd name="connsiteX73" fmla="*/ 4990727 w 6997925"/>
              <a:gd name="connsiteY73" fmla="*/ 674068 h 1730869"/>
              <a:gd name="connsiteX74" fmla="*/ 4985478 w 6997925"/>
              <a:gd name="connsiteY74" fmla="*/ 674068 h 1730869"/>
              <a:gd name="connsiteX75" fmla="*/ 4982565 w 6997925"/>
              <a:gd name="connsiteY75" fmla="*/ 674068 h 1730869"/>
              <a:gd name="connsiteX76" fmla="*/ 4769714 w 6997925"/>
              <a:gd name="connsiteY76" fmla="*/ 776647 h 1730869"/>
              <a:gd name="connsiteX77" fmla="*/ 4758638 w 6997925"/>
              <a:gd name="connsiteY77" fmla="*/ 797167 h 1730869"/>
              <a:gd name="connsiteX78" fmla="*/ 4758638 w 6997925"/>
              <a:gd name="connsiteY78" fmla="*/ 691660 h 1730869"/>
              <a:gd name="connsiteX79" fmla="*/ 4582526 w 6997925"/>
              <a:gd name="connsiteY79" fmla="*/ 691660 h 1730869"/>
              <a:gd name="connsiteX80" fmla="*/ 4582526 w 6997925"/>
              <a:gd name="connsiteY80" fmla="*/ 1427844 h 1730869"/>
              <a:gd name="connsiteX81" fmla="*/ 4767379 w 6997925"/>
              <a:gd name="connsiteY81" fmla="*/ 1427844 h 1730869"/>
              <a:gd name="connsiteX82" fmla="*/ 4767379 w 6997925"/>
              <a:gd name="connsiteY82" fmla="*/ 989407 h 1730869"/>
              <a:gd name="connsiteX83" fmla="*/ 4918406 w 6997925"/>
              <a:gd name="connsiteY83" fmla="*/ 825289 h 1730869"/>
              <a:gd name="connsiteX84" fmla="*/ 5062449 w 6997925"/>
              <a:gd name="connsiteY84" fmla="*/ 985315 h 1730869"/>
              <a:gd name="connsiteX85" fmla="*/ 5062449 w 6997925"/>
              <a:gd name="connsiteY85" fmla="*/ 1427844 h 1730869"/>
              <a:gd name="connsiteX86" fmla="*/ 5247301 w 6997925"/>
              <a:gd name="connsiteY86" fmla="*/ 1427844 h 1730869"/>
              <a:gd name="connsiteX87" fmla="*/ 5247301 w 6997925"/>
              <a:gd name="connsiteY87" fmla="*/ 953642 h 1730869"/>
              <a:gd name="connsiteX88" fmla="*/ 4991305 w 6997925"/>
              <a:gd name="connsiteY88" fmla="*/ 674048 h 1730869"/>
              <a:gd name="connsiteX89" fmla="*/ 2365389 w 6997925"/>
              <a:gd name="connsiteY89" fmla="*/ 409116 h 1730869"/>
              <a:gd name="connsiteX90" fmla="*/ 1923363 w 6997925"/>
              <a:gd name="connsiteY90" fmla="*/ 854594 h 1730869"/>
              <a:gd name="connsiteX91" fmla="*/ 1923363 w 6997925"/>
              <a:gd name="connsiteY91" fmla="*/ 1002886 h 1730869"/>
              <a:gd name="connsiteX92" fmla="*/ 2365389 w 6997925"/>
              <a:gd name="connsiteY92" fmla="*/ 1448343 h 1730869"/>
              <a:gd name="connsiteX93" fmla="*/ 2369481 w 6997925"/>
              <a:gd name="connsiteY93" fmla="*/ 1448343 h 1730869"/>
              <a:gd name="connsiteX94" fmla="*/ 2373551 w 6997925"/>
              <a:gd name="connsiteY94" fmla="*/ 1448343 h 1730869"/>
              <a:gd name="connsiteX95" fmla="*/ 2815578 w 6997925"/>
              <a:gd name="connsiteY95" fmla="*/ 1002886 h 1730869"/>
              <a:gd name="connsiteX96" fmla="*/ 2815578 w 6997925"/>
              <a:gd name="connsiteY96" fmla="*/ 854594 h 1730869"/>
              <a:gd name="connsiteX97" fmla="*/ 2373551 w 6997925"/>
              <a:gd name="connsiteY97" fmla="*/ 409116 h 1730869"/>
              <a:gd name="connsiteX98" fmla="*/ 2369481 w 6997925"/>
              <a:gd name="connsiteY98" fmla="*/ 409116 h 1730869"/>
              <a:gd name="connsiteX99" fmla="*/ 2369481 w 6997925"/>
              <a:gd name="connsiteY99" fmla="*/ 558010 h 1730869"/>
              <a:gd name="connsiteX100" fmla="*/ 2624898 w 6997925"/>
              <a:gd name="connsiteY100" fmla="*/ 844625 h 1730869"/>
              <a:gd name="connsiteX101" fmla="*/ 2624898 w 6997925"/>
              <a:gd name="connsiteY101" fmla="*/ 1013437 h 1730869"/>
              <a:gd name="connsiteX102" fmla="*/ 2369481 w 6997925"/>
              <a:gd name="connsiteY102" fmla="*/ 1300051 h 1730869"/>
              <a:gd name="connsiteX103" fmla="*/ 2114043 w 6997925"/>
              <a:gd name="connsiteY103" fmla="*/ 1013437 h 1730869"/>
              <a:gd name="connsiteX104" fmla="*/ 2114043 w 6997925"/>
              <a:gd name="connsiteY104" fmla="*/ 844625 h 1730869"/>
              <a:gd name="connsiteX105" fmla="*/ 2369481 w 6997925"/>
              <a:gd name="connsiteY105" fmla="*/ 558010 h 1730869"/>
              <a:gd name="connsiteX106" fmla="*/ 759407 w 6997925"/>
              <a:gd name="connsiteY106" fmla="*/ 5 h 1730869"/>
              <a:gd name="connsiteX107" fmla="*/ 345359 w 6997925"/>
              <a:gd name="connsiteY107" fmla="*/ 301864 h 1730869"/>
              <a:gd name="connsiteX108" fmla="*/ 58451 w 6997925"/>
              <a:gd name="connsiteY108" fmla="*/ 511113 h 1730869"/>
              <a:gd name="connsiteX109" fmla="*/ 112113 w 6997925"/>
              <a:gd name="connsiteY109" fmla="*/ 1022222 h 1730869"/>
              <a:gd name="connsiteX110" fmla="*/ 148852 w 6997925"/>
              <a:gd name="connsiteY110" fmla="*/ 1375672 h 1730869"/>
              <a:gd name="connsiteX111" fmla="*/ 616542 w 6997925"/>
              <a:gd name="connsiteY111" fmla="*/ 1585503 h 1730869"/>
              <a:gd name="connsiteX112" fmla="*/ 939610 w 6997925"/>
              <a:gd name="connsiteY112" fmla="*/ 1730866 h 1730869"/>
              <a:gd name="connsiteX113" fmla="*/ 1353659 w 6997925"/>
              <a:gd name="connsiteY113" fmla="*/ 1429007 h 1730869"/>
              <a:gd name="connsiteX114" fmla="*/ 1639988 w 6997925"/>
              <a:gd name="connsiteY114" fmla="*/ 1219758 h 1730869"/>
              <a:gd name="connsiteX115" fmla="*/ 1586925 w 6997925"/>
              <a:gd name="connsiteY115" fmla="*/ 708649 h 1730869"/>
              <a:gd name="connsiteX116" fmla="*/ 1586925 w 6997925"/>
              <a:gd name="connsiteY116" fmla="*/ 708067 h 1730869"/>
              <a:gd name="connsiteX117" fmla="*/ 1550186 w 6997925"/>
              <a:gd name="connsiteY117" fmla="*/ 354036 h 1730869"/>
              <a:gd name="connsiteX118" fmla="*/ 1083054 w 6997925"/>
              <a:gd name="connsiteY118" fmla="*/ 144766 h 1730869"/>
              <a:gd name="connsiteX119" fmla="*/ 759407 w 6997925"/>
              <a:gd name="connsiteY119" fmla="*/ 5 h 1730869"/>
              <a:gd name="connsiteX120" fmla="*/ 759407 w 6997925"/>
              <a:gd name="connsiteY120" fmla="*/ 112553 h 1730869"/>
              <a:gd name="connsiteX121" fmla="*/ 758828 w 6997925"/>
              <a:gd name="connsiteY121" fmla="*/ 113135 h 1730869"/>
              <a:gd name="connsiteX122" fmla="*/ 965853 w 6997925"/>
              <a:gd name="connsiteY122" fmla="*/ 188174 h 1730869"/>
              <a:gd name="connsiteX123" fmla="*/ 955356 w 6997925"/>
              <a:gd name="connsiteY123" fmla="*/ 194031 h 1730869"/>
              <a:gd name="connsiteX124" fmla="*/ 612471 w 6997925"/>
              <a:gd name="connsiteY124" fmla="*/ 392729 h 1730869"/>
              <a:gd name="connsiteX125" fmla="*/ 584473 w 6997925"/>
              <a:gd name="connsiteY125" fmla="*/ 441973 h 1730869"/>
              <a:gd name="connsiteX126" fmla="*/ 584473 w 6997925"/>
              <a:gd name="connsiteY126" fmla="*/ 908531 h 1730869"/>
              <a:gd name="connsiteX127" fmla="*/ 436938 w 6997925"/>
              <a:gd name="connsiteY127" fmla="*/ 822963 h 1730869"/>
              <a:gd name="connsiteX128" fmla="*/ 436938 w 6997925"/>
              <a:gd name="connsiteY128" fmla="*/ 437279 h 1730869"/>
              <a:gd name="connsiteX129" fmla="*/ 759407 w 6997925"/>
              <a:gd name="connsiteY129" fmla="*/ 112532 h 1730869"/>
              <a:gd name="connsiteX130" fmla="*/ 1172464 w 6997925"/>
              <a:gd name="connsiteY130" fmla="*/ 248383 h 1730869"/>
              <a:gd name="connsiteX131" fmla="*/ 1452780 w 6997925"/>
              <a:gd name="connsiteY131" fmla="*/ 410902 h 1730869"/>
              <a:gd name="connsiteX132" fmla="*/ 1491255 w 6997925"/>
              <a:gd name="connsiteY132" fmla="*/ 627774 h 1730869"/>
              <a:gd name="connsiteX133" fmla="*/ 1481337 w 6997925"/>
              <a:gd name="connsiteY133" fmla="*/ 621917 h 1730869"/>
              <a:gd name="connsiteX134" fmla="*/ 1138452 w 6997925"/>
              <a:gd name="connsiteY134" fmla="*/ 422616 h 1730869"/>
              <a:gd name="connsiteX135" fmla="*/ 1081897 w 6997925"/>
              <a:gd name="connsiteY135" fmla="*/ 422616 h 1730869"/>
              <a:gd name="connsiteX136" fmla="*/ 680102 w 6997925"/>
              <a:gd name="connsiteY136" fmla="*/ 655895 h 1730869"/>
              <a:gd name="connsiteX137" fmla="*/ 680102 w 6997925"/>
              <a:gd name="connsiteY137" fmla="*/ 484737 h 1730869"/>
              <a:gd name="connsiteX138" fmla="*/ 1011911 w 6997925"/>
              <a:gd name="connsiteY138" fmla="*/ 291895 h 1730869"/>
              <a:gd name="connsiteX139" fmla="*/ 1172464 w 6997925"/>
              <a:gd name="connsiteY139" fmla="*/ 248363 h 1730869"/>
              <a:gd name="connsiteX140" fmla="*/ 324385 w 6997925"/>
              <a:gd name="connsiteY140" fmla="*/ 425544 h 1730869"/>
              <a:gd name="connsiteX141" fmla="*/ 324385 w 6997925"/>
              <a:gd name="connsiteY141" fmla="*/ 835258 h 1730869"/>
              <a:gd name="connsiteX142" fmla="*/ 352384 w 6997925"/>
              <a:gd name="connsiteY142" fmla="*/ 884502 h 1730869"/>
              <a:gd name="connsiteX143" fmla="*/ 753580 w 6997925"/>
              <a:gd name="connsiteY143" fmla="*/ 1117199 h 1730869"/>
              <a:gd name="connsiteX144" fmla="*/ 605446 w 6997925"/>
              <a:gd name="connsiteY144" fmla="*/ 1203350 h 1730869"/>
              <a:gd name="connsiteX145" fmla="*/ 274215 w 6997925"/>
              <a:gd name="connsiteY145" fmla="*/ 1011090 h 1730869"/>
              <a:gd name="connsiteX146" fmla="*/ 156435 w 6997925"/>
              <a:gd name="connsiteY146" fmla="*/ 567959 h 1730869"/>
              <a:gd name="connsiteX147" fmla="*/ 324385 w 6997925"/>
              <a:gd name="connsiteY147" fmla="*/ 425524 h 1730869"/>
              <a:gd name="connsiteX148" fmla="*/ 1092973 w 6997925"/>
              <a:gd name="connsiteY148" fmla="*/ 526940 h 1730869"/>
              <a:gd name="connsiteX149" fmla="*/ 1424782 w 6997925"/>
              <a:gd name="connsiteY149" fmla="*/ 719200 h 1730869"/>
              <a:gd name="connsiteX150" fmla="*/ 1542562 w 6997925"/>
              <a:gd name="connsiteY150" fmla="*/ 1162331 h 1730869"/>
              <a:gd name="connsiteX151" fmla="*/ 1543140 w 6997925"/>
              <a:gd name="connsiteY151" fmla="*/ 1162912 h 1730869"/>
              <a:gd name="connsiteX152" fmla="*/ 1375190 w 6997925"/>
              <a:gd name="connsiteY152" fmla="*/ 1304766 h 1730869"/>
              <a:gd name="connsiteX153" fmla="*/ 1375190 w 6997925"/>
              <a:gd name="connsiteY153" fmla="*/ 895032 h 1730869"/>
              <a:gd name="connsiteX154" fmla="*/ 1347191 w 6997925"/>
              <a:gd name="connsiteY154" fmla="*/ 845809 h 1730869"/>
              <a:gd name="connsiteX155" fmla="*/ 945417 w 6997925"/>
              <a:gd name="connsiteY155" fmla="*/ 612509 h 1730869"/>
              <a:gd name="connsiteX156" fmla="*/ 849209 w 6997925"/>
              <a:gd name="connsiteY156" fmla="*/ 668211 h 1730869"/>
              <a:gd name="connsiteX157" fmla="*/ 1018337 w 6997925"/>
              <a:gd name="connsiteY157" fmla="*/ 766678 h 1730869"/>
              <a:gd name="connsiteX158" fmla="*/ 1018337 w 6997925"/>
              <a:gd name="connsiteY158" fmla="*/ 963030 h 1730869"/>
              <a:gd name="connsiteX159" fmla="*/ 849209 w 6997925"/>
              <a:gd name="connsiteY159" fmla="*/ 1061496 h 1730869"/>
              <a:gd name="connsiteX160" fmla="*/ 680102 w 6997925"/>
              <a:gd name="connsiteY160" fmla="*/ 963030 h 1730869"/>
              <a:gd name="connsiteX161" fmla="*/ 680102 w 6997925"/>
              <a:gd name="connsiteY161" fmla="*/ 766678 h 1730869"/>
              <a:gd name="connsiteX162" fmla="*/ 1115123 w 6997925"/>
              <a:gd name="connsiteY162" fmla="*/ 822963 h 1730869"/>
              <a:gd name="connsiteX163" fmla="*/ 1262658 w 6997925"/>
              <a:gd name="connsiteY163" fmla="*/ 908531 h 1730869"/>
              <a:gd name="connsiteX164" fmla="*/ 1262658 w 6997925"/>
              <a:gd name="connsiteY164" fmla="*/ 1293633 h 1730869"/>
              <a:gd name="connsiteX165" fmla="*/ 940189 w 6997925"/>
              <a:gd name="connsiteY165" fmla="*/ 1618359 h 1730869"/>
              <a:gd name="connsiteX166" fmla="*/ 940189 w 6997925"/>
              <a:gd name="connsiteY166" fmla="*/ 1617778 h 1730869"/>
              <a:gd name="connsiteX167" fmla="*/ 733743 w 6997925"/>
              <a:gd name="connsiteY167" fmla="*/ 1542760 h 1730869"/>
              <a:gd name="connsiteX168" fmla="*/ 744240 w 6997925"/>
              <a:gd name="connsiteY168" fmla="*/ 1536882 h 1730869"/>
              <a:gd name="connsiteX169" fmla="*/ 1087125 w 6997925"/>
              <a:gd name="connsiteY169" fmla="*/ 1338183 h 1730869"/>
              <a:gd name="connsiteX170" fmla="*/ 1115103 w 6997925"/>
              <a:gd name="connsiteY170" fmla="*/ 1288940 h 1730869"/>
              <a:gd name="connsiteX171" fmla="*/ 1018895 w 6997925"/>
              <a:gd name="connsiteY171" fmla="*/ 1074996 h 1730869"/>
              <a:gd name="connsiteX172" fmla="*/ 1018895 w 6997925"/>
              <a:gd name="connsiteY172" fmla="*/ 1246134 h 1730869"/>
              <a:gd name="connsiteX173" fmla="*/ 687086 w 6997925"/>
              <a:gd name="connsiteY173" fmla="*/ 1438395 h 1730869"/>
              <a:gd name="connsiteX174" fmla="*/ 246217 w 6997925"/>
              <a:gd name="connsiteY174" fmla="*/ 1319990 h 1730869"/>
              <a:gd name="connsiteX175" fmla="*/ 246795 w 6997925"/>
              <a:gd name="connsiteY175" fmla="*/ 1319990 h 1730869"/>
              <a:gd name="connsiteX176" fmla="*/ 208300 w 6997925"/>
              <a:gd name="connsiteY176" fmla="*/ 1103118 h 1730869"/>
              <a:gd name="connsiteX177" fmla="*/ 218218 w 6997925"/>
              <a:gd name="connsiteY177" fmla="*/ 1108975 h 1730869"/>
              <a:gd name="connsiteX178" fmla="*/ 561103 w 6997925"/>
              <a:gd name="connsiteY178" fmla="*/ 1308276 h 1730869"/>
              <a:gd name="connsiteX179" fmla="*/ 617658 w 6997925"/>
              <a:gd name="connsiteY179" fmla="*/ 1308276 h 173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6997925" h="1730869">
                <a:moveTo>
                  <a:pt x="4135830" y="673466"/>
                </a:moveTo>
                <a:lnTo>
                  <a:pt x="4135830" y="674048"/>
                </a:lnTo>
                <a:cubicBezTo>
                  <a:pt x="4132338" y="674048"/>
                  <a:pt x="4128825" y="674629"/>
                  <a:pt x="4125333" y="674629"/>
                </a:cubicBezTo>
                <a:cubicBezTo>
                  <a:pt x="4121841" y="674629"/>
                  <a:pt x="4118328" y="674048"/>
                  <a:pt x="4114836" y="674048"/>
                </a:cubicBezTo>
                <a:cubicBezTo>
                  <a:pt x="3906655" y="674048"/>
                  <a:pt x="3777779" y="804769"/>
                  <a:pt x="3777779" y="1014600"/>
                </a:cubicBezTo>
                <a:lnTo>
                  <a:pt x="3777779" y="1117760"/>
                </a:lnTo>
                <a:cubicBezTo>
                  <a:pt x="3777779" y="1319969"/>
                  <a:pt x="3908411" y="1445415"/>
                  <a:pt x="4117750" y="1445415"/>
                </a:cubicBezTo>
                <a:cubicBezTo>
                  <a:pt x="4122035" y="1445526"/>
                  <a:pt x="4126323" y="1445332"/>
                  <a:pt x="4130582" y="1444833"/>
                </a:cubicBezTo>
                <a:cubicBezTo>
                  <a:pt x="4133495" y="1444833"/>
                  <a:pt x="4135830" y="1445415"/>
                  <a:pt x="4138743" y="1445415"/>
                </a:cubicBezTo>
                <a:cubicBezTo>
                  <a:pt x="4279273" y="1445415"/>
                  <a:pt x="4377258" y="1393845"/>
                  <a:pt x="4439640" y="1287153"/>
                </a:cubicBezTo>
                <a:lnTo>
                  <a:pt x="4315434" y="1215043"/>
                </a:lnTo>
                <a:cubicBezTo>
                  <a:pt x="4274025" y="1276582"/>
                  <a:pt x="4218627" y="1322897"/>
                  <a:pt x="4139322" y="1322897"/>
                </a:cubicBezTo>
                <a:cubicBezTo>
                  <a:pt x="4033196" y="1322897"/>
                  <a:pt x="3969636" y="1257246"/>
                  <a:pt x="3969636" y="1146463"/>
                </a:cubicBezTo>
                <a:lnTo>
                  <a:pt x="3969636" y="1117158"/>
                </a:lnTo>
                <a:lnTo>
                  <a:pt x="4461812" y="1117158"/>
                </a:lnTo>
                <a:lnTo>
                  <a:pt x="4461812" y="995243"/>
                </a:lnTo>
                <a:cubicBezTo>
                  <a:pt x="4461812" y="799473"/>
                  <a:pt x="4334114" y="673445"/>
                  <a:pt x="4135830" y="673445"/>
                </a:cubicBezTo>
                <a:close/>
                <a:moveTo>
                  <a:pt x="4125333" y="793636"/>
                </a:moveTo>
                <a:cubicBezTo>
                  <a:pt x="4222140" y="798330"/>
                  <a:pt x="4280451" y="862798"/>
                  <a:pt x="4280451" y="968887"/>
                </a:cubicBezTo>
                <a:lnTo>
                  <a:pt x="4280451" y="998192"/>
                </a:lnTo>
                <a:lnTo>
                  <a:pt x="3969057" y="998192"/>
                </a:lnTo>
                <a:lnTo>
                  <a:pt x="3969057" y="981182"/>
                </a:lnTo>
                <a:cubicBezTo>
                  <a:pt x="3969057" y="863961"/>
                  <a:pt x="4024456" y="798310"/>
                  <a:pt x="4125333" y="793616"/>
                </a:cubicBezTo>
                <a:close/>
                <a:moveTo>
                  <a:pt x="3360837" y="674048"/>
                </a:moveTo>
                <a:cubicBezTo>
                  <a:pt x="3268122" y="674048"/>
                  <a:pt x="3188238" y="712741"/>
                  <a:pt x="3146250" y="777208"/>
                </a:cubicBezTo>
                <a:lnTo>
                  <a:pt x="3135754" y="793616"/>
                </a:lnTo>
                <a:lnTo>
                  <a:pt x="3135754" y="691618"/>
                </a:lnTo>
                <a:lnTo>
                  <a:pt x="2959641" y="691618"/>
                </a:lnTo>
                <a:lnTo>
                  <a:pt x="2959641" y="1681622"/>
                </a:lnTo>
                <a:lnTo>
                  <a:pt x="3144494" y="1681622"/>
                </a:lnTo>
                <a:lnTo>
                  <a:pt x="3144494" y="1335816"/>
                </a:lnTo>
                <a:lnTo>
                  <a:pt x="3154991" y="1351642"/>
                </a:lnTo>
                <a:cubicBezTo>
                  <a:pt x="3194643" y="1410834"/>
                  <a:pt x="3272213" y="1445996"/>
                  <a:pt x="3362594" y="1445996"/>
                </a:cubicBezTo>
                <a:lnTo>
                  <a:pt x="3367264" y="1445996"/>
                </a:lnTo>
                <a:lnTo>
                  <a:pt x="3371334" y="1445996"/>
                </a:lnTo>
                <a:cubicBezTo>
                  <a:pt x="3523539" y="1445996"/>
                  <a:pt x="3676901" y="1346346"/>
                  <a:pt x="3676901" y="1123036"/>
                </a:cubicBezTo>
                <a:lnTo>
                  <a:pt x="3676901" y="997610"/>
                </a:lnTo>
                <a:cubicBezTo>
                  <a:pt x="3676901" y="837002"/>
                  <a:pt x="3582429" y="674650"/>
                  <a:pt x="3370156" y="674650"/>
                </a:cubicBezTo>
                <a:lnTo>
                  <a:pt x="3368999" y="674068"/>
                </a:lnTo>
                <a:lnTo>
                  <a:pt x="3364928" y="674068"/>
                </a:lnTo>
                <a:close/>
                <a:moveTo>
                  <a:pt x="3317693" y="813554"/>
                </a:moveTo>
                <a:cubicBezTo>
                  <a:pt x="3424997" y="815319"/>
                  <a:pt x="3491470" y="888572"/>
                  <a:pt x="3491470" y="1005814"/>
                </a:cubicBezTo>
                <a:lnTo>
                  <a:pt x="3491470" y="1113648"/>
                </a:lnTo>
                <a:cubicBezTo>
                  <a:pt x="3491470" y="1230869"/>
                  <a:pt x="3424397" y="1303561"/>
                  <a:pt x="3315936" y="1305908"/>
                </a:cubicBezTo>
                <a:cubicBezTo>
                  <a:pt x="3215059" y="1304143"/>
                  <a:pt x="3144494" y="1226778"/>
                  <a:pt x="3144494" y="1116576"/>
                </a:cubicBezTo>
                <a:lnTo>
                  <a:pt x="3144494" y="1005794"/>
                </a:lnTo>
                <a:cubicBezTo>
                  <a:pt x="3144494" y="894429"/>
                  <a:pt x="3215637" y="815880"/>
                  <a:pt x="3317693" y="813533"/>
                </a:cubicBezTo>
                <a:close/>
                <a:moveTo>
                  <a:pt x="5713256" y="429636"/>
                </a:moveTo>
                <a:lnTo>
                  <a:pt x="5357539" y="1428425"/>
                </a:lnTo>
                <a:lnTo>
                  <a:pt x="5557559" y="1428425"/>
                </a:lnTo>
                <a:lnTo>
                  <a:pt x="5625788" y="1214482"/>
                </a:lnTo>
                <a:lnTo>
                  <a:pt x="6014153" y="1214482"/>
                </a:lnTo>
                <a:lnTo>
                  <a:pt x="6014153" y="1216829"/>
                </a:lnTo>
                <a:lnTo>
                  <a:pt x="6082383" y="1429007"/>
                </a:lnTo>
                <a:lnTo>
                  <a:pt x="6282402" y="1429007"/>
                </a:lnTo>
                <a:lnTo>
                  <a:pt x="5926107" y="430218"/>
                </a:lnTo>
                <a:lnTo>
                  <a:pt x="5905113" y="430218"/>
                </a:lnTo>
                <a:lnTo>
                  <a:pt x="5904535" y="429636"/>
                </a:lnTo>
                <a:close/>
                <a:moveTo>
                  <a:pt x="5819403" y="601376"/>
                </a:moveTo>
                <a:lnTo>
                  <a:pt x="5968094" y="1073231"/>
                </a:lnTo>
                <a:lnTo>
                  <a:pt x="5669512" y="1073231"/>
                </a:lnTo>
                <a:close/>
                <a:moveTo>
                  <a:pt x="6997926" y="570306"/>
                </a:moveTo>
                <a:lnTo>
                  <a:pt x="6997926" y="429636"/>
                </a:lnTo>
                <a:lnTo>
                  <a:pt x="6387949" y="429636"/>
                </a:lnTo>
                <a:lnTo>
                  <a:pt x="6387949" y="570306"/>
                </a:lnTo>
                <a:lnTo>
                  <a:pt x="6601958" y="570306"/>
                </a:lnTo>
                <a:lnTo>
                  <a:pt x="6601958" y="1286572"/>
                </a:lnTo>
                <a:lnTo>
                  <a:pt x="6387949" y="1286572"/>
                </a:lnTo>
                <a:lnTo>
                  <a:pt x="6387949" y="1427242"/>
                </a:lnTo>
                <a:lnTo>
                  <a:pt x="6997926" y="1427242"/>
                </a:lnTo>
                <a:lnTo>
                  <a:pt x="6997926" y="1286572"/>
                </a:lnTo>
                <a:lnTo>
                  <a:pt x="6783917" y="1286572"/>
                </a:lnTo>
                <a:lnTo>
                  <a:pt x="6783917" y="570306"/>
                </a:lnTo>
                <a:close/>
                <a:moveTo>
                  <a:pt x="4990727" y="674068"/>
                </a:moveTo>
                <a:lnTo>
                  <a:pt x="4985478" y="674068"/>
                </a:lnTo>
                <a:lnTo>
                  <a:pt x="4982565" y="674068"/>
                </a:lnTo>
                <a:cubicBezTo>
                  <a:pt x="4879352" y="674068"/>
                  <a:pt x="4805874" y="709231"/>
                  <a:pt x="4769714" y="776647"/>
                </a:cubicBezTo>
                <a:lnTo>
                  <a:pt x="4758638" y="797167"/>
                </a:lnTo>
                <a:lnTo>
                  <a:pt x="4758638" y="691660"/>
                </a:lnTo>
                <a:lnTo>
                  <a:pt x="4582526" y="691660"/>
                </a:lnTo>
                <a:lnTo>
                  <a:pt x="4582526" y="1427844"/>
                </a:lnTo>
                <a:lnTo>
                  <a:pt x="4767379" y="1427844"/>
                </a:lnTo>
                <a:lnTo>
                  <a:pt x="4767379" y="989407"/>
                </a:lnTo>
                <a:cubicBezTo>
                  <a:pt x="4767379" y="886246"/>
                  <a:pt x="4822777" y="827054"/>
                  <a:pt x="4918406" y="825289"/>
                </a:cubicBezTo>
                <a:cubicBezTo>
                  <a:pt x="5009964" y="827054"/>
                  <a:pt x="5062449" y="885083"/>
                  <a:pt x="5062449" y="985315"/>
                </a:cubicBezTo>
                <a:lnTo>
                  <a:pt x="5062449" y="1427844"/>
                </a:lnTo>
                <a:lnTo>
                  <a:pt x="5247301" y="1427844"/>
                </a:lnTo>
                <a:lnTo>
                  <a:pt x="5247301" y="953642"/>
                </a:lnTo>
                <a:cubicBezTo>
                  <a:pt x="5247301" y="778392"/>
                  <a:pt x="5151672" y="674048"/>
                  <a:pt x="4991305" y="674048"/>
                </a:cubicBezTo>
                <a:close/>
                <a:moveTo>
                  <a:pt x="2365389" y="409116"/>
                </a:moveTo>
                <a:cubicBezTo>
                  <a:pt x="2093049" y="409116"/>
                  <a:pt x="1923363" y="579693"/>
                  <a:pt x="1923363" y="854594"/>
                </a:cubicBezTo>
                <a:lnTo>
                  <a:pt x="1923363" y="1002886"/>
                </a:lnTo>
                <a:cubicBezTo>
                  <a:pt x="1923363" y="1277787"/>
                  <a:pt x="2092470" y="1448343"/>
                  <a:pt x="2365389" y="1448343"/>
                </a:cubicBezTo>
                <a:lnTo>
                  <a:pt x="2369481" y="1448343"/>
                </a:lnTo>
                <a:lnTo>
                  <a:pt x="2373551" y="1448343"/>
                </a:lnTo>
                <a:cubicBezTo>
                  <a:pt x="2645892" y="1448343"/>
                  <a:pt x="2815578" y="1277787"/>
                  <a:pt x="2815578" y="1002886"/>
                </a:cubicBezTo>
                <a:lnTo>
                  <a:pt x="2815578" y="854594"/>
                </a:lnTo>
                <a:cubicBezTo>
                  <a:pt x="2815578" y="579693"/>
                  <a:pt x="2645892" y="409116"/>
                  <a:pt x="2373551" y="409116"/>
                </a:cubicBezTo>
                <a:lnTo>
                  <a:pt x="2369481" y="409116"/>
                </a:lnTo>
                <a:close/>
                <a:moveTo>
                  <a:pt x="2369481" y="558010"/>
                </a:moveTo>
                <a:cubicBezTo>
                  <a:pt x="2531604" y="559776"/>
                  <a:pt x="2624898" y="664099"/>
                  <a:pt x="2624898" y="844625"/>
                </a:cubicBezTo>
                <a:lnTo>
                  <a:pt x="2624898" y="1013437"/>
                </a:lnTo>
                <a:cubicBezTo>
                  <a:pt x="2624898" y="1193962"/>
                  <a:pt x="2531604" y="1298307"/>
                  <a:pt x="2369481" y="1300051"/>
                </a:cubicBezTo>
                <a:cubicBezTo>
                  <a:pt x="2207358" y="1298286"/>
                  <a:pt x="2114043" y="1193962"/>
                  <a:pt x="2114043" y="1013437"/>
                </a:cubicBezTo>
                <a:lnTo>
                  <a:pt x="2114043" y="844625"/>
                </a:lnTo>
                <a:cubicBezTo>
                  <a:pt x="2114043" y="664099"/>
                  <a:pt x="2207358" y="559755"/>
                  <a:pt x="2369481" y="558010"/>
                </a:cubicBezTo>
                <a:close/>
                <a:moveTo>
                  <a:pt x="759407" y="5"/>
                </a:moveTo>
                <a:cubicBezTo>
                  <a:pt x="571042" y="5"/>
                  <a:pt x="403691" y="121920"/>
                  <a:pt x="345359" y="301864"/>
                </a:cubicBezTo>
                <a:cubicBezTo>
                  <a:pt x="224260" y="326955"/>
                  <a:pt x="119745" y="403180"/>
                  <a:pt x="58451" y="511113"/>
                </a:cubicBezTo>
                <a:cubicBezTo>
                  <a:pt x="-36021" y="675231"/>
                  <a:pt x="-14449" y="881552"/>
                  <a:pt x="112113" y="1022222"/>
                </a:cubicBezTo>
                <a:cubicBezTo>
                  <a:pt x="73039" y="1140045"/>
                  <a:pt x="86449" y="1268980"/>
                  <a:pt x="148852" y="1375672"/>
                </a:cubicBezTo>
                <a:cubicBezTo>
                  <a:pt x="242745" y="1540371"/>
                  <a:pt x="431669" y="1624777"/>
                  <a:pt x="616542" y="1585503"/>
                </a:cubicBezTo>
                <a:cubicBezTo>
                  <a:pt x="698428" y="1678393"/>
                  <a:pt x="816136" y="1731355"/>
                  <a:pt x="939610" y="1730866"/>
                </a:cubicBezTo>
                <a:cubicBezTo>
                  <a:pt x="1127976" y="1730866"/>
                  <a:pt x="1295327" y="1608951"/>
                  <a:pt x="1353659" y="1429007"/>
                </a:cubicBezTo>
                <a:cubicBezTo>
                  <a:pt x="1474952" y="1403793"/>
                  <a:pt x="1579342" y="1327591"/>
                  <a:pt x="1639988" y="1219758"/>
                </a:cubicBezTo>
                <a:cubicBezTo>
                  <a:pt x="1735039" y="1055640"/>
                  <a:pt x="1713467" y="849319"/>
                  <a:pt x="1586925" y="708649"/>
                </a:cubicBezTo>
                <a:lnTo>
                  <a:pt x="1586925" y="708067"/>
                </a:lnTo>
                <a:cubicBezTo>
                  <a:pt x="1625975" y="590246"/>
                  <a:pt x="1612586" y="461222"/>
                  <a:pt x="1550186" y="354036"/>
                </a:cubicBezTo>
                <a:cubicBezTo>
                  <a:pt x="1456272" y="189918"/>
                  <a:pt x="1267328" y="105492"/>
                  <a:pt x="1083054" y="144766"/>
                </a:cubicBezTo>
                <a:cubicBezTo>
                  <a:pt x="1000796" y="52124"/>
                  <a:pt x="882944" y="-589"/>
                  <a:pt x="759407" y="5"/>
                </a:cubicBezTo>
                <a:close/>
                <a:moveTo>
                  <a:pt x="759407" y="112553"/>
                </a:moveTo>
                <a:lnTo>
                  <a:pt x="758828" y="113135"/>
                </a:lnTo>
                <a:cubicBezTo>
                  <a:pt x="834642" y="113135"/>
                  <a:pt x="907541" y="139511"/>
                  <a:pt x="965853" y="188174"/>
                </a:cubicBezTo>
                <a:cubicBezTo>
                  <a:pt x="963518" y="189337"/>
                  <a:pt x="958848" y="192265"/>
                  <a:pt x="955356" y="194031"/>
                </a:cubicBezTo>
                <a:lnTo>
                  <a:pt x="612471" y="392729"/>
                </a:lnTo>
                <a:cubicBezTo>
                  <a:pt x="594970" y="402698"/>
                  <a:pt x="584473" y="421453"/>
                  <a:pt x="584473" y="441973"/>
                </a:cubicBezTo>
                <a:lnTo>
                  <a:pt x="584473" y="908531"/>
                </a:lnTo>
                <a:lnTo>
                  <a:pt x="436938" y="822963"/>
                </a:lnTo>
                <a:lnTo>
                  <a:pt x="436938" y="437279"/>
                </a:lnTo>
                <a:cubicBezTo>
                  <a:pt x="436869" y="258141"/>
                  <a:pt x="581184" y="112807"/>
                  <a:pt x="759407" y="112532"/>
                </a:cubicBezTo>
                <a:close/>
                <a:moveTo>
                  <a:pt x="1172464" y="248383"/>
                </a:moveTo>
                <a:cubicBezTo>
                  <a:pt x="1288124" y="248160"/>
                  <a:pt x="1395061" y="310159"/>
                  <a:pt x="1452780" y="410902"/>
                </a:cubicBezTo>
                <a:cubicBezTo>
                  <a:pt x="1490098" y="476554"/>
                  <a:pt x="1504087" y="553337"/>
                  <a:pt x="1491255" y="627774"/>
                </a:cubicBezTo>
                <a:cubicBezTo>
                  <a:pt x="1488920" y="626009"/>
                  <a:pt x="1484271" y="623682"/>
                  <a:pt x="1481337" y="621917"/>
                </a:cubicBezTo>
                <a:lnTo>
                  <a:pt x="1138452" y="422616"/>
                </a:lnTo>
                <a:cubicBezTo>
                  <a:pt x="1120906" y="412642"/>
                  <a:pt x="1099443" y="412642"/>
                  <a:pt x="1081897" y="422616"/>
                </a:cubicBezTo>
                <a:lnTo>
                  <a:pt x="680102" y="655895"/>
                </a:lnTo>
                <a:lnTo>
                  <a:pt x="680102" y="484737"/>
                </a:lnTo>
                <a:lnTo>
                  <a:pt x="1011911" y="291895"/>
                </a:lnTo>
                <a:cubicBezTo>
                  <a:pt x="1060697" y="263466"/>
                  <a:pt x="1116072" y="248451"/>
                  <a:pt x="1172464" y="248363"/>
                </a:cubicBezTo>
                <a:close/>
                <a:moveTo>
                  <a:pt x="324385" y="425544"/>
                </a:moveTo>
                <a:lnTo>
                  <a:pt x="324385" y="835258"/>
                </a:lnTo>
                <a:cubicBezTo>
                  <a:pt x="324385" y="855778"/>
                  <a:pt x="334882" y="873951"/>
                  <a:pt x="352384" y="884502"/>
                </a:cubicBezTo>
                <a:lnTo>
                  <a:pt x="753580" y="1117199"/>
                </a:lnTo>
                <a:lnTo>
                  <a:pt x="605446" y="1203350"/>
                </a:lnTo>
                <a:lnTo>
                  <a:pt x="274215" y="1011090"/>
                </a:lnTo>
                <a:cubicBezTo>
                  <a:pt x="120086" y="921307"/>
                  <a:pt x="67389" y="723040"/>
                  <a:pt x="156435" y="567959"/>
                </a:cubicBezTo>
                <a:cubicBezTo>
                  <a:pt x="194161" y="502231"/>
                  <a:pt x="253577" y="451841"/>
                  <a:pt x="324385" y="425524"/>
                </a:cubicBezTo>
                <a:close/>
                <a:moveTo>
                  <a:pt x="1092973" y="526940"/>
                </a:moveTo>
                <a:lnTo>
                  <a:pt x="1424782" y="719200"/>
                </a:lnTo>
                <a:cubicBezTo>
                  <a:pt x="1579321" y="808881"/>
                  <a:pt x="1631785" y="1006998"/>
                  <a:pt x="1542562" y="1162331"/>
                </a:cubicBezTo>
                <a:lnTo>
                  <a:pt x="1543140" y="1162912"/>
                </a:lnTo>
                <a:cubicBezTo>
                  <a:pt x="1505244" y="1228564"/>
                  <a:pt x="1445755" y="1278970"/>
                  <a:pt x="1375190" y="1304766"/>
                </a:cubicBezTo>
                <a:lnTo>
                  <a:pt x="1375190" y="895032"/>
                </a:lnTo>
                <a:cubicBezTo>
                  <a:pt x="1375190" y="874512"/>
                  <a:pt x="1364693" y="855757"/>
                  <a:pt x="1347191" y="845809"/>
                </a:cubicBezTo>
                <a:lnTo>
                  <a:pt x="945417" y="612509"/>
                </a:lnTo>
                <a:close/>
                <a:moveTo>
                  <a:pt x="849209" y="668211"/>
                </a:moveTo>
                <a:lnTo>
                  <a:pt x="1018337" y="766678"/>
                </a:lnTo>
                <a:lnTo>
                  <a:pt x="1018337" y="963030"/>
                </a:lnTo>
                <a:lnTo>
                  <a:pt x="849209" y="1061496"/>
                </a:lnTo>
                <a:lnTo>
                  <a:pt x="680102" y="963030"/>
                </a:lnTo>
                <a:lnTo>
                  <a:pt x="680102" y="766678"/>
                </a:lnTo>
                <a:close/>
                <a:moveTo>
                  <a:pt x="1115123" y="822963"/>
                </a:moveTo>
                <a:lnTo>
                  <a:pt x="1262658" y="908531"/>
                </a:lnTo>
                <a:lnTo>
                  <a:pt x="1262658" y="1293633"/>
                </a:lnTo>
                <a:cubicBezTo>
                  <a:pt x="1262658" y="1472996"/>
                  <a:pt x="1118037" y="1618359"/>
                  <a:pt x="940189" y="1618359"/>
                </a:cubicBezTo>
                <a:lnTo>
                  <a:pt x="940189" y="1617778"/>
                </a:lnTo>
                <a:cubicBezTo>
                  <a:pt x="864955" y="1617778"/>
                  <a:pt x="791476" y="1591401"/>
                  <a:pt x="733743" y="1542760"/>
                </a:cubicBezTo>
                <a:cubicBezTo>
                  <a:pt x="736078" y="1541597"/>
                  <a:pt x="741327" y="1538647"/>
                  <a:pt x="744240" y="1536882"/>
                </a:cubicBezTo>
                <a:lnTo>
                  <a:pt x="1087125" y="1338183"/>
                </a:lnTo>
                <a:cubicBezTo>
                  <a:pt x="1104627" y="1328214"/>
                  <a:pt x="1115702" y="1309460"/>
                  <a:pt x="1115103" y="1288940"/>
                </a:cubicBezTo>
                <a:close/>
                <a:moveTo>
                  <a:pt x="1018895" y="1074996"/>
                </a:moveTo>
                <a:lnTo>
                  <a:pt x="1018895" y="1246134"/>
                </a:lnTo>
                <a:lnTo>
                  <a:pt x="687086" y="1438395"/>
                </a:lnTo>
                <a:cubicBezTo>
                  <a:pt x="532546" y="1527494"/>
                  <a:pt x="335440" y="1474741"/>
                  <a:pt x="246217" y="1319990"/>
                </a:cubicBezTo>
                <a:lnTo>
                  <a:pt x="246795" y="1319990"/>
                </a:lnTo>
                <a:cubicBezTo>
                  <a:pt x="208899" y="1254920"/>
                  <a:pt x="195468" y="1177555"/>
                  <a:pt x="208300" y="1103118"/>
                </a:cubicBezTo>
                <a:cubicBezTo>
                  <a:pt x="210635" y="1104883"/>
                  <a:pt x="215305" y="1107209"/>
                  <a:pt x="218218" y="1108975"/>
                </a:cubicBezTo>
                <a:lnTo>
                  <a:pt x="561103" y="1308276"/>
                </a:lnTo>
                <a:cubicBezTo>
                  <a:pt x="578649" y="1318249"/>
                  <a:pt x="600112" y="1318249"/>
                  <a:pt x="617658" y="1308276"/>
                </a:cubicBezTo>
                <a:close/>
              </a:path>
            </a:pathLst>
          </a:custGeom>
          <a:solidFill>
            <a:srgbClr val="0F0F0F"/>
          </a:solidFill>
          <a:ln w="20652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120E7BC-F411-16B1-9433-CF6313CCA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471" y="1707815"/>
            <a:ext cx="2230444" cy="125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235">
            <a:extLst>
              <a:ext uri="{FF2B5EF4-FFF2-40B4-BE49-F238E27FC236}">
                <a16:creationId xmlns:a16="http://schemas.microsoft.com/office/drawing/2014/main" id="{B595D013-5E99-D1BA-6A36-B4A52EB9A55D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683238" y="5050721"/>
            <a:ext cx="1218770" cy="1218770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77338747-987C-3B42-AEC3-B06EFE94B0CF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630012" y="5055481"/>
            <a:ext cx="1171195" cy="1171195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BB878F0D-E7EB-6856-FE62-A63A97DE1DE8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547889" y="3216748"/>
            <a:ext cx="1319583" cy="1319583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A190CD73-110F-9A88-1617-0F339996E2A5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745713" y="3210680"/>
            <a:ext cx="1264640" cy="1264640"/>
          </a:xfrm>
          <a:prstGeom prst="rect">
            <a:avLst/>
          </a:prstGeom>
        </p:spPr>
      </p:pic>
      <p:sp>
        <p:nvSpPr>
          <p:cNvPr id="2" name="Freeform 9">
            <a:extLst>
              <a:ext uri="{FF2B5EF4-FFF2-40B4-BE49-F238E27FC236}">
                <a16:creationId xmlns:a16="http://schemas.microsoft.com/office/drawing/2014/main" id="{8D7392E2-14F0-0C0E-B835-9244383D8D18}"/>
              </a:ext>
            </a:extLst>
          </p:cNvPr>
          <p:cNvSpPr/>
          <p:nvPr/>
        </p:nvSpPr>
        <p:spPr>
          <a:xfrm>
            <a:off x="1280242" y="6437447"/>
            <a:ext cx="10911758" cy="445696"/>
          </a:xfrm>
          <a:custGeom>
            <a:avLst/>
            <a:gdLst/>
            <a:ahLst/>
            <a:cxnLst/>
            <a:rect l="l" t="t" r="r" b="b"/>
            <a:pathLst>
              <a:path w="18288000" h="1029469">
                <a:moveTo>
                  <a:pt x="0" y="0"/>
                </a:moveTo>
                <a:lnTo>
                  <a:pt x="18288000" y="0"/>
                </a:lnTo>
                <a:lnTo>
                  <a:pt x="18288000" y="1029469"/>
                </a:lnTo>
                <a:lnTo>
                  <a:pt x="0" y="1029469"/>
                </a:lnTo>
                <a:lnTo>
                  <a:pt x="0" y="0"/>
                </a:lnTo>
                <a:close/>
              </a:path>
            </a:pathLst>
          </a:custGeom>
          <a:blipFill>
            <a:blip r:embed="rId34"/>
            <a:stretch>
              <a:fillRect l="-13432" r="-13432"/>
            </a:stretch>
          </a:blipFill>
        </p:spPr>
      </p:sp>
      <p:sp>
        <p:nvSpPr>
          <p:cNvPr id="3" name="Freeform 8">
            <a:extLst>
              <a:ext uri="{FF2B5EF4-FFF2-40B4-BE49-F238E27FC236}">
                <a16:creationId xmlns:a16="http://schemas.microsoft.com/office/drawing/2014/main" id="{14CEDDAA-A9C2-BA24-9918-CF51172DE151}"/>
              </a:ext>
            </a:extLst>
          </p:cNvPr>
          <p:cNvSpPr/>
          <p:nvPr/>
        </p:nvSpPr>
        <p:spPr>
          <a:xfrm>
            <a:off x="9919289" y="0"/>
            <a:ext cx="2272711" cy="712269"/>
          </a:xfrm>
          <a:custGeom>
            <a:avLst/>
            <a:gdLst/>
            <a:ahLst/>
            <a:cxnLst/>
            <a:rect l="l" t="t" r="r" b="b"/>
            <a:pathLst>
              <a:path w="3913666" h="1405852">
                <a:moveTo>
                  <a:pt x="0" y="0"/>
                </a:moveTo>
                <a:lnTo>
                  <a:pt x="3913666" y="0"/>
                </a:lnTo>
                <a:lnTo>
                  <a:pt x="3913666" y="1405852"/>
                </a:lnTo>
                <a:lnTo>
                  <a:pt x="0" y="1405852"/>
                </a:lnTo>
                <a:lnTo>
                  <a:pt x="0" y="0"/>
                </a:lnTo>
                <a:close/>
              </a:path>
            </a:pathLst>
          </a:custGeom>
          <a:blipFill>
            <a:blip r:embed="rId35"/>
            <a:stretch>
              <a:fillRect l="-28378" t="-40084" r="-26590" b="-46530"/>
            </a:stretch>
          </a:blipFill>
        </p:spPr>
      </p:sp>
    </p:spTree>
    <p:extLst>
      <p:ext uri="{BB962C8B-B14F-4D97-AF65-F5344CB8AC3E}">
        <p14:creationId xmlns:p14="http://schemas.microsoft.com/office/powerpoint/2010/main" val="127625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22" name="TextBox 421">
            <a:extLst>
              <a:ext uri="{FF2B5EF4-FFF2-40B4-BE49-F238E27FC236}">
                <a16:creationId xmlns:a16="http://schemas.microsoft.com/office/drawing/2014/main" id="{AE3D94D8-6859-A782-8F89-0B7991425743}"/>
              </a:ext>
            </a:extLst>
          </p:cNvPr>
          <p:cNvSpPr txBox="1"/>
          <p:nvPr/>
        </p:nvSpPr>
        <p:spPr>
          <a:xfrm>
            <a:off x="4699775" y="583080"/>
            <a:ext cx="3435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spc="300" dirty="0">
                <a:solidFill>
                  <a:schemeClr val="bg1"/>
                </a:solidFill>
                <a:latin typeface="Montserrat" pitchFamily="2" charset="77"/>
              </a:rPr>
              <a:t>UNIQUENESS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423" name="Graphic 422">
            <a:extLst>
              <a:ext uri="{FF2B5EF4-FFF2-40B4-BE49-F238E27FC236}">
                <a16:creationId xmlns:a16="http://schemas.microsoft.com/office/drawing/2014/main" id="{5EE90BAF-3FC1-843F-182D-B2D896863C2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4545756" y="1104154"/>
            <a:ext cx="3743581" cy="134841"/>
          </a:xfrm>
          <a:prstGeom prst="rect">
            <a:avLst/>
          </a:prstGeom>
        </p:spPr>
      </p:pic>
      <p:sp>
        <p:nvSpPr>
          <p:cNvPr id="424" name="Oval 423">
            <a:extLst>
              <a:ext uri="{FF2B5EF4-FFF2-40B4-BE49-F238E27FC236}">
                <a16:creationId xmlns:a16="http://schemas.microsoft.com/office/drawing/2014/main" id="{B84B89D5-4111-8ED6-4FC5-F6972ED0EB2C}"/>
              </a:ext>
            </a:extLst>
          </p:cNvPr>
          <p:cNvSpPr/>
          <p:nvPr/>
        </p:nvSpPr>
        <p:spPr>
          <a:xfrm>
            <a:off x="9813568" y="3419655"/>
            <a:ext cx="1838130" cy="173753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07C9F2B2-BF4E-2ADE-9B4B-F68A208F37D4}"/>
              </a:ext>
            </a:extLst>
          </p:cNvPr>
          <p:cNvSpPr txBox="1"/>
          <p:nvPr/>
        </p:nvSpPr>
        <p:spPr>
          <a:xfrm>
            <a:off x="9911539" y="4049303"/>
            <a:ext cx="1642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LT"/>
            </a:defPPr>
            <a:lvl1pPr indent="0">
              <a:buNone/>
              <a:defRPr sz="2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algn="ctr"/>
            <a:r>
              <a:rPr lang="en-IN" sz="1600" b="1" dirty="0"/>
              <a:t>Dedicated Community</a:t>
            </a:r>
            <a:endParaRPr lang="en-IN" b="1" dirty="0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24EF49E6-7566-318B-3DAC-D3CFD4CA4897}"/>
              </a:ext>
            </a:extLst>
          </p:cNvPr>
          <p:cNvSpPr/>
          <p:nvPr/>
        </p:nvSpPr>
        <p:spPr>
          <a:xfrm>
            <a:off x="5346928" y="1759147"/>
            <a:ext cx="1838130" cy="173753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1811F33A-22F0-A718-12B6-B534DC84DADE}"/>
              </a:ext>
            </a:extLst>
          </p:cNvPr>
          <p:cNvSpPr/>
          <p:nvPr/>
        </p:nvSpPr>
        <p:spPr>
          <a:xfrm>
            <a:off x="6265993" y="3984172"/>
            <a:ext cx="1838130" cy="173753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4ED7910A-48FF-4575-3B8E-38FDA13BC4FE}"/>
              </a:ext>
            </a:extLst>
          </p:cNvPr>
          <p:cNvSpPr txBox="1"/>
          <p:nvPr/>
        </p:nvSpPr>
        <p:spPr>
          <a:xfrm>
            <a:off x="6839791" y="4652045"/>
            <a:ext cx="755712" cy="401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LT"/>
            </a:defPPr>
            <a:lvl1pPr indent="0">
              <a:buNone/>
              <a:defRPr sz="2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IN" b="1" dirty="0"/>
              <a:t>Tips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528491EB-5D86-D921-3A86-41112C8AD10F}"/>
              </a:ext>
            </a:extLst>
          </p:cNvPr>
          <p:cNvSpPr txBox="1"/>
          <p:nvPr/>
        </p:nvSpPr>
        <p:spPr>
          <a:xfrm>
            <a:off x="5461052" y="2447371"/>
            <a:ext cx="164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LT"/>
            </a:defPPr>
            <a:lvl1pPr indent="0">
              <a:buNone/>
              <a:defRPr sz="2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algn="ctr"/>
            <a:r>
              <a:rPr lang="en-IN" b="1" dirty="0"/>
              <a:t>Q/N</a:t>
            </a:r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B91C2D58-CD09-D119-D0D9-CFE98E2641C0}"/>
              </a:ext>
            </a:extLst>
          </p:cNvPr>
          <p:cNvSpPr/>
          <p:nvPr/>
        </p:nvSpPr>
        <p:spPr>
          <a:xfrm>
            <a:off x="8895721" y="1223415"/>
            <a:ext cx="1838130" cy="173753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4738A95E-2B17-3D49-784F-A6AE8813C551}"/>
              </a:ext>
            </a:extLst>
          </p:cNvPr>
          <p:cNvSpPr txBox="1"/>
          <p:nvPr/>
        </p:nvSpPr>
        <p:spPr>
          <a:xfrm>
            <a:off x="8979127" y="1865058"/>
            <a:ext cx="1838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LT"/>
            </a:defPPr>
            <a:lvl1pPr indent="0">
              <a:buNone/>
              <a:defRPr sz="2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IN" b="1" dirty="0"/>
              <a:t>Description</a:t>
            </a:r>
          </a:p>
        </p:txBody>
      </p:sp>
      <p:pic>
        <p:nvPicPr>
          <p:cNvPr id="433" name="Picture 432">
            <a:extLst>
              <a:ext uri="{FF2B5EF4-FFF2-40B4-BE49-F238E27FC236}">
                <a16:creationId xmlns:a16="http://schemas.microsoft.com/office/drawing/2014/main" id="{29866E32-DAFC-BE58-0172-C6B3B076D2F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458149" y="1349985"/>
            <a:ext cx="3469041" cy="3469041"/>
          </a:xfrm>
          <a:prstGeom prst="rect">
            <a:avLst/>
          </a:prstGeom>
        </p:spPr>
      </p:pic>
      <p:sp>
        <p:nvSpPr>
          <p:cNvPr id="2" name="Freeform 9">
            <a:extLst>
              <a:ext uri="{FF2B5EF4-FFF2-40B4-BE49-F238E27FC236}">
                <a16:creationId xmlns:a16="http://schemas.microsoft.com/office/drawing/2014/main" id="{C9641991-B06D-E153-752A-3EFB747FAD5F}"/>
              </a:ext>
            </a:extLst>
          </p:cNvPr>
          <p:cNvSpPr/>
          <p:nvPr/>
        </p:nvSpPr>
        <p:spPr>
          <a:xfrm>
            <a:off x="1280242" y="6437447"/>
            <a:ext cx="10911758" cy="445696"/>
          </a:xfrm>
          <a:custGeom>
            <a:avLst/>
            <a:gdLst/>
            <a:ahLst/>
            <a:cxnLst/>
            <a:rect l="l" t="t" r="r" b="b"/>
            <a:pathLst>
              <a:path w="18288000" h="1029469">
                <a:moveTo>
                  <a:pt x="0" y="0"/>
                </a:moveTo>
                <a:lnTo>
                  <a:pt x="18288000" y="0"/>
                </a:lnTo>
                <a:lnTo>
                  <a:pt x="18288000" y="1029469"/>
                </a:lnTo>
                <a:lnTo>
                  <a:pt x="0" y="1029469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-13432" r="-13432"/>
            </a:stretch>
          </a:blipFill>
        </p:spPr>
      </p:sp>
      <p:sp>
        <p:nvSpPr>
          <p:cNvPr id="3" name="Freeform 8">
            <a:extLst>
              <a:ext uri="{FF2B5EF4-FFF2-40B4-BE49-F238E27FC236}">
                <a16:creationId xmlns:a16="http://schemas.microsoft.com/office/drawing/2014/main" id="{101A8C33-4077-8FD7-011A-B2E3AEC8F5F3}"/>
              </a:ext>
            </a:extLst>
          </p:cNvPr>
          <p:cNvSpPr/>
          <p:nvPr/>
        </p:nvSpPr>
        <p:spPr>
          <a:xfrm>
            <a:off x="9919289" y="0"/>
            <a:ext cx="2272711" cy="712269"/>
          </a:xfrm>
          <a:custGeom>
            <a:avLst/>
            <a:gdLst/>
            <a:ahLst/>
            <a:cxnLst/>
            <a:rect l="l" t="t" r="r" b="b"/>
            <a:pathLst>
              <a:path w="3913666" h="1405852">
                <a:moveTo>
                  <a:pt x="0" y="0"/>
                </a:moveTo>
                <a:lnTo>
                  <a:pt x="3913666" y="0"/>
                </a:lnTo>
                <a:lnTo>
                  <a:pt x="3913666" y="1405852"/>
                </a:lnTo>
                <a:lnTo>
                  <a:pt x="0" y="1405852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-28378" t="-40084" r="-26590" b="-46530"/>
            </a:stretch>
          </a:blipFill>
        </p:spPr>
      </p:sp>
    </p:spTree>
    <p:extLst>
      <p:ext uri="{BB962C8B-B14F-4D97-AF65-F5344CB8AC3E}">
        <p14:creationId xmlns:p14="http://schemas.microsoft.com/office/powerpoint/2010/main" val="3649744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45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8E554224-A3A2-6044-8B97-870EC501488D}"/>
              </a:ext>
            </a:extLst>
          </p:cNvPr>
          <p:cNvGrpSpPr/>
          <p:nvPr/>
        </p:nvGrpSpPr>
        <p:grpSpPr>
          <a:xfrm>
            <a:off x="915094" y="503294"/>
            <a:ext cx="828000" cy="828000"/>
            <a:chOff x="-828000" y="503294"/>
            <a:chExt cx="828000" cy="8280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7BCD9D6-4EBF-B044-9AC8-6FE2AEF7F7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50329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4" name="Graphic 33" descr="Lightbulb">
              <a:extLst>
                <a:ext uri="{FF2B5EF4-FFF2-40B4-BE49-F238E27FC236}">
                  <a16:creationId xmlns:a16="http://schemas.microsoft.com/office/drawing/2014/main" id="{69A111AA-089D-BC47-B236-8D4D616DB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23417" y="634043"/>
              <a:ext cx="618834" cy="618834"/>
            </a:xfrm>
            <a:prstGeom prst="rect">
              <a:avLst/>
            </a:prstGeom>
          </p:spPr>
        </p:pic>
      </p:grpSp>
      <p:pic>
        <p:nvPicPr>
          <p:cNvPr id="48" name="Graphic 47" descr="Lightbulb">
            <a:hlinkClick r:id="rId5" action="ppaction://hlinksldjump"/>
            <a:extLst>
              <a:ext uri="{FF2B5EF4-FFF2-40B4-BE49-F238E27FC236}">
                <a16:creationId xmlns:a16="http://schemas.microsoft.com/office/drawing/2014/main" id="{3A4946F9-7A70-8C4B-AD36-118CD5548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488" y="634043"/>
            <a:ext cx="618834" cy="6188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104869-F311-037B-3547-9F98AC2309F6}"/>
              </a:ext>
            </a:extLst>
          </p:cNvPr>
          <p:cNvSpPr txBox="1"/>
          <p:nvPr/>
        </p:nvSpPr>
        <p:spPr>
          <a:xfrm>
            <a:off x="4116280" y="583080"/>
            <a:ext cx="460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BUSINESS MODEL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5B0858F-79E4-4852-81FA-458CD274C8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416653">
            <a:off x="4014058" y="1083681"/>
            <a:ext cx="4876024" cy="218598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B661583-7562-FE6A-517B-0A6FF634045D}"/>
              </a:ext>
            </a:extLst>
          </p:cNvPr>
          <p:cNvSpPr/>
          <p:nvPr/>
        </p:nvSpPr>
        <p:spPr>
          <a:xfrm>
            <a:off x="2985796" y="2066000"/>
            <a:ext cx="1838130" cy="173753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002CEB-B571-BD65-3876-4DEB79E65C18}"/>
              </a:ext>
            </a:extLst>
          </p:cNvPr>
          <p:cNvSpPr/>
          <p:nvPr/>
        </p:nvSpPr>
        <p:spPr>
          <a:xfrm>
            <a:off x="7397659" y="2066000"/>
            <a:ext cx="1838130" cy="173753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EA3FDD-8A2F-A25F-762F-1E7A16AC2EBB}"/>
              </a:ext>
            </a:extLst>
          </p:cNvPr>
          <p:cNvSpPr txBox="1"/>
          <p:nvPr/>
        </p:nvSpPr>
        <p:spPr>
          <a:xfrm>
            <a:off x="3181738" y="2734444"/>
            <a:ext cx="1642188" cy="401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LT"/>
            </a:defPPr>
            <a:lvl1pPr indent="0">
              <a:buNone/>
              <a:defRPr sz="2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IN" b="1" dirty="0" err="1"/>
              <a:t>FearFall.Ai</a:t>
            </a:r>
            <a:endParaRPr lang="en-IN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59645E-E122-1A61-CDA6-F92CDDFF4252}"/>
              </a:ext>
            </a:extLst>
          </p:cNvPr>
          <p:cNvSpPr txBox="1"/>
          <p:nvPr/>
        </p:nvSpPr>
        <p:spPr>
          <a:xfrm>
            <a:off x="7969113" y="2734444"/>
            <a:ext cx="827218" cy="401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LT"/>
            </a:defPPr>
            <a:lvl1pPr indent="0">
              <a:buNone/>
              <a:defRPr sz="2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IN" b="1" dirty="0"/>
              <a:t>User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AD318A-024F-4DDB-EDCC-834C0770A7F9}"/>
              </a:ext>
            </a:extLst>
          </p:cNvPr>
          <p:cNvSpPr txBox="1"/>
          <p:nvPr/>
        </p:nvSpPr>
        <p:spPr>
          <a:xfrm>
            <a:off x="2985796" y="4404049"/>
            <a:ext cx="3032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Advertisement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Premium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Buy me a coffee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EF250A-AE02-AA87-6FE6-2776C8941306}"/>
              </a:ext>
            </a:extLst>
          </p:cNvPr>
          <p:cNvSpPr txBox="1"/>
          <p:nvPr/>
        </p:nvSpPr>
        <p:spPr>
          <a:xfrm>
            <a:off x="7412413" y="4430645"/>
            <a:ext cx="3032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Referral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Approved Templates</a:t>
            </a:r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57DB3D58-627A-A601-F82F-2E8ECAD2F4BF}"/>
              </a:ext>
            </a:extLst>
          </p:cNvPr>
          <p:cNvSpPr/>
          <p:nvPr/>
        </p:nvSpPr>
        <p:spPr>
          <a:xfrm>
            <a:off x="1359606" y="6437447"/>
            <a:ext cx="10832394" cy="445696"/>
          </a:xfrm>
          <a:custGeom>
            <a:avLst/>
            <a:gdLst/>
            <a:ahLst/>
            <a:cxnLst/>
            <a:rect l="l" t="t" r="r" b="b"/>
            <a:pathLst>
              <a:path w="18288000" h="1029469">
                <a:moveTo>
                  <a:pt x="0" y="0"/>
                </a:moveTo>
                <a:lnTo>
                  <a:pt x="18288000" y="0"/>
                </a:lnTo>
                <a:lnTo>
                  <a:pt x="18288000" y="1029469"/>
                </a:lnTo>
                <a:lnTo>
                  <a:pt x="0" y="102946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3432" r="-13432"/>
            </a:stretch>
          </a:blipFill>
        </p:spPr>
      </p:sp>
      <p:sp>
        <p:nvSpPr>
          <p:cNvPr id="3" name="Freeform 8">
            <a:extLst>
              <a:ext uri="{FF2B5EF4-FFF2-40B4-BE49-F238E27FC236}">
                <a16:creationId xmlns:a16="http://schemas.microsoft.com/office/drawing/2014/main" id="{675D215A-A83E-2803-D38F-C6B68AFC5521}"/>
              </a:ext>
            </a:extLst>
          </p:cNvPr>
          <p:cNvSpPr/>
          <p:nvPr/>
        </p:nvSpPr>
        <p:spPr>
          <a:xfrm>
            <a:off x="9919289" y="0"/>
            <a:ext cx="2272711" cy="712269"/>
          </a:xfrm>
          <a:custGeom>
            <a:avLst/>
            <a:gdLst/>
            <a:ahLst/>
            <a:cxnLst/>
            <a:rect l="l" t="t" r="r" b="b"/>
            <a:pathLst>
              <a:path w="3913666" h="1405852">
                <a:moveTo>
                  <a:pt x="0" y="0"/>
                </a:moveTo>
                <a:lnTo>
                  <a:pt x="3913666" y="0"/>
                </a:lnTo>
                <a:lnTo>
                  <a:pt x="3913666" y="1405852"/>
                </a:lnTo>
                <a:lnTo>
                  <a:pt x="0" y="140585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28378" t="-40084" r="-26590" b="-46530"/>
            </a:stretch>
          </a:blipFill>
        </p:spPr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C52D53-CECA-B777-9431-FCFA0A053BB9}"/>
              </a:ext>
            </a:extLst>
          </p:cNvPr>
          <p:cNvGrpSpPr/>
          <p:nvPr/>
        </p:nvGrpSpPr>
        <p:grpSpPr>
          <a:xfrm>
            <a:off x="-828000" y="5709190"/>
            <a:ext cx="827568" cy="828000"/>
            <a:chOff x="-837416" y="3015000"/>
            <a:chExt cx="827568" cy="82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A4C2E9B-2E46-4003-CFC2-F8BFF8FB6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6" name="Graphic 25" descr="Coffee">
              <a:extLst>
                <a:ext uri="{FF2B5EF4-FFF2-40B4-BE49-F238E27FC236}">
                  <a16:creationId xmlns:a16="http://schemas.microsoft.com/office/drawing/2014/main" id="{EE653F0A-85D1-2A1E-62BF-8B8D94BB2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04E713-7F5C-79B6-90E7-F60F985D3837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20E8FAA-FB7B-7565-FE11-674A9C306F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45B48D31-6286-D984-CBB8-92AEDC0E6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4713CE-A355-5F27-2432-0EA42EF334AA}"/>
              </a:ext>
            </a:extLst>
          </p:cNvPr>
          <p:cNvGrpSpPr/>
          <p:nvPr/>
        </p:nvGrpSpPr>
        <p:grpSpPr>
          <a:xfrm>
            <a:off x="-883212" y="2979864"/>
            <a:ext cx="827568" cy="828000"/>
            <a:chOff x="-842559" y="4288420"/>
            <a:chExt cx="827568" cy="828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95586DC-EDAB-9A86-9202-A34BBCAAFA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7" name="Graphic 36" descr="Single gear">
              <a:extLst>
                <a:ext uri="{FF2B5EF4-FFF2-40B4-BE49-F238E27FC236}">
                  <a16:creationId xmlns:a16="http://schemas.microsoft.com/office/drawing/2014/main" id="{3F5032DD-2183-8430-229D-B7D8A7058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4F701E9-1568-4B9E-78AB-181493C57DD0}"/>
              </a:ext>
            </a:extLst>
          </p:cNvPr>
          <p:cNvGrpSpPr/>
          <p:nvPr/>
        </p:nvGrpSpPr>
        <p:grpSpPr>
          <a:xfrm>
            <a:off x="-842642" y="4270854"/>
            <a:ext cx="827568" cy="828000"/>
            <a:chOff x="-842559" y="5561839"/>
            <a:chExt cx="827568" cy="82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4B1B8AB-07FA-FBA1-0A7B-B4D9789135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1" name="Graphic 40" descr="Users">
              <a:extLst>
                <a:ext uri="{FF2B5EF4-FFF2-40B4-BE49-F238E27FC236}">
                  <a16:creationId xmlns:a16="http://schemas.microsoft.com/office/drawing/2014/main" id="{DBD697A4-E571-11A7-8EF8-64A95495F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sp>
        <p:nvSpPr>
          <p:cNvPr id="43" name="Freeform 46">
            <a:extLst>
              <a:ext uri="{FF2B5EF4-FFF2-40B4-BE49-F238E27FC236}">
                <a16:creationId xmlns:a16="http://schemas.microsoft.com/office/drawing/2014/main" id="{4BFBF17A-B8EB-63A3-9168-5CAE226252EA}"/>
              </a:ext>
            </a:extLst>
          </p:cNvPr>
          <p:cNvSpPr/>
          <p:nvPr/>
        </p:nvSpPr>
        <p:spPr>
          <a:xfrm rot="10800000">
            <a:off x="1" y="-9370434"/>
            <a:ext cx="1359604" cy="20627788"/>
          </a:xfrm>
          <a:custGeom>
            <a:avLst/>
            <a:gdLst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7" fmla="*/ 0 w 1359568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9604" h="20627788">
                <a:moveTo>
                  <a:pt x="36" y="20627788"/>
                </a:moveTo>
                <a:lnTo>
                  <a:pt x="36" y="11151257"/>
                </a:lnTo>
                <a:cubicBezTo>
                  <a:pt x="-1812" y="10732246"/>
                  <a:pt x="562432" y="10818204"/>
                  <a:pt x="567694" y="10313894"/>
                </a:cubicBezTo>
                <a:cubicBezTo>
                  <a:pt x="572956" y="9809584"/>
                  <a:pt x="-5226" y="9888718"/>
                  <a:pt x="36" y="9476531"/>
                </a:cubicBezTo>
                <a:lnTo>
                  <a:pt x="36" y="0"/>
                </a:lnTo>
                <a:lnTo>
                  <a:pt x="1359604" y="0"/>
                </a:lnTo>
                <a:lnTo>
                  <a:pt x="1359604" y="20627788"/>
                </a:lnTo>
                <a:lnTo>
                  <a:pt x="36" y="20627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2" name="Graphic 41" descr="Users">
            <a:hlinkClick r:id="rId20" action="ppaction://hlinksldjump"/>
            <a:extLst>
              <a:ext uri="{FF2B5EF4-FFF2-40B4-BE49-F238E27FC236}">
                <a16:creationId xmlns:a16="http://schemas.microsoft.com/office/drawing/2014/main" id="{34DB0153-5B37-A49F-FE7D-E7C564B8F28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80402" y="4323893"/>
            <a:ext cx="721920" cy="721920"/>
          </a:xfrm>
          <a:prstGeom prst="rect">
            <a:avLst/>
          </a:prstGeom>
        </p:spPr>
      </p:pic>
      <p:pic>
        <p:nvPicPr>
          <p:cNvPr id="31" name="Graphic 30" descr="Upward trend">
            <a:hlinkClick r:id="rId23" action="ppaction://hlinksldjump"/>
            <a:extLst>
              <a:ext uri="{FF2B5EF4-FFF2-40B4-BE49-F238E27FC236}">
                <a16:creationId xmlns:a16="http://schemas.microsoft.com/office/drawing/2014/main" id="{0621D3BE-171B-17A2-D2A8-04803DFE180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38" name="Graphic 37" descr="Single gear">
            <a:hlinkClick r:id="rId26" action="ppaction://hlinksldjump"/>
            <a:extLst>
              <a:ext uri="{FF2B5EF4-FFF2-40B4-BE49-F238E27FC236}">
                <a16:creationId xmlns:a16="http://schemas.microsoft.com/office/drawing/2014/main" id="{5B7BF3EF-4C50-4BC0-9058-C7F6B0623ED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37103" y="3054628"/>
            <a:ext cx="724649" cy="724649"/>
          </a:xfrm>
          <a:prstGeom prst="rect">
            <a:avLst/>
          </a:prstGeom>
        </p:spPr>
      </p:pic>
      <p:pic>
        <p:nvPicPr>
          <p:cNvPr id="27" name="Graphic 26" descr="Coffee">
            <a:hlinkClick r:id="rId29" action="ppaction://hlinksldjump"/>
            <a:extLst>
              <a:ext uri="{FF2B5EF4-FFF2-40B4-BE49-F238E27FC236}">
                <a16:creationId xmlns:a16="http://schemas.microsoft.com/office/drawing/2014/main" id="{9D91FDF2-C2CF-AFE9-B02E-FDD3A1A7AA6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74436" y="5759654"/>
            <a:ext cx="620915" cy="6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53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D7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7B1E46-AFE4-7249-8585-E8992EB8FFDB}"/>
              </a:ext>
            </a:extLst>
          </p:cNvPr>
          <p:cNvGrpSpPr/>
          <p:nvPr/>
        </p:nvGrpSpPr>
        <p:grpSpPr>
          <a:xfrm>
            <a:off x="-828000" y="503294"/>
            <a:ext cx="828000" cy="828000"/>
            <a:chOff x="-828000" y="503294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FF1E332-5141-7F42-A085-8100993005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50329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" name="Graphic 4" descr="Lightbulb">
              <a:extLst>
                <a:ext uri="{FF2B5EF4-FFF2-40B4-BE49-F238E27FC236}">
                  <a16:creationId xmlns:a16="http://schemas.microsoft.com/office/drawing/2014/main" id="{EEFF5876-BA9E-0C4E-A27D-FE95E688B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23417" y="634043"/>
              <a:ext cx="618834" cy="618834"/>
            </a:xfrm>
            <a:prstGeom prst="rect">
              <a:avLst/>
            </a:prstGeom>
          </p:spPr>
        </p:pic>
      </p:grpSp>
      <p:grpSp>
        <p:nvGrpSpPr>
          <p:cNvPr id="37" name="Group 3">
            <a:extLst>
              <a:ext uri="{FF2B5EF4-FFF2-40B4-BE49-F238E27FC236}">
                <a16:creationId xmlns:a16="http://schemas.microsoft.com/office/drawing/2014/main" id="{E2BB4CE3-97D1-E0B5-DB46-5FDC4F176B03}"/>
              </a:ext>
            </a:extLst>
          </p:cNvPr>
          <p:cNvGrpSpPr>
            <a:grpSpLocks noChangeAspect="1"/>
          </p:cNvGrpSpPr>
          <p:nvPr/>
        </p:nvGrpSpPr>
        <p:grpSpPr>
          <a:xfrm>
            <a:off x="6062649" y="1776044"/>
            <a:ext cx="1392958" cy="1392953"/>
            <a:chOff x="0" y="0"/>
            <a:chExt cx="6350000" cy="6349975"/>
          </a:xfrm>
        </p:grpSpPr>
        <p:sp>
          <p:nvSpPr>
            <p:cNvPr id="38" name="Freeform 4">
              <a:extLst>
                <a:ext uri="{FF2B5EF4-FFF2-40B4-BE49-F238E27FC236}">
                  <a16:creationId xmlns:a16="http://schemas.microsoft.com/office/drawing/2014/main" id="{BD1F87A2-38D9-7FB2-66FB-1C77831EAE0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sp>
        <p:nvSpPr>
          <p:cNvPr id="39" name="TextBox 10">
            <a:extLst>
              <a:ext uri="{FF2B5EF4-FFF2-40B4-BE49-F238E27FC236}">
                <a16:creationId xmlns:a16="http://schemas.microsoft.com/office/drawing/2014/main" id="{29D14362-FBBE-EC25-CBD9-FD0DA28422CF}"/>
              </a:ext>
            </a:extLst>
          </p:cNvPr>
          <p:cNvSpPr txBox="1"/>
          <p:nvPr/>
        </p:nvSpPr>
        <p:spPr>
          <a:xfrm>
            <a:off x="6096000" y="2937787"/>
            <a:ext cx="1359607" cy="669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18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Montserrat" panose="00000500000000000000" pitchFamily="2" charset="0"/>
              </a:rPr>
              <a:t>5ire API</a:t>
            </a:r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A491D771-6F71-C592-A24A-14D86E692C63}"/>
              </a:ext>
            </a:extLst>
          </p:cNvPr>
          <p:cNvSpPr/>
          <p:nvPr/>
        </p:nvSpPr>
        <p:spPr>
          <a:xfrm>
            <a:off x="2070100" y="3005231"/>
            <a:ext cx="3796922" cy="3233344"/>
          </a:xfrm>
          <a:custGeom>
            <a:avLst/>
            <a:gdLst/>
            <a:ahLst/>
            <a:cxnLst/>
            <a:rect l="l" t="t" r="r" b="b"/>
            <a:pathLst>
              <a:path w="6996663" h="6324883">
                <a:moveTo>
                  <a:pt x="0" y="0"/>
                </a:moveTo>
                <a:lnTo>
                  <a:pt x="6996663" y="0"/>
                </a:lnTo>
                <a:lnTo>
                  <a:pt x="6996663" y="6324883"/>
                </a:lnTo>
                <a:lnTo>
                  <a:pt x="0" y="63248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192" b="-1192"/>
            </a:stretch>
          </a:blipFill>
        </p:spPr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4B6850D2-3207-D3B2-3626-C3CC3F9621CF}"/>
              </a:ext>
            </a:extLst>
          </p:cNvPr>
          <p:cNvSpPr/>
          <p:nvPr/>
        </p:nvSpPr>
        <p:spPr>
          <a:xfrm>
            <a:off x="7594598" y="3669120"/>
            <a:ext cx="4159407" cy="1997353"/>
          </a:xfrm>
          <a:custGeom>
            <a:avLst/>
            <a:gdLst/>
            <a:ahLst/>
            <a:cxnLst/>
            <a:rect l="l" t="t" r="r" b="b"/>
            <a:pathLst>
              <a:path w="6937790" h="3600625">
                <a:moveTo>
                  <a:pt x="0" y="0"/>
                </a:moveTo>
                <a:lnTo>
                  <a:pt x="6937790" y="0"/>
                </a:lnTo>
                <a:lnTo>
                  <a:pt x="6937790" y="3600625"/>
                </a:lnTo>
                <a:lnTo>
                  <a:pt x="0" y="36006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42" name="TextBox 11">
            <a:extLst>
              <a:ext uri="{FF2B5EF4-FFF2-40B4-BE49-F238E27FC236}">
                <a16:creationId xmlns:a16="http://schemas.microsoft.com/office/drawing/2014/main" id="{703877F0-6453-76B5-9303-345A53DC5DB3}"/>
              </a:ext>
            </a:extLst>
          </p:cNvPr>
          <p:cNvSpPr txBox="1"/>
          <p:nvPr/>
        </p:nvSpPr>
        <p:spPr>
          <a:xfrm>
            <a:off x="7368746" y="5749496"/>
            <a:ext cx="461111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Montserrat" panose="00000500000000000000" pitchFamily="2" charset="0"/>
              </a:rPr>
              <a:t>Fig: Represent the Execution of Smart Contract using 5ire</a:t>
            </a:r>
          </a:p>
        </p:txBody>
      </p:sp>
      <p:sp>
        <p:nvSpPr>
          <p:cNvPr id="43" name="AutoShape 12">
            <a:extLst>
              <a:ext uri="{FF2B5EF4-FFF2-40B4-BE49-F238E27FC236}">
                <a16:creationId xmlns:a16="http://schemas.microsoft.com/office/drawing/2014/main" id="{81FEDCE3-4D63-4D6F-A5E8-9DE4F62986B8}"/>
              </a:ext>
            </a:extLst>
          </p:cNvPr>
          <p:cNvSpPr/>
          <p:nvPr/>
        </p:nvSpPr>
        <p:spPr>
          <a:xfrm>
            <a:off x="5448300" y="4571963"/>
            <a:ext cx="2546350" cy="0"/>
          </a:xfrm>
          <a:prstGeom prst="line">
            <a:avLst/>
          </a:prstGeom>
          <a:ln w="76200">
            <a:headEnd type="none" w="sm" len="sm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44" name="Freeform 9">
            <a:extLst>
              <a:ext uri="{FF2B5EF4-FFF2-40B4-BE49-F238E27FC236}">
                <a16:creationId xmlns:a16="http://schemas.microsoft.com/office/drawing/2014/main" id="{5BF6EDFA-88C6-CE36-694A-0950ACBD4A8E}"/>
              </a:ext>
            </a:extLst>
          </p:cNvPr>
          <p:cNvSpPr/>
          <p:nvPr/>
        </p:nvSpPr>
        <p:spPr>
          <a:xfrm>
            <a:off x="1359604" y="6412304"/>
            <a:ext cx="10832395" cy="445696"/>
          </a:xfrm>
          <a:custGeom>
            <a:avLst/>
            <a:gdLst/>
            <a:ahLst/>
            <a:cxnLst/>
            <a:rect l="l" t="t" r="r" b="b"/>
            <a:pathLst>
              <a:path w="18288000" h="1029469">
                <a:moveTo>
                  <a:pt x="0" y="0"/>
                </a:moveTo>
                <a:lnTo>
                  <a:pt x="18288000" y="0"/>
                </a:lnTo>
                <a:lnTo>
                  <a:pt x="18288000" y="1029469"/>
                </a:lnTo>
                <a:lnTo>
                  <a:pt x="0" y="102946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3432" r="-13432"/>
            </a:stretch>
          </a:blipFill>
        </p:spPr>
      </p:sp>
      <p:sp>
        <p:nvSpPr>
          <p:cNvPr id="45" name="Freeform 8">
            <a:extLst>
              <a:ext uri="{FF2B5EF4-FFF2-40B4-BE49-F238E27FC236}">
                <a16:creationId xmlns:a16="http://schemas.microsoft.com/office/drawing/2014/main" id="{2B4869C6-5DFF-9B2B-618E-4837B0499B85}"/>
              </a:ext>
            </a:extLst>
          </p:cNvPr>
          <p:cNvSpPr/>
          <p:nvPr/>
        </p:nvSpPr>
        <p:spPr>
          <a:xfrm>
            <a:off x="9919289" y="0"/>
            <a:ext cx="2272711" cy="712269"/>
          </a:xfrm>
          <a:custGeom>
            <a:avLst/>
            <a:gdLst/>
            <a:ahLst/>
            <a:cxnLst/>
            <a:rect l="l" t="t" r="r" b="b"/>
            <a:pathLst>
              <a:path w="3913666" h="1405852">
                <a:moveTo>
                  <a:pt x="0" y="0"/>
                </a:moveTo>
                <a:lnTo>
                  <a:pt x="3913666" y="0"/>
                </a:lnTo>
                <a:lnTo>
                  <a:pt x="3913666" y="1405852"/>
                </a:lnTo>
                <a:lnTo>
                  <a:pt x="0" y="140585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28378" t="-40084" r="-26590" b="-46530"/>
            </a:stretch>
          </a:blipFill>
        </p:spPr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E227324E-DC59-EC9A-9BC0-C8117DA8606B}"/>
              </a:ext>
            </a:extLst>
          </p:cNvPr>
          <p:cNvSpPr/>
          <p:nvPr/>
        </p:nvSpPr>
        <p:spPr>
          <a:xfrm rot="19799947">
            <a:off x="5323412" y="4030925"/>
            <a:ext cx="1609090" cy="383439"/>
          </a:xfrm>
          <a:custGeom>
            <a:avLst/>
            <a:gdLst/>
            <a:ahLst/>
            <a:cxnLst/>
            <a:rect l="l" t="t" r="r" b="b"/>
            <a:pathLst>
              <a:path w="2442652" h="841772">
                <a:moveTo>
                  <a:pt x="0" y="0"/>
                </a:moveTo>
                <a:lnTo>
                  <a:pt x="2442652" y="0"/>
                </a:lnTo>
                <a:lnTo>
                  <a:pt x="2442652" y="841773"/>
                </a:lnTo>
                <a:lnTo>
                  <a:pt x="0" y="841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55" name="Freeform 60">
            <a:extLst>
              <a:ext uri="{FF2B5EF4-FFF2-40B4-BE49-F238E27FC236}">
                <a16:creationId xmlns:a16="http://schemas.microsoft.com/office/drawing/2014/main" id="{A0EC6D9D-C54A-88DC-144A-42AC40561F54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4388217-33CB-31A0-D15A-750C6DDB28A5}"/>
              </a:ext>
            </a:extLst>
          </p:cNvPr>
          <p:cNvGrpSpPr/>
          <p:nvPr/>
        </p:nvGrpSpPr>
        <p:grpSpPr>
          <a:xfrm>
            <a:off x="-828000" y="5709190"/>
            <a:ext cx="827568" cy="828000"/>
            <a:chOff x="-837416" y="3015000"/>
            <a:chExt cx="827568" cy="82800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46AFA2D-FFA0-F0A6-0810-7643134B0D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8" name="Graphic 57" descr="Coffee">
              <a:extLst>
                <a:ext uri="{FF2B5EF4-FFF2-40B4-BE49-F238E27FC236}">
                  <a16:creationId xmlns:a16="http://schemas.microsoft.com/office/drawing/2014/main" id="{50D8C32C-8D43-CA11-B74A-A1D314A41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7AA9C62-CAFA-C67D-B82E-582A91CBF824}"/>
              </a:ext>
            </a:extLst>
          </p:cNvPr>
          <p:cNvGrpSpPr/>
          <p:nvPr/>
        </p:nvGrpSpPr>
        <p:grpSpPr>
          <a:xfrm>
            <a:off x="-883212" y="2979864"/>
            <a:ext cx="827568" cy="828000"/>
            <a:chOff x="-842559" y="4288420"/>
            <a:chExt cx="827568" cy="8280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5DB7C4B-5E4E-127A-5096-D716592F7F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2" name="Graphic 61" descr="Single gear">
              <a:extLst>
                <a:ext uri="{FF2B5EF4-FFF2-40B4-BE49-F238E27FC236}">
                  <a16:creationId xmlns:a16="http://schemas.microsoft.com/office/drawing/2014/main" id="{EE43D0A2-0C10-A4FB-28B4-B89F2088F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9B6598A-57F2-CF72-A091-DFF653994CC3}"/>
              </a:ext>
            </a:extLst>
          </p:cNvPr>
          <p:cNvGrpSpPr/>
          <p:nvPr/>
        </p:nvGrpSpPr>
        <p:grpSpPr>
          <a:xfrm>
            <a:off x="-842642" y="4270854"/>
            <a:ext cx="827568" cy="828000"/>
            <a:chOff x="-842559" y="5561839"/>
            <a:chExt cx="827568" cy="828000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A4EB950D-697E-48E5-1028-3F9197FBA1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94" name="Graphic 193" descr="Users">
              <a:extLst>
                <a:ext uri="{FF2B5EF4-FFF2-40B4-BE49-F238E27FC236}">
                  <a16:creationId xmlns:a16="http://schemas.microsoft.com/office/drawing/2014/main" id="{FBEBB9C2-796A-4C3A-F69F-40676A5D7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sp>
        <p:nvSpPr>
          <p:cNvPr id="196" name="Freeform 17">
            <a:extLst>
              <a:ext uri="{FF2B5EF4-FFF2-40B4-BE49-F238E27FC236}">
                <a16:creationId xmlns:a16="http://schemas.microsoft.com/office/drawing/2014/main" id="{A41C51B2-6455-F28B-9FB2-CD17DA4FAD9E}"/>
              </a:ext>
            </a:extLst>
          </p:cNvPr>
          <p:cNvSpPr/>
          <p:nvPr/>
        </p:nvSpPr>
        <p:spPr>
          <a:xfrm rot="10800000">
            <a:off x="1" y="-8141897"/>
            <a:ext cx="1359604" cy="20627788"/>
          </a:xfrm>
          <a:custGeom>
            <a:avLst/>
            <a:gdLst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7" fmla="*/ 0 w 1359568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9604" h="20627788">
                <a:moveTo>
                  <a:pt x="36" y="20627788"/>
                </a:moveTo>
                <a:lnTo>
                  <a:pt x="36" y="11151257"/>
                </a:lnTo>
                <a:cubicBezTo>
                  <a:pt x="-1812" y="10732246"/>
                  <a:pt x="562432" y="10818204"/>
                  <a:pt x="567694" y="10313894"/>
                </a:cubicBezTo>
                <a:cubicBezTo>
                  <a:pt x="572956" y="9809584"/>
                  <a:pt x="-5226" y="9888718"/>
                  <a:pt x="36" y="9476531"/>
                </a:cubicBezTo>
                <a:lnTo>
                  <a:pt x="36" y="0"/>
                </a:lnTo>
                <a:lnTo>
                  <a:pt x="1359604" y="0"/>
                </a:lnTo>
                <a:lnTo>
                  <a:pt x="1359604" y="20627788"/>
                </a:lnTo>
                <a:lnTo>
                  <a:pt x="36" y="20627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A5F28F-FEF4-1044-B1D3-AA8FC63D0B2D}"/>
              </a:ext>
            </a:extLst>
          </p:cNvPr>
          <p:cNvGrpSpPr/>
          <p:nvPr/>
        </p:nvGrpSpPr>
        <p:grpSpPr>
          <a:xfrm>
            <a:off x="866242" y="1723053"/>
            <a:ext cx="828000" cy="828000"/>
            <a:chOff x="-828000" y="1759147"/>
            <a:chExt cx="828000" cy="828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BB52C33-FC90-3B48-B335-066CE1796A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175914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8" name="Graphic 7" descr="Upward trend">
              <a:extLst>
                <a:ext uri="{FF2B5EF4-FFF2-40B4-BE49-F238E27FC236}">
                  <a16:creationId xmlns:a16="http://schemas.microsoft.com/office/drawing/2014/main" id="{7D2D1E17-6996-C847-88A9-307D4A3D1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-723417" y="1862580"/>
              <a:ext cx="618834" cy="618834"/>
            </a:xfrm>
            <a:prstGeom prst="rect">
              <a:avLst/>
            </a:prstGeom>
          </p:spPr>
        </p:pic>
      </p:grpSp>
      <p:pic>
        <p:nvPicPr>
          <p:cNvPr id="19" name="Graphic 18" descr="Lightbulb">
            <a:hlinkClick r:id="rId20" action="ppaction://hlinksldjump"/>
            <a:extLst>
              <a:ext uri="{FF2B5EF4-FFF2-40B4-BE49-F238E27FC236}">
                <a16:creationId xmlns:a16="http://schemas.microsoft.com/office/drawing/2014/main" id="{A8E20A41-3FBE-4A48-AC8C-95092B95CFB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83488" y="634043"/>
            <a:ext cx="618834" cy="618834"/>
          </a:xfrm>
          <a:prstGeom prst="rect">
            <a:avLst/>
          </a:prstGeom>
        </p:spPr>
      </p:pic>
      <p:pic>
        <p:nvPicPr>
          <p:cNvPr id="21" name="Graphic 20" descr="Coffee">
            <a:hlinkClick r:id="rId23" action="ppaction://hlinksldjump"/>
            <a:extLst>
              <a:ext uri="{FF2B5EF4-FFF2-40B4-BE49-F238E27FC236}">
                <a16:creationId xmlns:a16="http://schemas.microsoft.com/office/drawing/2014/main" id="{CC541A29-6416-9C4B-9FF4-D3CBB6A847C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37993" y="3119067"/>
            <a:ext cx="582259" cy="582259"/>
          </a:xfrm>
          <a:prstGeom prst="rect">
            <a:avLst/>
          </a:prstGeom>
        </p:spPr>
      </p:pic>
      <p:pic>
        <p:nvPicPr>
          <p:cNvPr id="15" name="Graphic 14" descr="Single gear">
            <a:hlinkClick r:id="rId26" action="ppaction://hlinksldjump"/>
            <a:extLst>
              <a:ext uri="{FF2B5EF4-FFF2-40B4-BE49-F238E27FC236}">
                <a16:creationId xmlns:a16="http://schemas.microsoft.com/office/drawing/2014/main" id="{4BF54C82-8E6E-D225-85E1-DDA07DE3C27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52" name="Graphic 51" descr="Users">
            <a:hlinkClick r:id="rId29" action="ppaction://hlinksldjump"/>
            <a:extLst>
              <a:ext uri="{FF2B5EF4-FFF2-40B4-BE49-F238E27FC236}">
                <a16:creationId xmlns:a16="http://schemas.microsoft.com/office/drawing/2014/main" id="{137BE3D5-F7A6-9A37-E05D-994EF95C0AE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3488" y="5566818"/>
            <a:ext cx="618834" cy="618834"/>
          </a:xfrm>
          <a:prstGeom prst="rect">
            <a:avLst/>
          </a:prstGeom>
        </p:spPr>
      </p:pic>
      <p:pic>
        <p:nvPicPr>
          <p:cNvPr id="59" name="Graphic 58" descr="Coffee">
            <a:hlinkClick r:id="rId32" action="ppaction://hlinksldjump"/>
            <a:extLst>
              <a:ext uri="{FF2B5EF4-FFF2-40B4-BE49-F238E27FC236}">
                <a16:creationId xmlns:a16="http://schemas.microsoft.com/office/drawing/2014/main" id="{C7FAFD95-F8BE-8B2B-AD17-4E6356E81CB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74436" y="5759654"/>
            <a:ext cx="620915" cy="620915"/>
          </a:xfrm>
          <a:prstGeom prst="rect">
            <a:avLst/>
          </a:prstGeom>
        </p:spPr>
      </p:pic>
      <p:pic>
        <p:nvPicPr>
          <p:cNvPr id="63" name="Graphic 62" descr="Single gear">
            <a:hlinkClick r:id="rId26" action="ppaction://hlinksldjump"/>
            <a:extLst>
              <a:ext uri="{FF2B5EF4-FFF2-40B4-BE49-F238E27FC236}">
                <a16:creationId xmlns:a16="http://schemas.microsoft.com/office/drawing/2014/main" id="{26CED5AA-03CC-90BC-6CE8-6F03C374CE7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37103" y="3054628"/>
            <a:ext cx="724649" cy="724649"/>
          </a:xfrm>
          <a:prstGeom prst="rect">
            <a:avLst/>
          </a:prstGeom>
        </p:spPr>
      </p:pic>
      <p:pic>
        <p:nvPicPr>
          <p:cNvPr id="195" name="Graphic 194" descr="Users">
            <a:hlinkClick r:id="rId36" action="ppaction://hlinksldjump"/>
            <a:extLst>
              <a:ext uri="{FF2B5EF4-FFF2-40B4-BE49-F238E27FC236}">
                <a16:creationId xmlns:a16="http://schemas.microsoft.com/office/drawing/2014/main" id="{99C7BF53-E8AF-AC28-7314-8F05818120B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80402" y="4323893"/>
            <a:ext cx="721920" cy="721920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0EA874FF-7343-A2C3-8E46-B702A5BA07E0}"/>
              </a:ext>
            </a:extLst>
          </p:cNvPr>
          <p:cNvSpPr txBox="1"/>
          <p:nvPr/>
        </p:nvSpPr>
        <p:spPr>
          <a:xfrm>
            <a:off x="4172384" y="583080"/>
            <a:ext cx="449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</a:t>
            </a:r>
            <a:r>
              <a:rPr lang="en-IN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EVENUE MODEL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148355BC-5EAB-D9BF-559B-8AC222665F99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 rot="21416653">
            <a:off x="4014058" y="1083681"/>
            <a:ext cx="4876024" cy="2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56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2AFA005-ED2D-B34A-B5F0-29CE343E0DAB}"/>
              </a:ext>
            </a:extLst>
          </p:cNvPr>
          <p:cNvGrpSpPr/>
          <p:nvPr/>
        </p:nvGrpSpPr>
        <p:grpSpPr>
          <a:xfrm>
            <a:off x="-828000" y="503294"/>
            <a:ext cx="828000" cy="828000"/>
            <a:chOff x="-828000" y="503294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902362-D684-C14C-AC1D-84D8BC913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50329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" name="Graphic 4" descr="Lightbulb">
              <a:extLst>
                <a:ext uri="{FF2B5EF4-FFF2-40B4-BE49-F238E27FC236}">
                  <a16:creationId xmlns:a16="http://schemas.microsoft.com/office/drawing/2014/main" id="{FE8AF9F5-A916-1940-95B5-49763E7A5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23417" y="634043"/>
              <a:ext cx="618834" cy="61883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48F88F5-54D8-3E47-B6A3-29C39C6949CB}"/>
              </a:ext>
            </a:extLst>
          </p:cNvPr>
          <p:cNvGrpSpPr/>
          <p:nvPr/>
        </p:nvGrpSpPr>
        <p:grpSpPr>
          <a:xfrm>
            <a:off x="-828000" y="1759147"/>
            <a:ext cx="828000" cy="828000"/>
            <a:chOff x="-828000" y="1759147"/>
            <a:chExt cx="828000" cy="828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5049621-9561-D142-8933-35B66BC7A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175914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8" name="Graphic 7" descr="Upward trend">
              <a:extLst>
                <a:ext uri="{FF2B5EF4-FFF2-40B4-BE49-F238E27FC236}">
                  <a16:creationId xmlns:a16="http://schemas.microsoft.com/office/drawing/2014/main" id="{C89B3B06-233B-C245-B5D9-87D4E13DF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23417" y="1862580"/>
              <a:ext cx="618834" cy="618834"/>
            </a:xfrm>
            <a:prstGeom prst="rect">
              <a:avLst/>
            </a:prstGeom>
          </p:spPr>
        </p:pic>
      </p:grpSp>
      <p:sp>
        <p:nvSpPr>
          <p:cNvPr id="162" name="AutoShape 5">
            <a:extLst>
              <a:ext uri="{FF2B5EF4-FFF2-40B4-BE49-F238E27FC236}">
                <a16:creationId xmlns:a16="http://schemas.microsoft.com/office/drawing/2014/main" id="{AE7560F6-80DC-89BD-6310-B76D14CC0CA8}"/>
              </a:ext>
            </a:extLst>
          </p:cNvPr>
          <p:cNvSpPr/>
          <p:nvPr/>
        </p:nvSpPr>
        <p:spPr>
          <a:xfrm>
            <a:off x="3178438" y="2071909"/>
            <a:ext cx="1235082" cy="129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63" name="Group 9">
            <a:extLst>
              <a:ext uri="{FF2B5EF4-FFF2-40B4-BE49-F238E27FC236}">
                <a16:creationId xmlns:a16="http://schemas.microsoft.com/office/drawing/2014/main" id="{73FFFD8C-22A4-D0CC-BF47-83D9DAC073F0}"/>
              </a:ext>
            </a:extLst>
          </p:cNvPr>
          <p:cNvGrpSpPr/>
          <p:nvPr/>
        </p:nvGrpSpPr>
        <p:grpSpPr>
          <a:xfrm>
            <a:off x="8892969" y="1409551"/>
            <a:ext cx="1726136" cy="1656817"/>
            <a:chOff x="0" y="-38100"/>
            <a:chExt cx="660287" cy="628934"/>
          </a:xfrm>
        </p:grpSpPr>
        <p:sp>
          <p:nvSpPr>
            <p:cNvPr id="164" name="Freeform 10">
              <a:extLst>
                <a:ext uri="{FF2B5EF4-FFF2-40B4-BE49-F238E27FC236}">
                  <a16:creationId xmlns:a16="http://schemas.microsoft.com/office/drawing/2014/main" id="{48C8C35E-2CB0-31D1-FBA8-C9CF15E1FB4B}"/>
                </a:ext>
              </a:extLst>
            </p:cNvPr>
            <p:cNvSpPr/>
            <p:nvPr/>
          </p:nvSpPr>
          <p:spPr>
            <a:xfrm>
              <a:off x="0" y="0"/>
              <a:ext cx="660287" cy="570573"/>
            </a:xfrm>
            <a:custGeom>
              <a:avLst/>
              <a:gdLst/>
              <a:ahLst/>
              <a:cxnLst/>
              <a:rect l="l" t="t" r="r" b="b"/>
              <a:pathLst>
                <a:path w="660287" h="570573">
                  <a:moveTo>
                    <a:pt x="157493" y="0"/>
                  </a:moveTo>
                  <a:lnTo>
                    <a:pt x="502794" y="0"/>
                  </a:lnTo>
                  <a:cubicBezTo>
                    <a:pt x="589775" y="0"/>
                    <a:pt x="660287" y="70512"/>
                    <a:pt x="660287" y="157493"/>
                  </a:cubicBezTo>
                  <a:lnTo>
                    <a:pt x="660287" y="413081"/>
                  </a:lnTo>
                  <a:cubicBezTo>
                    <a:pt x="660287" y="454850"/>
                    <a:pt x="643694" y="494909"/>
                    <a:pt x="614158" y="524445"/>
                  </a:cubicBezTo>
                  <a:cubicBezTo>
                    <a:pt x="584623" y="553980"/>
                    <a:pt x="544564" y="570573"/>
                    <a:pt x="502794" y="570573"/>
                  </a:cubicBezTo>
                  <a:lnTo>
                    <a:pt x="157493" y="570573"/>
                  </a:lnTo>
                  <a:cubicBezTo>
                    <a:pt x="70512" y="570573"/>
                    <a:pt x="0" y="500061"/>
                    <a:pt x="0" y="413081"/>
                  </a:cubicBezTo>
                  <a:lnTo>
                    <a:pt x="0" y="157493"/>
                  </a:lnTo>
                  <a:cubicBezTo>
                    <a:pt x="0" y="70512"/>
                    <a:pt x="70512" y="0"/>
                    <a:pt x="157493" y="0"/>
                  </a:cubicBezTo>
                  <a:close/>
                </a:path>
              </a:pathLst>
            </a:custGeom>
            <a:solidFill>
              <a:srgbClr val="07224E"/>
            </a:solidFill>
          </p:spPr>
        </p:sp>
        <p:sp>
          <p:nvSpPr>
            <p:cNvPr id="165" name="TextBox 11">
              <a:extLst>
                <a:ext uri="{FF2B5EF4-FFF2-40B4-BE49-F238E27FC236}">
                  <a16:creationId xmlns:a16="http://schemas.microsoft.com/office/drawing/2014/main" id="{63461697-5A8C-0522-DF00-FBD8A393B0AF}"/>
                </a:ext>
              </a:extLst>
            </p:cNvPr>
            <p:cNvSpPr txBox="1"/>
            <p:nvPr/>
          </p:nvSpPr>
          <p:spPr>
            <a:xfrm>
              <a:off x="0" y="-38100"/>
              <a:ext cx="658521" cy="6289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dirty="0">
                  <a:solidFill>
                    <a:srgbClr val="FFFFFF"/>
                  </a:solidFill>
                  <a:latin typeface="Canva Sans"/>
                </a:rPr>
                <a:t>Premium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 dirty="0">
                  <a:solidFill>
                    <a:srgbClr val="FFFFFF"/>
                  </a:solidFill>
                  <a:latin typeface="Canva Sans"/>
                </a:rPr>
                <a:t>Advertisement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 dirty="0">
                  <a:solidFill>
                    <a:srgbClr val="FFFFFF"/>
                  </a:solidFill>
                  <a:latin typeface="Canva Sans"/>
                </a:rPr>
                <a:t>Buy me a coffee</a:t>
              </a:r>
            </a:p>
          </p:txBody>
        </p:sp>
      </p:grpSp>
      <p:sp>
        <p:nvSpPr>
          <p:cNvPr id="166" name="AutoShape 12">
            <a:extLst>
              <a:ext uri="{FF2B5EF4-FFF2-40B4-BE49-F238E27FC236}">
                <a16:creationId xmlns:a16="http://schemas.microsoft.com/office/drawing/2014/main" id="{17900CB0-95FB-3EDF-60D3-BC2F50662070}"/>
              </a:ext>
            </a:extLst>
          </p:cNvPr>
          <p:cNvSpPr/>
          <p:nvPr/>
        </p:nvSpPr>
        <p:spPr>
          <a:xfrm>
            <a:off x="6015219" y="2071909"/>
            <a:ext cx="2873133" cy="952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7" name="AutoShape 13">
            <a:extLst>
              <a:ext uri="{FF2B5EF4-FFF2-40B4-BE49-F238E27FC236}">
                <a16:creationId xmlns:a16="http://schemas.microsoft.com/office/drawing/2014/main" id="{6777D785-ABFD-CBBE-92B6-A37833A38009}"/>
              </a:ext>
            </a:extLst>
          </p:cNvPr>
          <p:cNvSpPr/>
          <p:nvPr/>
        </p:nvSpPr>
        <p:spPr>
          <a:xfrm flipH="1">
            <a:off x="9704981" y="3000783"/>
            <a:ext cx="6705" cy="74761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68" name="Group 14">
            <a:extLst>
              <a:ext uri="{FF2B5EF4-FFF2-40B4-BE49-F238E27FC236}">
                <a16:creationId xmlns:a16="http://schemas.microsoft.com/office/drawing/2014/main" id="{0344767B-AE15-2045-C7BC-586681AD0BDD}"/>
              </a:ext>
            </a:extLst>
          </p:cNvPr>
          <p:cNvGrpSpPr/>
          <p:nvPr/>
        </p:nvGrpSpPr>
        <p:grpSpPr>
          <a:xfrm>
            <a:off x="8834680" y="3721629"/>
            <a:ext cx="1740606" cy="1740606"/>
            <a:chOff x="0" y="0"/>
            <a:chExt cx="812800" cy="812800"/>
          </a:xfrm>
        </p:grpSpPr>
        <p:sp>
          <p:nvSpPr>
            <p:cNvPr id="169" name="Freeform 15">
              <a:extLst>
                <a:ext uri="{FF2B5EF4-FFF2-40B4-BE49-F238E27FC236}">
                  <a16:creationId xmlns:a16="http://schemas.microsoft.com/office/drawing/2014/main" id="{9085388C-040E-D85B-3F51-A402D3401138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7224E"/>
            </a:solidFill>
          </p:spPr>
        </p:sp>
        <p:sp>
          <p:nvSpPr>
            <p:cNvPr id="170" name="TextBox 16">
              <a:extLst>
                <a:ext uri="{FF2B5EF4-FFF2-40B4-BE49-F238E27FC236}">
                  <a16:creationId xmlns:a16="http://schemas.microsoft.com/office/drawing/2014/main" id="{6E1D7BBD-EC59-3B04-BFDD-83BE5CA13900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dirty="0">
                  <a:solidFill>
                    <a:srgbClr val="FFFFFF"/>
                  </a:solidFill>
                  <a:latin typeface="Canva Sans"/>
                </a:rPr>
                <a:t>Profit for </a:t>
              </a:r>
              <a:r>
                <a:rPr lang="en-US" sz="1899" dirty="0" err="1">
                  <a:solidFill>
                    <a:srgbClr val="FFFFFF"/>
                  </a:solidFill>
                  <a:latin typeface="Canva Sans"/>
                </a:rPr>
                <a:t>FearFall.Ai</a:t>
              </a:r>
              <a:endParaRPr lang="en-US" sz="1899" dirty="0">
                <a:solidFill>
                  <a:srgbClr val="FFFFFF"/>
                </a:solidFill>
                <a:latin typeface="Canva Sans"/>
              </a:endParaRPr>
            </a:p>
          </p:txBody>
        </p:sp>
      </p:grpSp>
      <p:sp>
        <p:nvSpPr>
          <p:cNvPr id="171" name="AutoShape 17">
            <a:extLst>
              <a:ext uri="{FF2B5EF4-FFF2-40B4-BE49-F238E27FC236}">
                <a16:creationId xmlns:a16="http://schemas.microsoft.com/office/drawing/2014/main" id="{46814946-E570-4130-23BA-474C78A629AE}"/>
              </a:ext>
            </a:extLst>
          </p:cNvPr>
          <p:cNvSpPr/>
          <p:nvPr/>
        </p:nvSpPr>
        <p:spPr>
          <a:xfrm>
            <a:off x="7055087" y="2081433"/>
            <a:ext cx="19050" cy="45524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72" name="Group 18">
            <a:extLst>
              <a:ext uri="{FF2B5EF4-FFF2-40B4-BE49-F238E27FC236}">
                <a16:creationId xmlns:a16="http://schemas.microsoft.com/office/drawing/2014/main" id="{7E572C25-6AE4-78E7-91AB-3CB8337E0299}"/>
              </a:ext>
            </a:extLst>
          </p:cNvPr>
          <p:cNvGrpSpPr/>
          <p:nvPr/>
        </p:nvGrpSpPr>
        <p:grpSpPr>
          <a:xfrm>
            <a:off x="5977770" y="2444230"/>
            <a:ext cx="2127417" cy="1647609"/>
            <a:chOff x="0" y="-39412"/>
            <a:chExt cx="600873" cy="571885"/>
          </a:xfrm>
        </p:grpSpPr>
        <p:sp>
          <p:nvSpPr>
            <p:cNvPr id="173" name="Freeform 19">
              <a:extLst>
                <a:ext uri="{FF2B5EF4-FFF2-40B4-BE49-F238E27FC236}">
                  <a16:creationId xmlns:a16="http://schemas.microsoft.com/office/drawing/2014/main" id="{7228FA0D-47C7-1AC8-A20E-735E461775FB}"/>
                </a:ext>
              </a:extLst>
            </p:cNvPr>
            <p:cNvSpPr/>
            <p:nvPr/>
          </p:nvSpPr>
          <p:spPr>
            <a:xfrm>
              <a:off x="0" y="0"/>
              <a:ext cx="592401" cy="511346"/>
            </a:xfrm>
            <a:custGeom>
              <a:avLst/>
              <a:gdLst/>
              <a:ahLst/>
              <a:cxnLst/>
              <a:rect l="l" t="t" r="r" b="b"/>
              <a:pathLst>
                <a:path w="592401" h="511346">
                  <a:moveTo>
                    <a:pt x="175540" y="0"/>
                  </a:moveTo>
                  <a:lnTo>
                    <a:pt x="416861" y="0"/>
                  </a:lnTo>
                  <a:cubicBezTo>
                    <a:pt x="513809" y="0"/>
                    <a:pt x="592401" y="78592"/>
                    <a:pt x="592401" y="175540"/>
                  </a:cubicBezTo>
                  <a:lnTo>
                    <a:pt x="592401" y="335806"/>
                  </a:lnTo>
                  <a:cubicBezTo>
                    <a:pt x="592401" y="432754"/>
                    <a:pt x="513809" y="511346"/>
                    <a:pt x="416861" y="511346"/>
                  </a:cubicBezTo>
                  <a:lnTo>
                    <a:pt x="175540" y="511346"/>
                  </a:lnTo>
                  <a:cubicBezTo>
                    <a:pt x="78592" y="511346"/>
                    <a:pt x="0" y="432754"/>
                    <a:pt x="0" y="335806"/>
                  </a:cubicBezTo>
                  <a:lnTo>
                    <a:pt x="0" y="175540"/>
                  </a:lnTo>
                  <a:cubicBezTo>
                    <a:pt x="0" y="78592"/>
                    <a:pt x="78592" y="0"/>
                    <a:pt x="175540" y="0"/>
                  </a:cubicBezTo>
                  <a:close/>
                </a:path>
              </a:pathLst>
            </a:custGeom>
            <a:solidFill>
              <a:srgbClr val="07224E"/>
            </a:solidFill>
          </p:spPr>
        </p:sp>
        <p:sp>
          <p:nvSpPr>
            <p:cNvPr id="174" name="TextBox 20">
              <a:extLst>
                <a:ext uri="{FF2B5EF4-FFF2-40B4-BE49-F238E27FC236}">
                  <a16:creationId xmlns:a16="http://schemas.microsoft.com/office/drawing/2014/main" id="{9E4724EF-3B0A-487D-144B-56A2AEB6B075}"/>
                </a:ext>
              </a:extLst>
            </p:cNvPr>
            <p:cNvSpPr txBox="1"/>
            <p:nvPr/>
          </p:nvSpPr>
          <p:spPr>
            <a:xfrm>
              <a:off x="0" y="-39412"/>
              <a:ext cx="600873" cy="571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dirty="0">
                  <a:solidFill>
                    <a:srgbClr val="FFFFFF"/>
                  </a:solidFill>
                  <a:latin typeface="Canva Sans"/>
                </a:rPr>
                <a:t>Reference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 dirty="0">
                  <a:solidFill>
                    <a:srgbClr val="FFFFFF"/>
                  </a:solidFill>
                  <a:latin typeface="Canva Sans"/>
                </a:rPr>
                <a:t>Template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 dirty="0">
                  <a:solidFill>
                    <a:srgbClr val="FFFFFF"/>
                  </a:solidFill>
                  <a:latin typeface="Canva Sans"/>
                </a:rPr>
                <a:t>Community</a:t>
              </a:r>
            </a:p>
          </p:txBody>
        </p:sp>
      </p:grpSp>
      <p:sp>
        <p:nvSpPr>
          <p:cNvPr id="175" name="AutoShape 21">
            <a:extLst>
              <a:ext uri="{FF2B5EF4-FFF2-40B4-BE49-F238E27FC236}">
                <a16:creationId xmlns:a16="http://schemas.microsoft.com/office/drawing/2014/main" id="{256A889D-F93F-8B74-0F26-96918A53F7D8}"/>
              </a:ext>
            </a:extLst>
          </p:cNvPr>
          <p:cNvSpPr/>
          <p:nvPr/>
        </p:nvSpPr>
        <p:spPr>
          <a:xfrm>
            <a:off x="7055087" y="4030972"/>
            <a:ext cx="19050" cy="37539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76" name="Group 22">
            <a:extLst>
              <a:ext uri="{FF2B5EF4-FFF2-40B4-BE49-F238E27FC236}">
                <a16:creationId xmlns:a16="http://schemas.microsoft.com/office/drawing/2014/main" id="{C6D9A4F9-D8CE-3B61-29CF-C33EBB85744A}"/>
              </a:ext>
            </a:extLst>
          </p:cNvPr>
          <p:cNvGrpSpPr/>
          <p:nvPr/>
        </p:nvGrpSpPr>
        <p:grpSpPr>
          <a:xfrm>
            <a:off x="6481534" y="4254246"/>
            <a:ext cx="1166156" cy="930646"/>
            <a:chOff x="0" y="-38100"/>
            <a:chExt cx="307136" cy="245109"/>
          </a:xfrm>
        </p:grpSpPr>
        <p:sp>
          <p:nvSpPr>
            <p:cNvPr id="177" name="Freeform 23">
              <a:extLst>
                <a:ext uri="{FF2B5EF4-FFF2-40B4-BE49-F238E27FC236}">
                  <a16:creationId xmlns:a16="http://schemas.microsoft.com/office/drawing/2014/main" id="{D4D4BD64-086D-FA3E-8741-D44F30AC1FD8}"/>
                </a:ext>
              </a:extLst>
            </p:cNvPr>
            <p:cNvSpPr/>
            <p:nvPr/>
          </p:nvSpPr>
          <p:spPr>
            <a:xfrm>
              <a:off x="0" y="0"/>
              <a:ext cx="307136" cy="150975"/>
            </a:xfrm>
            <a:custGeom>
              <a:avLst/>
              <a:gdLst/>
              <a:ahLst/>
              <a:cxnLst/>
              <a:rect l="l" t="t" r="r" b="b"/>
              <a:pathLst>
                <a:path w="307136" h="150975">
                  <a:moveTo>
                    <a:pt x="0" y="0"/>
                  </a:moveTo>
                  <a:lnTo>
                    <a:pt x="307136" y="0"/>
                  </a:lnTo>
                  <a:lnTo>
                    <a:pt x="307136" y="150975"/>
                  </a:lnTo>
                  <a:lnTo>
                    <a:pt x="0" y="150975"/>
                  </a:lnTo>
                  <a:close/>
                </a:path>
              </a:pathLst>
            </a:custGeom>
            <a:solidFill>
              <a:srgbClr val="07224E"/>
            </a:solidFill>
          </p:spPr>
        </p:sp>
        <p:sp>
          <p:nvSpPr>
            <p:cNvPr id="178" name="TextBox 24">
              <a:extLst>
                <a:ext uri="{FF2B5EF4-FFF2-40B4-BE49-F238E27FC236}">
                  <a16:creationId xmlns:a16="http://schemas.microsoft.com/office/drawing/2014/main" id="{540F0DB3-A547-5767-F38B-CC80BE9F9ECB}"/>
                </a:ext>
              </a:extLst>
            </p:cNvPr>
            <p:cNvSpPr txBox="1"/>
            <p:nvPr/>
          </p:nvSpPr>
          <p:spPr>
            <a:xfrm>
              <a:off x="0" y="-38100"/>
              <a:ext cx="307136" cy="2451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dirty="0">
                  <a:solidFill>
                    <a:srgbClr val="FFFFFF"/>
                  </a:solidFill>
                  <a:latin typeface="Canva Sans"/>
                </a:rPr>
                <a:t>Points</a:t>
              </a:r>
            </a:p>
          </p:txBody>
        </p:sp>
      </p:grpSp>
      <p:sp>
        <p:nvSpPr>
          <p:cNvPr id="179" name="AutoShape 25">
            <a:extLst>
              <a:ext uri="{FF2B5EF4-FFF2-40B4-BE49-F238E27FC236}">
                <a16:creationId xmlns:a16="http://schemas.microsoft.com/office/drawing/2014/main" id="{EB8DBC9A-07FF-BEF4-7873-75539350CD92}"/>
              </a:ext>
            </a:extLst>
          </p:cNvPr>
          <p:cNvSpPr/>
          <p:nvPr/>
        </p:nvSpPr>
        <p:spPr>
          <a:xfrm flipH="1">
            <a:off x="6267110" y="4927321"/>
            <a:ext cx="779404" cy="53491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80" name="AutoShape 26">
            <a:extLst>
              <a:ext uri="{FF2B5EF4-FFF2-40B4-BE49-F238E27FC236}">
                <a16:creationId xmlns:a16="http://schemas.microsoft.com/office/drawing/2014/main" id="{D0D0C961-DD0F-6595-6AAE-737089C0CBB0}"/>
              </a:ext>
            </a:extLst>
          </p:cNvPr>
          <p:cNvSpPr/>
          <p:nvPr/>
        </p:nvSpPr>
        <p:spPr>
          <a:xfrm>
            <a:off x="7096091" y="4927321"/>
            <a:ext cx="812188" cy="53491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81" name="Group 27">
            <a:extLst>
              <a:ext uri="{FF2B5EF4-FFF2-40B4-BE49-F238E27FC236}">
                <a16:creationId xmlns:a16="http://schemas.microsoft.com/office/drawing/2014/main" id="{2DA6E97F-D005-CC66-DC6E-77A67EF826C2}"/>
              </a:ext>
            </a:extLst>
          </p:cNvPr>
          <p:cNvGrpSpPr/>
          <p:nvPr/>
        </p:nvGrpSpPr>
        <p:grpSpPr>
          <a:xfrm>
            <a:off x="4931950" y="5341893"/>
            <a:ext cx="2157985" cy="960760"/>
            <a:chOff x="0" y="-38100"/>
            <a:chExt cx="568358" cy="253040"/>
          </a:xfrm>
        </p:grpSpPr>
        <p:sp>
          <p:nvSpPr>
            <p:cNvPr id="182" name="Freeform 28">
              <a:extLst>
                <a:ext uri="{FF2B5EF4-FFF2-40B4-BE49-F238E27FC236}">
                  <a16:creationId xmlns:a16="http://schemas.microsoft.com/office/drawing/2014/main" id="{04496CB8-9DCC-7A5B-9DF2-FCE6E4C43723}"/>
                </a:ext>
              </a:extLst>
            </p:cNvPr>
            <p:cNvSpPr/>
            <p:nvPr/>
          </p:nvSpPr>
          <p:spPr>
            <a:xfrm>
              <a:off x="0" y="0"/>
              <a:ext cx="568358" cy="204905"/>
            </a:xfrm>
            <a:custGeom>
              <a:avLst/>
              <a:gdLst/>
              <a:ahLst/>
              <a:cxnLst/>
              <a:rect l="l" t="t" r="r" b="b"/>
              <a:pathLst>
                <a:path w="568358" h="204905">
                  <a:moveTo>
                    <a:pt x="102452" y="0"/>
                  </a:moveTo>
                  <a:lnTo>
                    <a:pt x="465906" y="0"/>
                  </a:lnTo>
                  <a:cubicBezTo>
                    <a:pt x="522489" y="0"/>
                    <a:pt x="568358" y="45869"/>
                    <a:pt x="568358" y="102452"/>
                  </a:cubicBezTo>
                  <a:lnTo>
                    <a:pt x="568358" y="102452"/>
                  </a:lnTo>
                  <a:cubicBezTo>
                    <a:pt x="568358" y="129624"/>
                    <a:pt x="557564" y="155684"/>
                    <a:pt x="538351" y="174897"/>
                  </a:cubicBezTo>
                  <a:cubicBezTo>
                    <a:pt x="519137" y="194111"/>
                    <a:pt x="493078" y="204905"/>
                    <a:pt x="465906" y="204905"/>
                  </a:cubicBezTo>
                  <a:lnTo>
                    <a:pt x="102452" y="204905"/>
                  </a:lnTo>
                  <a:cubicBezTo>
                    <a:pt x="75280" y="204905"/>
                    <a:pt x="49221" y="194111"/>
                    <a:pt x="30008" y="174897"/>
                  </a:cubicBezTo>
                  <a:cubicBezTo>
                    <a:pt x="10794" y="155684"/>
                    <a:pt x="0" y="129624"/>
                    <a:pt x="0" y="102452"/>
                  </a:cubicBezTo>
                  <a:lnTo>
                    <a:pt x="0" y="102452"/>
                  </a:lnTo>
                  <a:cubicBezTo>
                    <a:pt x="0" y="75280"/>
                    <a:pt x="10794" y="49221"/>
                    <a:pt x="30008" y="30008"/>
                  </a:cubicBezTo>
                  <a:cubicBezTo>
                    <a:pt x="49221" y="10794"/>
                    <a:pt x="75280" y="0"/>
                    <a:pt x="102452" y="0"/>
                  </a:cubicBezTo>
                  <a:close/>
                </a:path>
              </a:pathLst>
            </a:custGeom>
            <a:solidFill>
              <a:srgbClr val="07224E"/>
            </a:solidFill>
          </p:spPr>
        </p:sp>
        <p:sp>
          <p:nvSpPr>
            <p:cNvPr id="183" name="TextBox 29">
              <a:extLst>
                <a:ext uri="{FF2B5EF4-FFF2-40B4-BE49-F238E27FC236}">
                  <a16:creationId xmlns:a16="http://schemas.microsoft.com/office/drawing/2014/main" id="{231CE1A8-760A-24AC-7C72-3D4AD81A6DA8}"/>
                </a:ext>
              </a:extLst>
            </p:cNvPr>
            <p:cNvSpPr txBox="1"/>
            <p:nvPr/>
          </p:nvSpPr>
          <p:spPr>
            <a:xfrm>
              <a:off x="0" y="-38100"/>
              <a:ext cx="568358" cy="2530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dirty="0">
                  <a:solidFill>
                    <a:srgbClr val="FFFFFF"/>
                  </a:solidFill>
                  <a:latin typeface="Canva Sans"/>
                </a:rPr>
                <a:t>Conventional</a:t>
              </a:r>
            </a:p>
          </p:txBody>
        </p:sp>
      </p:grpSp>
      <p:grpSp>
        <p:nvGrpSpPr>
          <p:cNvPr id="184" name="Group 30">
            <a:extLst>
              <a:ext uri="{FF2B5EF4-FFF2-40B4-BE49-F238E27FC236}">
                <a16:creationId xmlns:a16="http://schemas.microsoft.com/office/drawing/2014/main" id="{E3EE44D3-CE1A-C5FF-C00F-8FDC1AFB4CAA}"/>
              </a:ext>
            </a:extLst>
          </p:cNvPr>
          <p:cNvGrpSpPr/>
          <p:nvPr/>
        </p:nvGrpSpPr>
        <p:grpSpPr>
          <a:xfrm>
            <a:off x="7310189" y="5365858"/>
            <a:ext cx="2231612" cy="1053605"/>
            <a:chOff x="0" y="-38100"/>
            <a:chExt cx="568358" cy="286779"/>
          </a:xfrm>
        </p:grpSpPr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61FD289C-20FC-EF4B-02F1-074F44BDDD39}"/>
                </a:ext>
              </a:extLst>
            </p:cNvPr>
            <p:cNvSpPr/>
            <p:nvPr/>
          </p:nvSpPr>
          <p:spPr>
            <a:xfrm>
              <a:off x="0" y="0"/>
              <a:ext cx="568358" cy="204905"/>
            </a:xfrm>
            <a:custGeom>
              <a:avLst/>
              <a:gdLst/>
              <a:ahLst/>
              <a:cxnLst/>
              <a:rect l="l" t="t" r="r" b="b"/>
              <a:pathLst>
                <a:path w="568358" h="204905">
                  <a:moveTo>
                    <a:pt x="102452" y="0"/>
                  </a:moveTo>
                  <a:lnTo>
                    <a:pt x="465906" y="0"/>
                  </a:lnTo>
                  <a:cubicBezTo>
                    <a:pt x="522489" y="0"/>
                    <a:pt x="568358" y="45869"/>
                    <a:pt x="568358" y="102452"/>
                  </a:cubicBezTo>
                  <a:lnTo>
                    <a:pt x="568358" y="102452"/>
                  </a:lnTo>
                  <a:cubicBezTo>
                    <a:pt x="568358" y="129624"/>
                    <a:pt x="557564" y="155684"/>
                    <a:pt x="538351" y="174897"/>
                  </a:cubicBezTo>
                  <a:cubicBezTo>
                    <a:pt x="519137" y="194111"/>
                    <a:pt x="493078" y="204905"/>
                    <a:pt x="465906" y="204905"/>
                  </a:cubicBezTo>
                  <a:lnTo>
                    <a:pt x="102452" y="204905"/>
                  </a:lnTo>
                  <a:cubicBezTo>
                    <a:pt x="75280" y="204905"/>
                    <a:pt x="49221" y="194111"/>
                    <a:pt x="30008" y="174897"/>
                  </a:cubicBezTo>
                  <a:cubicBezTo>
                    <a:pt x="10794" y="155684"/>
                    <a:pt x="0" y="129624"/>
                    <a:pt x="0" y="102452"/>
                  </a:cubicBezTo>
                  <a:lnTo>
                    <a:pt x="0" y="102452"/>
                  </a:lnTo>
                  <a:cubicBezTo>
                    <a:pt x="0" y="75280"/>
                    <a:pt x="10794" y="49221"/>
                    <a:pt x="30008" y="30008"/>
                  </a:cubicBezTo>
                  <a:cubicBezTo>
                    <a:pt x="49221" y="10794"/>
                    <a:pt x="75280" y="0"/>
                    <a:pt x="102452" y="0"/>
                  </a:cubicBezTo>
                  <a:close/>
                </a:path>
              </a:pathLst>
            </a:custGeom>
            <a:solidFill>
              <a:srgbClr val="07224E"/>
            </a:solidFill>
          </p:spPr>
        </p:sp>
        <p:sp>
          <p:nvSpPr>
            <p:cNvPr id="186" name="TextBox 32">
              <a:extLst>
                <a:ext uri="{FF2B5EF4-FFF2-40B4-BE49-F238E27FC236}">
                  <a16:creationId xmlns:a16="http://schemas.microsoft.com/office/drawing/2014/main" id="{B5CBA63A-810F-E23C-E600-1A84B1A8F6B5}"/>
                </a:ext>
              </a:extLst>
            </p:cNvPr>
            <p:cNvSpPr txBox="1"/>
            <p:nvPr/>
          </p:nvSpPr>
          <p:spPr>
            <a:xfrm>
              <a:off x="0" y="-38100"/>
              <a:ext cx="568358" cy="2867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dirty="0">
                  <a:solidFill>
                    <a:srgbClr val="FFFFFF"/>
                  </a:solidFill>
                  <a:latin typeface="Canva Sans"/>
                </a:rPr>
                <a:t>Blockchain</a:t>
              </a:r>
            </a:p>
          </p:txBody>
        </p:sp>
      </p:grpSp>
      <p:grpSp>
        <p:nvGrpSpPr>
          <p:cNvPr id="190" name="Group 6">
            <a:extLst>
              <a:ext uri="{FF2B5EF4-FFF2-40B4-BE49-F238E27FC236}">
                <a16:creationId xmlns:a16="http://schemas.microsoft.com/office/drawing/2014/main" id="{15926C22-7C1D-7DCA-B011-D4C3749E83C9}"/>
              </a:ext>
            </a:extLst>
          </p:cNvPr>
          <p:cNvGrpSpPr/>
          <p:nvPr/>
        </p:nvGrpSpPr>
        <p:grpSpPr>
          <a:xfrm>
            <a:off x="4398539" y="1268837"/>
            <a:ext cx="1625498" cy="1671992"/>
            <a:chOff x="0" y="0"/>
            <a:chExt cx="812800" cy="812800"/>
          </a:xfrm>
        </p:grpSpPr>
        <p:sp>
          <p:nvSpPr>
            <p:cNvPr id="191" name="Freeform 7">
              <a:extLst>
                <a:ext uri="{FF2B5EF4-FFF2-40B4-BE49-F238E27FC236}">
                  <a16:creationId xmlns:a16="http://schemas.microsoft.com/office/drawing/2014/main" id="{3D9859D3-D22F-CADC-7573-FB0C2665906E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7224E"/>
            </a:solidFill>
          </p:spPr>
        </p:sp>
        <p:sp>
          <p:nvSpPr>
            <p:cNvPr id="192" name="TextBox 8">
              <a:extLst>
                <a:ext uri="{FF2B5EF4-FFF2-40B4-BE49-F238E27FC236}">
                  <a16:creationId xmlns:a16="http://schemas.microsoft.com/office/drawing/2014/main" id="{91505ED5-9992-28FE-77E2-3341957CDD3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FearFall.Ai</a:t>
              </a:r>
            </a:p>
          </p:txBody>
        </p:sp>
      </p:grpSp>
      <p:sp>
        <p:nvSpPr>
          <p:cNvPr id="193" name="Freeform 9">
            <a:extLst>
              <a:ext uri="{FF2B5EF4-FFF2-40B4-BE49-F238E27FC236}">
                <a16:creationId xmlns:a16="http://schemas.microsoft.com/office/drawing/2014/main" id="{44C7F60B-A310-42A1-ECDE-F7FA80163EBD}"/>
              </a:ext>
            </a:extLst>
          </p:cNvPr>
          <p:cNvSpPr/>
          <p:nvPr/>
        </p:nvSpPr>
        <p:spPr>
          <a:xfrm>
            <a:off x="1361765" y="6412304"/>
            <a:ext cx="10830235" cy="445696"/>
          </a:xfrm>
          <a:custGeom>
            <a:avLst/>
            <a:gdLst/>
            <a:ahLst/>
            <a:cxnLst/>
            <a:rect l="l" t="t" r="r" b="b"/>
            <a:pathLst>
              <a:path w="18288000" h="1029469">
                <a:moveTo>
                  <a:pt x="0" y="0"/>
                </a:moveTo>
                <a:lnTo>
                  <a:pt x="18288000" y="0"/>
                </a:lnTo>
                <a:lnTo>
                  <a:pt x="18288000" y="1029469"/>
                </a:lnTo>
                <a:lnTo>
                  <a:pt x="0" y="10294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3432" r="-13432"/>
            </a:stretch>
          </a:blipFill>
        </p:spPr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C1EC40CA-296D-8482-7F4A-DF3DE6D97E48}"/>
              </a:ext>
            </a:extLst>
          </p:cNvPr>
          <p:cNvGrpSpPr/>
          <p:nvPr/>
        </p:nvGrpSpPr>
        <p:grpSpPr>
          <a:xfrm>
            <a:off x="-814686" y="4376587"/>
            <a:ext cx="827568" cy="828000"/>
            <a:chOff x="-842559" y="5561839"/>
            <a:chExt cx="827568" cy="828000"/>
          </a:xfrm>
        </p:grpSpPr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AD344A7F-3A28-6492-FB74-F89340F282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97" name="Graphic 196" descr="Users">
              <a:extLst>
                <a:ext uri="{FF2B5EF4-FFF2-40B4-BE49-F238E27FC236}">
                  <a16:creationId xmlns:a16="http://schemas.microsoft.com/office/drawing/2014/main" id="{377BB8DC-D806-41FB-2065-D6A404709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2C2CFDE-1610-F836-00FA-62EBCD6C8CC9}"/>
              </a:ext>
            </a:extLst>
          </p:cNvPr>
          <p:cNvGrpSpPr/>
          <p:nvPr/>
        </p:nvGrpSpPr>
        <p:grpSpPr>
          <a:xfrm>
            <a:off x="-828000" y="5709190"/>
            <a:ext cx="827568" cy="828000"/>
            <a:chOff x="-837416" y="3015000"/>
            <a:chExt cx="827568" cy="828000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9208775B-2F3D-0451-09DA-A48C2B7623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05" name="Graphic 204" descr="Coffee">
              <a:extLst>
                <a:ext uri="{FF2B5EF4-FFF2-40B4-BE49-F238E27FC236}">
                  <a16:creationId xmlns:a16="http://schemas.microsoft.com/office/drawing/2014/main" id="{DAF613D8-12AA-456A-CB27-61CF42CF3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211" name="Freeform 24">
            <a:extLst>
              <a:ext uri="{FF2B5EF4-FFF2-40B4-BE49-F238E27FC236}">
                <a16:creationId xmlns:a16="http://schemas.microsoft.com/office/drawing/2014/main" id="{76737BB1-5D08-F5F6-ADA8-4D2B64722654}"/>
              </a:ext>
            </a:extLst>
          </p:cNvPr>
          <p:cNvSpPr/>
          <p:nvPr/>
        </p:nvSpPr>
        <p:spPr>
          <a:xfrm rot="10800000">
            <a:off x="1" y="-6884894"/>
            <a:ext cx="1359604" cy="20627788"/>
          </a:xfrm>
          <a:custGeom>
            <a:avLst/>
            <a:gdLst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7" fmla="*/ 0 w 1359568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9604" h="20627788">
                <a:moveTo>
                  <a:pt x="36" y="20627788"/>
                </a:moveTo>
                <a:lnTo>
                  <a:pt x="36" y="11151257"/>
                </a:lnTo>
                <a:cubicBezTo>
                  <a:pt x="-1812" y="10732246"/>
                  <a:pt x="562432" y="10818204"/>
                  <a:pt x="567694" y="10313894"/>
                </a:cubicBezTo>
                <a:cubicBezTo>
                  <a:pt x="572956" y="9809584"/>
                  <a:pt x="-5226" y="9888718"/>
                  <a:pt x="36" y="9476531"/>
                </a:cubicBezTo>
                <a:lnTo>
                  <a:pt x="36" y="0"/>
                </a:lnTo>
                <a:lnTo>
                  <a:pt x="1359604" y="0"/>
                </a:lnTo>
                <a:lnTo>
                  <a:pt x="1359604" y="20627788"/>
                </a:lnTo>
                <a:lnTo>
                  <a:pt x="36" y="20627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19" name="Graphic 18" descr="Lightbulb">
            <a:hlinkClick r:id="rId12" action="ppaction://hlinksldjump"/>
            <a:extLst>
              <a:ext uri="{FF2B5EF4-FFF2-40B4-BE49-F238E27FC236}">
                <a16:creationId xmlns:a16="http://schemas.microsoft.com/office/drawing/2014/main" id="{5D9247B3-88AB-DA4C-A21A-308C785744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3488" y="634043"/>
            <a:ext cx="618834" cy="618834"/>
          </a:xfrm>
          <a:prstGeom prst="rect">
            <a:avLst/>
          </a:prstGeom>
        </p:spPr>
      </p:pic>
      <p:pic>
        <p:nvPicPr>
          <p:cNvPr id="20" name="Graphic 19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FF1F7143-DA6B-A947-A75C-193014C03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3488" y="1862580"/>
            <a:ext cx="618834" cy="618834"/>
          </a:xfrm>
          <a:prstGeom prst="rect">
            <a:avLst/>
          </a:prstGeom>
        </p:spPr>
      </p:pic>
      <p:pic>
        <p:nvPicPr>
          <p:cNvPr id="22" name="Graphic 21" descr="Single gear">
            <a:hlinkClick r:id="rId18" action="ppaction://hlinksldjump"/>
            <a:extLst>
              <a:ext uri="{FF2B5EF4-FFF2-40B4-BE49-F238E27FC236}">
                <a16:creationId xmlns:a16="http://schemas.microsoft.com/office/drawing/2014/main" id="{9D1C8458-31B5-E04B-879C-0DE0B9F6910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83488" y="4310965"/>
            <a:ext cx="618834" cy="618834"/>
          </a:xfrm>
          <a:prstGeom prst="rect">
            <a:avLst/>
          </a:prstGeom>
        </p:spPr>
      </p:pic>
      <p:pic>
        <p:nvPicPr>
          <p:cNvPr id="23" name="Graphic 22" descr="Users">
            <a:hlinkClick r:id="rId21" action="ppaction://hlinksldjump"/>
            <a:extLst>
              <a:ext uri="{FF2B5EF4-FFF2-40B4-BE49-F238E27FC236}">
                <a16:creationId xmlns:a16="http://schemas.microsoft.com/office/drawing/2014/main" id="{F8A37BEA-2A0A-AC4C-8AAB-370077B3420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83488" y="5566818"/>
            <a:ext cx="618834" cy="618834"/>
          </a:xfrm>
          <a:prstGeom prst="rect">
            <a:avLst/>
          </a:prstGeom>
        </p:spPr>
      </p:pic>
      <p:grpSp>
        <p:nvGrpSpPr>
          <p:cNvPr id="187" name="Group 2">
            <a:extLst>
              <a:ext uri="{FF2B5EF4-FFF2-40B4-BE49-F238E27FC236}">
                <a16:creationId xmlns:a16="http://schemas.microsoft.com/office/drawing/2014/main" id="{063D62F7-AEF6-48C9-6CDB-F6EC916582ED}"/>
              </a:ext>
            </a:extLst>
          </p:cNvPr>
          <p:cNvGrpSpPr/>
          <p:nvPr/>
        </p:nvGrpSpPr>
        <p:grpSpPr>
          <a:xfrm>
            <a:off x="1590733" y="1267303"/>
            <a:ext cx="1577424" cy="1575369"/>
            <a:chOff x="0" y="0"/>
            <a:chExt cx="812800" cy="812800"/>
          </a:xfrm>
        </p:grpSpPr>
        <p:sp>
          <p:nvSpPr>
            <p:cNvPr id="188" name="Freeform 3">
              <a:extLst>
                <a:ext uri="{FF2B5EF4-FFF2-40B4-BE49-F238E27FC236}">
                  <a16:creationId xmlns:a16="http://schemas.microsoft.com/office/drawing/2014/main" id="{9C57D5F2-8AFC-773B-8E56-62923E091033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7224E"/>
            </a:solidFill>
          </p:spPr>
        </p:sp>
        <p:sp>
          <p:nvSpPr>
            <p:cNvPr id="189" name="TextBox 4">
              <a:extLst>
                <a:ext uri="{FF2B5EF4-FFF2-40B4-BE49-F238E27FC236}">
                  <a16:creationId xmlns:a16="http://schemas.microsoft.com/office/drawing/2014/main" id="{63D35B13-A098-4A0D-41DD-381A58738C8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dirty="0">
                  <a:solidFill>
                    <a:srgbClr val="FFFFFF"/>
                  </a:solidFill>
                  <a:latin typeface="Canva Sans"/>
                </a:rPr>
                <a:t>User</a:t>
              </a:r>
            </a:p>
          </p:txBody>
        </p:sp>
      </p:grpSp>
      <p:pic>
        <p:nvPicPr>
          <p:cNvPr id="198" name="Graphic 197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D82C5F1B-25C4-8098-CDDD-0AC6C1E6F6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08358" y="4429626"/>
            <a:ext cx="721920" cy="721920"/>
          </a:xfrm>
          <a:prstGeom prst="rect">
            <a:avLst/>
          </a:prstGeom>
        </p:spPr>
      </p:pic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E35A26D-43A0-C693-03DB-16B78878AB0D}"/>
              </a:ext>
            </a:extLst>
          </p:cNvPr>
          <p:cNvGrpSpPr/>
          <p:nvPr/>
        </p:nvGrpSpPr>
        <p:grpSpPr>
          <a:xfrm>
            <a:off x="947981" y="3000784"/>
            <a:ext cx="827568" cy="828000"/>
            <a:chOff x="-842559" y="4288420"/>
            <a:chExt cx="827568" cy="828000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155C304E-162D-B2F5-AD2F-B31784495C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02" name="Graphic 201" descr="Single gear">
              <a:extLst>
                <a:ext uri="{FF2B5EF4-FFF2-40B4-BE49-F238E27FC236}">
                  <a16:creationId xmlns:a16="http://schemas.microsoft.com/office/drawing/2014/main" id="{E38A6EE5-959E-F462-C74F-0A5FE6886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pic>
        <p:nvPicPr>
          <p:cNvPr id="206" name="Graphic 205" descr="Coffee">
            <a:hlinkClick r:id="rId28" action="ppaction://hlinksldjump"/>
            <a:extLst>
              <a:ext uri="{FF2B5EF4-FFF2-40B4-BE49-F238E27FC236}">
                <a16:creationId xmlns:a16="http://schemas.microsoft.com/office/drawing/2014/main" id="{E4022C2B-1605-B8A9-247D-0B841D82353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74436" y="5759654"/>
            <a:ext cx="620915" cy="620915"/>
          </a:xfrm>
          <a:prstGeom prst="rect">
            <a:avLst/>
          </a:prstGeom>
        </p:spPr>
      </p:pic>
      <p:sp>
        <p:nvSpPr>
          <p:cNvPr id="212" name="Freeform 8">
            <a:extLst>
              <a:ext uri="{FF2B5EF4-FFF2-40B4-BE49-F238E27FC236}">
                <a16:creationId xmlns:a16="http://schemas.microsoft.com/office/drawing/2014/main" id="{CD3B8B90-A2B6-7F50-1A2A-98A49C61C6FC}"/>
              </a:ext>
            </a:extLst>
          </p:cNvPr>
          <p:cNvSpPr/>
          <p:nvPr/>
        </p:nvSpPr>
        <p:spPr>
          <a:xfrm>
            <a:off x="9919289" y="0"/>
            <a:ext cx="2272711" cy="712269"/>
          </a:xfrm>
          <a:custGeom>
            <a:avLst/>
            <a:gdLst/>
            <a:ahLst/>
            <a:cxnLst/>
            <a:rect l="l" t="t" r="r" b="b"/>
            <a:pathLst>
              <a:path w="3913666" h="1405852">
                <a:moveTo>
                  <a:pt x="0" y="0"/>
                </a:moveTo>
                <a:lnTo>
                  <a:pt x="3913666" y="0"/>
                </a:lnTo>
                <a:lnTo>
                  <a:pt x="3913666" y="1405852"/>
                </a:lnTo>
                <a:lnTo>
                  <a:pt x="0" y="1405852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-28378" t="-40084" r="-26590" b="-46530"/>
            </a:stretch>
          </a:blipFill>
        </p:spPr>
      </p:sp>
    </p:spTree>
    <p:extLst>
      <p:ext uri="{BB962C8B-B14F-4D97-AF65-F5344CB8AC3E}">
        <p14:creationId xmlns:p14="http://schemas.microsoft.com/office/powerpoint/2010/main" val="2778467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13BE852-1008-3F4B-A74F-E2232EAE4C11}"/>
              </a:ext>
            </a:extLst>
          </p:cNvPr>
          <p:cNvGrpSpPr/>
          <p:nvPr/>
        </p:nvGrpSpPr>
        <p:grpSpPr>
          <a:xfrm>
            <a:off x="-828000" y="503294"/>
            <a:ext cx="828000" cy="828000"/>
            <a:chOff x="-828000" y="503294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4BB35AD-874E-6541-B09F-E2EDB5F5C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50329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" name="Graphic 4" descr="Lightbulb">
              <a:extLst>
                <a:ext uri="{FF2B5EF4-FFF2-40B4-BE49-F238E27FC236}">
                  <a16:creationId xmlns:a16="http://schemas.microsoft.com/office/drawing/2014/main" id="{120D84BF-D805-6D46-AB67-E6C6938AA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23417" y="634043"/>
              <a:ext cx="618834" cy="618834"/>
            </a:xfrm>
            <a:prstGeom prst="rect">
              <a:avLst/>
            </a:prstGeom>
          </p:spPr>
        </p:pic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C322E0EE-6291-0AF2-1F06-D4AA25FA6739}"/>
              </a:ext>
            </a:extLst>
          </p:cNvPr>
          <p:cNvSpPr txBox="1"/>
          <p:nvPr/>
        </p:nvSpPr>
        <p:spPr>
          <a:xfrm>
            <a:off x="5066057" y="583080"/>
            <a:ext cx="2702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 dirty="0">
                <a:latin typeface="Montserrat" pitchFamily="2" charset="77"/>
              </a:rPr>
              <a:t>THE TEAM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E62BB7F-69B6-DDF3-7E9A-7DED395D747F}"/>
              </a:ext>
            </a:extLst>
          </p:cNvPr>
          <p:cNvSpPr txBox="1"/>
          <p:nvPr/>
        </p:nvSpPr>
        <p:spPr>
          <a:xfrm>
            <a:off x="2000745" y="2494829"/>
            <a:ext cx="2169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spc="300" dirty="0">
                <a:latin typeface="Montserrat" pitchFamily="2" charset="77"/>
              </a:rPr>
              <a:t>Nikita Kumari</a:t>
            </a:r>
            <a:endParaRPr lang="en-LT" sz="1600" b="1" spc="300" dirty="0">
              <a:latin typeface="Montserrat" pitchFamily="2" charset="77"/>
            </a:endParaRPr>
          </a:p>
        </p:txBody>
      </p:sp>
      <p:grpSp>
        <p:nvGrpSpPr>
          <p:cNvPr id="145" name="Graphic 43">
            <a:extLst>
              <a:ext uri="{FF2B5EF4-FFF2-40B4-BE49-F238E27FC236}">
                <a16:creationId xmlns:a16="http://schemas.microsoft.com/office/drawing/2014/main" id="{4D4D0A64-D97A-FC71-17E0-916601DDCFCA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tx1"/>
          </a:solidFill>
        </p:grpSpPr>
        <p:sp>
          <p:nvSpPr>
            <p:cNvPr id="146" name="Freeform 55">
              <a:extLst>
                <a:ext uri="{FF2B5EF4-FFF2-40B4-BE49-F238E27FC236}">
                  <a16:creationId xmlns:a16="http://schemas.microsoft.com/office/drawing/2014/main" id="{3D3E0FE4-D178-EF63-5770-F3E8997FDD5F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7" name="Freeform 56">
              <a:extLst>
                <a:ext uri="{FF2B5EF4-FFF2-40B4-BE49-F238E27FC236}">
                  <a16:creationId xmlns:a16="http://schemas.microsoft.com/office/drawing/2014/main" id="{B25F7FD9-034A-4BAB-B08D-CA3FCBB86ED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48" name="Graphic 43">
            <a:extLst>
              <a:ext uri="{FF2B5EF4-FFF2-40B4-BE49-F238E27FC236}">
                <a16:creationId xmlns:a16="http://schemas.microsoft.com/office/drawing/2014/main" id="{E67434D3-E768-8028-0541-263ECBC63504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tx1"/>
          </a:solidFill>
        </p:grpSpPr>
        <p:sp>
          <p:nvSpPr>
            <p:cNvPr id="149" name="Freeform 58">
              <a:extLst>
                <a:ext uri="{FF2B5EF4-FFF2-40B4-BE49-F238E27FC236}">
                  <a16:creationId xmlns:a16="http://schemas.microsoft.com/office/drawing/2014/main" id="{D375AA8D-BBAB-B171-8C72-CE475EC43396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0" name="Freeform 59">
              <a:extLst>
                <a:ext uri="{FF2B5EF4-FFF2-40B4-BE49-F238E27FC236}">
                  <a16:creationId xmlns:a16="http://schemas.microsoft.com/office/drawing/2014/main" id="{7F875E44-0CCC-3DF7-F217-EA88860811ED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51" name="Graphic 43">
            <a:extLst>
              <a:ext uri="{FF2B5EF4-FFF2-40B4-BE49-F238E27FC236}">
                <a16:creationId xmlns:a16="http://schemas.microsoft.com/office/drawing/2014/main" id="{332EFFD8-7337-786E-C1DA-181A36A93142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tx1"/>
          </a:solidFill>
        </p:grpSpPr>
        <p:sp>
          <p:nvSpPr>
            <p:cNvPr id="152" name="Freeform 61">
              <a:extLst>
                <a:ext uri="{FF2B5EF4-FFF2-40B4-BE49-F238E27FC236}">
                  <a16:creationId xmlns:a16="http://schemas.microsoft.com/office/drawing/2014/main" id="{5577193A-B231-AA67-594F-78BF60631D84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3" name="Freeform 62">
              <a:extLst>
                <a:ext uri="{FF2B5EF4-FFF2-40B4-BE49-F238E27FC236}">
                  <a16:creationId xmlns:a16="http://schemas.microsoft.com/office/drawing/2014/main" id="{BB6C4C20-2584-0FB8-E4D5-ACE94EDD9779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54" name="Graphic 43">
            <a:extLst>
              <a:ext uri="{FF2B5EF4-FFF2-40B4-BE49-F238E27FC236}">
                <a16:creationId xmlns:a16="http://schemas.microsoft.com/office/drawing/2014/main" id="{903499ED-C8EF-7E7B-BD2B-FAD29AA60DE8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tx1"/>
          </a:solidFill>
        </p:grpSpPr>
        <p:sp>
          <p:nvSpPr>
            <p:cNvPr id="155" name="Freeform 64">
              <a:extLst>
                <a:ext uri="{FF2B5EF4-FFF2-40B4-BE49-F238E27FC236}">
                  <a16:creationId xmlns:a16="http://schemas.microsoft.com/office/drawing/2014/main" id="{459AD121-1E0C-2118-DECB-C1AAB15467DF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6" name="Freeform 65">
              <a:extLst>
                <a:ext uri="{FF2B5EF4-FFF2-40B4-BE49-F238E27FC236}">
                  <a16:creationId xmlns:a16="http://schemas.microsoft.com/office/drawing/2014/main" id="{15E3D2CE-6FEF-168C-CE2F-93B90ED5A886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157" name="Graphic 156">
            <a:extLst>
              <a:ext uri="{FF2B5EF4-FFF2-40B4-BE49-F238E27FC236}">
                <a16:creationId xmlns:a16="http://schemas.microsoft.com/office/drawing/2014/main" id="{B10A1A42-41EB-6CDD-FC43-E476ED619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540000">
            <a:off x="5144595" y="1103980"/>
            <a:ext cx="2565887" cy="134841"/>
          </a:xfrm>
          <a:prstGeom prst="rect">
            <a:avLst/>
          </a:prstGeom>
        </p:spPr>
      </p:pic>
      <p:grpSp>
        <p:nvGrpSpPr>
          <p:cNvPr id="158" name="!!lamp">
            <a:extLst>
              <a:ext uri="{FF2B5EF4-FFF2-40B4-BE49-F238E27FC236}">
                <a16:creationId xmlns:a16="http://schemas.microsoft.com/office/drawing/2014/main" id="{81DF2F8A-28DE-00BF-FB1C-F7D3460ACA01}"/>
              </a:ext>
            </a:extLst>
          </p:cNvPr>
          <p:cNvGrpSpPr/>
          <p:nvPr/>
        </p:nvGrpSpPr>
        <p:grpSpPr>
          <a:xfrm>
            <a:off x="5016550" y="1928671"/>
            <a:ext cx="2487465" cy="3024801"/>
            <a:chOff x="5016550" y="1928671"/>
            <a:chExt cx="2487465" cy="3024801"/>
          </a:xfrm>
          <a:solidFill>
            <a:schemeClr val="tx1"/>
          </a:solidFill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2C129E2F-CA12-93EB-FDA1-66DA11BFB1F1}"/>
                </a:ext>
              </a:extLst>
            </p:cNvPr>
            <p:cNvGrpSpPr/>
            <p:nvPr/>
          </p:nvGrpSpPr>
          <p:grpSpPr>
            <a:xfrm>
              <a:off x="6331258" y="2054460"/>
              <a:ext cx="1172757" cy="2760218"/>
              <a:chOff x="6136180" y="2021920"/>
              <a:chExt cx="1063695" cy="2503528"/>
            </a:xfrm>
            <a:grpFill/>
          </p:grpSpPr>
          <p:sp>
            <p:nvSpPr>
              <p:cNvPr id="221" name="Freeform 130">
                <a:extLst>
                  <a:ext uri="{FF2B5EF4-FFF2-40B4-BE49-F238E27FC236}">
                    <a16:creationId xmlns:a16="http://schemas.microsoft.com/office/drawing/2014/main" id="{09606CD6-CC12-0560-D938-F6B03B7133C5}"/>
                  </a:ext>
                </a:extLst>
              </p:cNvPr>
              <p:cNvSpPr/>
              <p:nvPr/>
            </p:nvSpPr>
            <p:spPr>
              <a:xfrm>
                <a:off x="6220308" y="2674119"/>
                <a:ext cx="194530" cy="512316"/>
              </a:xfrm>
              <a:custGeom>
                <a:avLst/>
                <a:gdLst>
                  <a:gd name="connsiteX0" fmla="*/ 70802 w 71393"/>
                  <a:gd name="connsiteY0" fmla="*/ 138873 h 188021"/>
                  <a:gd name="connsiteX1" fmla="*/ 64456 w 71393"/>
                  <a:gd name="connsiteY1" fmla="*/ 87599 h 188021"/>
                  <a:gd name="connsiteX2" fmla="*/ 47485 w 71393"/>
                  <a:gd name="connsiteY2" fmla="*/ -12 h 188021"/>
                  <a:gd name="connsiteX3" fmla="*/ 47485 w 71393"/>
                  <a:gd name="connsiteY3" fmla="*/ 12797 h 188021"/>
                  <a:gd name="connsiteX4" fmla="*/ 46433 w 71393"/>
                  <a:gd name="connsiteY4" fmla="*/ 4254 h 188021"/>
                  <a:gd name="connsiteX5" fmla="*/ 26279 w 71393"/>
                  <a:gd name="connsiteY5" fmla="*/ 30960 h 188021"/>
                  <a:gd name="connsiteX6" fmla="*/ 24158 w 71393"/>
                  <a:gd name="connsiteY6" fmla="*/ 27772 h 188021"/>
                  <a:gd name="connsiteX7" fmla="*/ -220 w 71393"/>
                  <a:gd name="connsiteY7" fmla="*/ 100408 h 188021"/>
                  <a:gd name="connsiteX8" fmla="*/ 50657 w 71393"/>
                  <a:gd name="connsiteY8" fmla="*/ 188009 h 188021"/>
                  <a:gd name="connsiteX9" fmla="*/ 70802 w 71393"/>
                  <a:gd name="connsiteY9" fmla="*/ 138873 h 18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93" h="188021">
                    <a:moveTo>
                      <a:pt x="70802" y="138873"/>
                    </a:moveTo>
                    <a:cubicBezTo>
                      <a:pt x="72548" y="123699"/>
                      <a:pt x="67760" y="104126"/>
                      <a:pt x="64456" y="87599"/>
                    </a:cubicBezTo>
                    <a:cubicBezTo>
                      <a:pt x="58655" y="58792"/>
                      <a:pt x="51136" y="31178"/>
                      <a:pt x="47485" y="-12"/>
                    </a:cubicBezTo>
                    <a:cubicBezTo>
                      <a:pt x="46001" y="5087"/>
                      <a:pt x="50169" y="10025"/>
                      <a:pt x="47485" y="12797"/>
                    </a:cubicBezTo>
                    <a:cubicBezTo>
                      <a:pt x="47710" y="9372"/>
                      <a:pt x="45617" y="8275"/>
                      <a:pt x="46433" y="4254"/>
                    </a:cubicBezTo>
                    <a:cubicBezTo>
                      <a:pt x="36943" y="10356"/>
                      <a:pt x="32390" y="21443"/>
                      <a:pt x="26279" y="30960"/>
                    </a:cubicBezTo>
                    <a:cubicBezTo>
                      <a:pt x="26176" y="29305"/>
                      <a:pt x="26420" y="27271"/>
                      <a:pt x="24158" y="27772"/>
                    </a:cubicBezTo>
                    <a:cubicBezTo>
                      <a:pt x="23088" y="59067"/>
                      <a:pt x="2624" y="70873"/>
                      <a:pt x="-220" y="100408"/>
                    </a:cubicBezTo>
                    <a:cubicBezTo>
                      <a:pt x="16198" y="130141"/>
                      <a:pt x="34906" y="157595"/>
                      <a:pt x="50657" y="188009"/>
                    </a:cubicBezTo>
                    <a:cubicBezTo>
                      <a:pt x="50545" y="167471"/>
                      <a:pt x="68690" y="157235"/>
                      <a:pt x="70802" y="138873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2" name="Freeform 131">
                <a:extLst>
                  <a:ext uri="{FF2B5EF4-FFF2-40B4-BE49-F238E27FC236}">
                    <a16:creationId xmlns:a16="http://schemas.microsoft.com/office/drawing/2014/main" id="{CA790CEB-CF26-F4B8-D7E5-7155274A3156}"/>
                  </a:ext>
                </a:extLst>
              </p:cNvPr>
              <p:cNvSpPr/>
              <p:nvPr/>
            </p:nvSpPr>
            <p:spPr>
              <a:xfrm>
                <a:off x="6405359" y="3212650"/>
                <a:ext cx="10169" cy="72741"/>
              </a:xfrm>
              <a:custGeom>
                <a:avLst/>
                <a:gdLst>
                  <a:gd name="connsiteX0" fmla="*/ 776 w 3732"/>
                  <a:gd name="connsiteY0" fmla="*/ 26684 h 26696"/>
                  <a:gd name="connsiteX1" fmla="*/ 2888 w 3732"/>
                  <a:gd name="connsiteY1" fmla="*/ -12 h 26696"/>
                  <a:gd name="connsiteX2" fmla="*/ 776 w 3732"/>
                  <a:gd name="connsiteY2" fmla="*/ 26684 h 2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32" h="26696">
                    <a:moveTo>
                      <a:pt x="776" y="26684"/>
                    </a:moveTo>
                    <a:cubicBezTo>
                      <a:pt x="851" y="17839"/>
                      <a:pt x="5066" y="7528"/>
                      <a:pt x="2888" y="-12"/>
                    </a:cubicBezTo>
                    <a:cubicBezTo>
                      <a:pt x="2391" y="8379"/>
                      <a:pt x="-2199" y="18322"/>
                      <a:pt x="776" y="26684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3" name="Freeform 132">
                <a:extLst>
                  <a:ext uri="{FF2B5EF4-FFF2-40B4-BE49-F238E27FC236}">
                    <a16:creationId xmlns:a16="http://schemas.microsoft.com/office/drawing/2014/main" id="{6EF0EBE6-B14E-C936-D0AE-F4ACFC0E7797}"/>
                  </a:ext>
                </a:extLst>
              </p:cNvPr>
              <p:cNvSpPr/>
              <p:nvPr/>
            </p:nvSpPr>
            <p:spPr>
              <a:xfrm>
                <a:off x="6419609" y="3110765"/>
                <a:ext cx="219503" cy="47567"/>
              </a:xfrm>
              <a:custGeom>
                <a:avLst/>
                <a:gdLst>
                  <a:gd name="connsiteX0" fmla="*/ 54910 w 80558"/>
                  <a:gd name="connsiteY0" fmla="*/ 6389 h 17457"/>
                  <a:gd name="connsiteX1" fmla="*/ 59134 w 80558"/>
                  <a:gd name="connsiteY1" fmla="*/ 7458 h 17457"/>
                  <a:gd name="connsiteX2" fmla="*/ 54910 w 80558"/>
                  <a:gd name="connsiteY2" fmla="*/ 7458 h 17457"/>
                  <a:gd name="connsiteX3" fmla="*/ 33695 w 80558"/>
                  <a:gd name="connsiteY3" fmla="*/ 9596 h 17457"/>
                  <a:gd name="connsiteX4" fmla="*/ 31583 w 80558"/>
                  <a:gd name="connsiteY4" fmla="*/ 7458 h 17457"/>
                  <a:gd name="connsiteX5" fmla="*/ 54910 w 80558"/>
                  <a:gd name="connsiteY5" fmla="*/ 6389 h 17457"/>
                  <a:gd name="connsiteX6" fmla="*/ 16733 w 80558"/>
                  <a:gd name="connsiteY6" fmla="*/ 17069 h 17457"/>
                  <a:gd name="connsiteX7" fmla="*/ 17794 w 80558"/>
                  <a:gd name="connsiteY7" fmla="*/ 11734 h 17457"/>
                  <a:gd name="connsiteX8" fmla="*/ 80339 w 80558"/>
                  <a:gd name="connsiteY8" fmla="*/ 2122 h 17457"/>
                  <a:gd name="connsiteX9" fmla="*/ 8266 w 80558"/>
                  <a:gd name="connsiteY9" fmla="*/ 1053 h 17457"/>
                  <a:gd name="connsiteX10" fmla="*/ 8266 w 80558"/>
                  <a:gd name="connsiteY10" fmla="*/ 2122 h 17457"/>
                  <a:gd name="connsiteX11" fmla="*/ 30503 w 80558"/>
                  <a:gd name="connsiteY11" fmla="*/ 5329 h 17457"/>
                  <a:gd name="connsiteX12" fmla="*/ 30503 w 80558"/>
                  <a:gd name="connsiteY12" fmla="*/ 9596 h 17457"/>
                  <a:gd name="connsiteX13" fmla="*/ 14621 w 80558"/>
                  <a:gd name="connsiteY13" fmla="*/ 6389 h 17457"/>
                  <a:gd name="connsiteX14" fmla="*/ -220 w 80558"/>
                  <a:gd name="connsiteY14" fmla="*/ 7458 h 17457"/>
                  <a:gd name="connsiteX15" fmla="*/ 11439 w 80558"/>
                  <a:gd name="connsiteY15" fmla="*/ 11734 h 17457"/>
                  <a:gd name="connsiteX16" fmla="*/ 16733 w 80558"/>
                  <a:gd name="connsiteY16" fmla="*/ 17069 h 1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558" h="17457">
                    <a:moveTo>
                      <a:pt x="54910" y="6389"/>
                    </a:moveTo>
                    <a:cubicBezTo>
                      <a:pt x="56580" y="6483"/>
                      <a:pt x="58927" y="5878"/>
                      <a:pt x="59134" y="7458"/>
                    </a:cubicBezTo>
                    <a:lnTo>
                      <a:pt x="54910" y="7458"/>
                    </a:lnTo>
                    <a:cubicBezTo>
                      <a:pt x="49503" y="9870"/>
                      <a:pt x="38839" y="6947"/>
                      <a:pt x="33695" y="9596"/>
                    </a:cubicBezTo>
                    <a:cubicBezTo>
                      <a:pt x="32766" y="9113"/>
                      <a:pt x="31818" y="8650"/>
                      <a:pt x="31583" y="7458"/>
                    </a:cubicBezTo>
                    <a:cubicBezTo>
                      <a:pt x="36352" y="1867"/>
                      <a:pt x="46630" y="8432"/>
                      <a:pt x="54910" y="6389"/>
                    </a:cubicBezTo>
                    <a:close/>
                    <a:moveTo>
                      <a:pt x="16733" y="17069"/>
                    </a:moveTo>
                    <a:cubicBezTo>
                      <a:pt x="20262" y="16729"/>
                      <a:pt x="13945" y="12405"/>
                      <a:pt x="17794" y="11734"/>
                    </a:cubicBezTo>
                    <a:cubicBezTo>
                      <a:pt x="42491" y="12405"/>
                      <a:pt x="62992" y="8848"/>
                      <a:pt x="80339" y="2122"/>
                    </a:cubicBezTo>
                    <a:cubicBezTo>
                      <a:pt x="63424" y="7562"/>
                      <a:pt x="30654" y="3570"/>
                      <a:pt x="8266" y="1053"/>
                    </a:cubicBezTo>
                    <a:cubicBezTo>
                      <a:pt x="6173" y="-1463"/>
                      <a:pt x="6173" y="1138"/>
                      <a:pt x="8266" y="2122"/>
                    </a:cubicBezTo>
                    <a:cubicBezTo>
                      <a:pt x="15944" y="2917"/>
                      <a:pt x="24430" y="2917"/>
                      <a:pt x="30503" y="5329"/>
                    </a:cubicBezTo>
                    <a:lnTo>
                      <a:pt x="30503" y="9596"/>
                    </a:lnTo>
                    <a:cubicBezTo>
                      <a:pt x="25097" y="8650"/>
                      <a:pt x="15278" y="12131"/>
                      <a:pt x="14621" y="6389"/>
                    </a:cubicBezTo>
                    <a:cubicBezTo>
                      <a:pt x="10791" y="13068"/>
                      <a:pt x="4558" y="4951"/>
                      <a:pt x="-220" y="7458"/>
                    </a:cubicBezTo>
                    <a:cubicBezTo>
                      <a:pt x="3563" y="8990"/>
                      <a:pt x="6604" y="11251"/>
                      <a:pt x="11439" y="11734"/>
                    </a:cubicBezTo>
                    <a:cubicBezTo>
                      <a:pt x="13025" y="13683"/>
                      <a:pt x="11410" y="18876"/>
                      <a:pt x="16733" y="17069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4" name="Freeform 133">
                <a:extLst>
                  <a:ext uri="{FF2B5EF4-FFF2-40B4-BE49-F238E27FC236}">
                    <a16:creationId xmlns:a16="http://schemas.microsoft.com/office/drawing/2014/main" id="{F9964D1C-3DFA-2C56-11C7-2696C6560F79}"/>
                  </a:ext>
                </a:extLst>
              </p:cNvPr>
              <p:cNvSpPr/>
              <p:nvPr/>
            </p:nvSpPr>
            <p:spPr>
              <a:xfrm>
                <a:off x="6789253" y="2583847"/>
                <a:ext cx="15087" cy="142108"/>
              </a:xfrm>
              <a:custGeom>
                <a:avLst/>
                <a:gdLst>
                  <a:gd name="connsiteX0" fmla="*/ -220 w 5537"/>
                  <a:gd name="connsiteY0" fmla="*/ 52142 h 52154"/>
                  <a:gd name="connsiteX1" fmla="*/ 5102 w 5537"/>
                  <a:gd name="connsiteY1" fmla="*/ -12 h 52154"/>
                  <a:gd name="connsiteX2" fmla="*/ -220 w 5537"/>
                  <a:gd name="connsiteY2" fmla="*/ 52142 h 5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7" h="52154">
                    <a:moveTo>
                      <a:pt x="-220" y="52142"/>
                    </a:moveTo>
                    <a:cubicBezTo>
                      <a:pt x="1911" y="34924"/>
                      <a:pt x="6342" y="16988"/>
                      <a:pt x="5102" y="-12"/>
                    </a:cubicBezTo>
                    <a:cubicBezTo>
                      <a:pt x="2408" y="16449"/>
                      <a:pt x="794" y="33988"/>
                      <a:pt x="-220" y="5214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5" name="Freeform 134">
                <a:extLst>
                  <a:ext uri="{FF2B5EF4-FFF2-40B4-BE49-F238E27FC236}">
                    <a16:creationId xmlns:a16="http://schemas.microsoft.com/office/drawing/2014/main" id="{C65B49D0-ECD8-8F44-DBFF-9D0D1D1123BB}"/>
                  </a:ext>
                </a:extLst>
              </p:cNvPr>
              <p:cNvSpPr/>
              <p:nvPr/>
            </p:nvSpPr>
            <p:spPr>
              <a:xfrm>
                <a:off x="6845280" y="3780260"/>
                <a:ext cx="8024" cy="20681"/>
              </a:xfrm>
              <a:custGeom>
                <a:avLst/>
                <a:gdLst>
                  <a:gd name="connsiteX0" fmla="*/ 2554 w 2945"/>
                  <a:gd name="connsiteY0" fmla="*/ -12 h 7590"/>
                  <a:gd name="connsiteX1" fmla="*/ 2554 w 2945"/>
                  <a:gd name="connsiteY1" fmla="*/ -12 h 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45" h="7590">
                    <a:moveTo>
                      <a:pt x="2554" y="-12"/>
                    </a:moveTo>
                    <a:cubicBezTo>
                      <a:pt x="-4355" y="14121"/>
                      <a:pt x="3999" y="5144"/>
                      <a:pt x="2554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6" name="Freeform 135">
                <a:extLst>
                  <a:ext uri="{FF2B5EF4-FFF2-40B4-BE49-F238E27FC236}">
                    <a16:creationId xmlns:a16="http://schemas.microsoft.com/office/drawing/2014/main" id="{605F3C15-44E9-A38F-A148-3C3EAC56FB66}"/>
                  </a:ext>
                </a:extLst>
              </p:cNvPr>
              <p:cNvSpPr/>
              <p:nvPr/>
            </p:nvSpPr>
            <p:spPr>
              <a:xfrm>
                <a:off x="7024881" y="3853029"/>
                <a:ext cx="18608" cy="20338"/>
              </a:xfrm>
              <a:custGeom>
                <a:avLst/>
                <a:gdLst>
                  <a:gd name="connsiteX0" fmla="*/ 245 w 6829"/>
                  <a:gd name="connsiteY0" fmla="*/ 7452 h 7464"/>
                  <a:gd name="connsiteX1" fmla="*/ 6610 w 6829"/>
                  <a:gd name="connsiteY1" fmla="*/ -12 h 7464"/>
                  <a:gd name="connsiteX2" fmla="*/ 245 w 6829"/>
                  <a:gd name="connsiteY2" fmla="*/ 7452 h 7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9" h="7464">
                    <a:moveTo>
                      <a:pt x="245" y="7452"/>
                    </a:moveTo>
                    <a:cubicBezTo>
                      <a:pt x="1710" y="4311"/>
                      <a:pt x="5155" y="3138"/>
                      <a:pt x="6610" y="-12"/>
                    </a:cubicBezTo>
                    <a:cubicBezTo>
                      <a:pt x="3475" y="792"/>
                      <a:pt x="-1820" y="4945"/>
                      <a:pt x="245" y="745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7" name="Freeform 136">
                <a:extLst>
                  <a:ext uri="{FF2B5EF4-FFF2-40B4-BE49-F238E27FC236}">
                    <a16:creationId xmlns:a16="http://schemas.microsoft.com/office/drawing/2014/main" id="{A7875661-710D-1B51-7B14-0DC1D3625E61}"/>
                  </a:ext>
                </a:extLst>
              </p:cNvPr>
              <p:cNvSpPr/>
              <p:nvPr/>
            </p:nvSpPr>
            <p:spPr>
              <a:xfrm>
                <a:off x="7080549" y="3786062"/>
                <a:ext cx="21594" cy="26471"/>
              </a:xfrm>
              <a:custGeom>
                <a:avLst/>
                <a:gdLst>
                  <a:gd name="connsiteX0" fmla="*/ 7366 w 7925"/>
                  <a:gd name="connsiteY0" fmla="*/ -12 h 9715"/>
                  <a:gd name="connsiteX1" fmla="*/ -49 w 7925"/>
                  <a:gd name="connsiteY1" fmla="*/ 9599 h 9715"/>
                  <a:gd name="connsiteX2" fmla="*/ 7366 w 7925"/>
                  <a:gd name="connsiteY2" fmla="*/ -12 h 9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25" h="9715">
                    <a:moveTo>
                      <a:pt x="7366" y="-12"/>
                    </a:moveTo>
                    <a:cubicBezTo>
                      <a:pt x="4175" y="1359"/>
                      <a:pt x="-1251" y="10791"/>
                      <a:pt x="-49" y="9599"/>
                    </a:cubicBezTo>
                    <a:cubicBezTo>
                      <a:pt x="2372" y="6998"/>
                      <a:pt x="9310" y="3403"/>
                      <a:pt x="7366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8" name="Freeform 137">
                <a:extLst>
                  <a:ext uri="{FF2B5EF4-FFF2-40B4-BE49-F238E27FC236}">
                    <a16:creationId xmlns:a16="http://schemas.microsoft.com/office/drawing/2014/main" id="{969D5E05-86D2-3E36-9BFD-9F46EA0384CA}"/>
                  </a:ext>
                </a:extLst>
              </p:cNvPr>
              <p:cNvSpPr/>
              <p:nvPr/>
            </p:nvSpPr>
            <p:spPr>
              <a:xfrm>
                <a:off x="6893002" y="3981115"/>
                <a:ext cx="14725" cy="11891"/>
              </a:xfrm>
              <a:custGeom>
                <a:avLst/>
                <a:gdLst>
                  <a:gd name="connsiteX0" fmla="*/ 4133 w 5404"/>
                  <a:gd name="connsiteY0" fmla="*/ 4254 h 4364"/>
                  <a:gd name="connsiteX1" fmla="*/ 5184 w 5404"/>
                  <a:gd name="connsiteY1" fmla="*/ 1057 h 4364"/>
                  <a:gd name="connsiteX2" fmla="*/ -129 w 5404"/>
                  <a:gd name="connsiteY2" fmla="*/ -12 h 4364"/>
                  <a:gd name="connsiteX3" fmla="*/ 4133 w 5404"/>
                  <a:gd name="connsiteY3" fmla="*/ 4254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04" h="4364">
                    <a:moveTo>
                      <a:pt x="4133" y="4254"/>
                    </a:moveTo>
                    <a:cubicBezTo>
                      <a:pt x="4076" y="2760"/>
                      <a:pt x="4630" y="1918"/>
                      <a:pt x="5184" y="1057"/>
                    </a:cubicBezTo>
                    <a:cubicBezTo>
                      <a:pt x="2725" y="1369"/>
                      <a:pt x="1110" y="877"/>
                      <a:pt x="-129" y="-12"/>
                    </a:cubicBezTo>
                    <a:cubicBezTo>
                      <a:pt x="-608" y="3327"/>
                      <a:pt x="800" y="4756"/>
                      <a:pt x="4133" y="4254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9" name="Freeform 138">
                <a:extLst>
                  <a:ext uri="{FF2B5EF4-FFF2-40B4-BE49-F238E27FC236}">
                    <a16:creationId xmlns:a16="http://schemas.microsoft.com/office/drawing/2014/main" id="{2BA2072A-9C4A-4B56-8078-DE96A92F8AC6}"/>
                  </a:ext>
                </a:extLst>
              </p:cNvPr>
              <p:cNvSpPr/>
              <p:nvPr/>
            </p:nvSpPr>
            <p:spPr>
              <a:xfrm>
                <a:off x="6883882" y="3835527"/>
                <a:ext cx="9232" cy="26240"/>
              </a:xfrm>
              <a:custGeom>
                <a:avLst/>
                <a:gdLst>
                  <a:gd name="connsiteX0" fmla="*/ 2157 w 3388"/>
                  <a:gd name="connsiteY0" fmla="*/ -12 h 9630"/>
                  <a:gd name="connsiteX1" fmla="*/ 1106 w 3388"/>
                  <a:gd name="connsiteY1" fmla="*/ 9618 h 9630"/>
                  <a:gd name="connsiteX2" fmla="*/ 2157 w 3388"/>
                  <a:gd name="connsiteY2" fmla="*/ -12 h 9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88" h="9630">
                    <a:moveTo>
                      <a:pt x="2157" y="-12"/>
                    </a:moveTo>
                    <a:cubicBezTo>
                      <a:pt x="1697" y="2438"/>
                      <a:pt x="-2217" y="6865"/>
                      <a:pt x="1106" y="9618"/>
                    </a:cubicBezTo>
                    <a:cubicBezTo>
                      <a:pt x="186" y="5749"/>
                      <a:pt x="5246" y="2485"/>
                      <a:pt x="2157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0" name="Freeform 139">
                <a:extLst>
                  <a:ext uri="{FF2B5EF4-FFF2-40B4-BE49-F238E27FC236}">
                    <a16:creationId xmlns:a16="http://schemas.microsoft.com/office/drawing/2014/main" id="{7CB495A2-842C-84F1-B501-3869F4DCE992}"/>
                  </a:ext>
                </a:extLst>
              </p:cNvPr>
              <p:cNvSpPr/>
              <p:nvPr/>
            </p:nvSpPr>
            <p:spPr>
              <a:xfrm>
                <a:off x="6382571" y="3372366"/>
                <a:ext cx="26114" cy="26986"/>
              </a:xfrm>
              <a:custGeom>
                <a:avLst/>
                <a:gdLst>
                  <a:gd name="connsiteX0" fmla="*/ -220 w 9584"/>
                  <a:gd name="connsiteY0" fmla="*/ 9893 h 9904"/>
                  <a:gd name="connsiteX1" fmla="*/ 9364 w 9584"/>
                  <a:gd name="connsiteY1" fmla="*/ -12 h 9904"/>
                  <a:gd name="connsiteX2" fmla="*/ -220 w 9584"/>
                  <a:gd name="connsiteY2" fmla="*/ 9893 h 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84" h="9904">
                    <a:moveTo>
                      <a:pt x="-220" y="9893"/>
                    </a:moveTo>
                    <a:cubicBezTo>
                      <a:pt x="3000" y="6563"/>
                      <a:pt x="6191" y="3233"/>
                      <a:pt x="9364" y="-12"/>
                    </a:cubicBezTo>
                    <a:cubicBezTo>
                      <a:pt x="5590" y="2958"/>
                      <a:pt x="2099" y="6118"/>
                      <a:pt x="-220" y="9893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1" name="Freeform 140">
                <a:extLst>
                  <a:ext uri="{FF2B5EF4-FFF2-40B4-BE49-F238E27FC236}">
                    <a16:creationId xmlns:a16="http://schemas.microsoft.com/office/drawing/2014/main" id="{7F6D74B9-88C7-0287-7FF0-8472FD9BAEC1}"/>
                  </a:ext>
                </a:extLst>
              </p:cNvPr>
              <p:cNvSpPr/>
              <p:nvPr/>
            </p:nvSpPr>
            <p:spPr>
              <a:xfrm>
                <a:off x="6786468" y="2725955"/>
                <a:ext cx="2782" cy="54389"/>
              </a:xfrm>
              <a:custGeom>
                <a:avLst/>
                <a:gdLst>
                  <a:gd name="connsiteX0" fmla="*/ -71 w 1021"/>
                  <a:gd name="connsiteY0" fmla="*/ 19949 h 19961"/>
                  <a:gd name="connsiteX1" fmla="*/ 802 w 1021"/>
                  <a:gd name="connsiteY1" fmla="*/ -12 h 19961"/>
                  <a:gd name="connsiteX2" fmla="*/ -71 w 1021"/>
                  <a:gd name="connsiteY2" fmla="*/ 19949 h 19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1" h="19961">
                    <a:moveTo>
                      <a:pt x="-71" y="19949"/>
                    </a:moveTo>
                    <a:cubicBezTo>
                      <a:pt x="145" y="13213"/>
                      <a:pt x="436" y="6563"/>
                      <a:pt x="802" y="-12"/>
                    </a:cubicBezTo>
                    <a:cubicBezTo>
                      <a:pt x="-43" y="6790"/>
                      <a:pt x="-465" y="13469"/>
                      <a:pt x="-71" y="19949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2" name="Freeform 141">
                <a:extLst>
                  <a:ext uri="{FF2B5EF4-FFF2-40B4-BE49-F238E27FC236}">
                    <a16:creationId xmlns:a16="http://schemas.microsoft.com/office/drawing/2014/main" id="{3EF20C4C-6DE2-A165-F1D2-9DAB1EC69C67}"/>
                  </a:ext>
                </a:extLst>
              </p:cNvPr>
              <p:cNvSpPr/>
              <p:nvPr/>
            </p:nvSpPr>
            <p:spPr>
              <a:xfrm>
                <a:off x="6552159" y="3547341"/>
                <a:ext cx="6101" cy="29101"/>
              </a:xfrm>
              <a:custGeom>
                <a:avLst/>
                <a:gdLst>
                  <a:gd name="connsiteX0" fmla="*/ 2020 w 2239"/>
                  <a:gd name="connsiteY0" fmla="*/ 10668 h 10680"/>
                  <a:gd name="connsiteX1" fmla="*/ -101 w 2239"/>
                  <a:gd name="connsiteY1" fmla="*/ -12 h 10680"/>
                  <a:gd name="connsiteX2" fmla="*/ 2020 w 2239"/>
                  <a:gd name="connsiteY2" fmla="*/ 10668 h 1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39" h="10680">
                    <a:moveTo>
                      <a:pt x="2020" y="10668"/>
                    </a:moveTo>
                    <a:cubicBezTo>
                      <a:pt x="1935" y="6487"/>
                      <a:pt x="1494" y="2646"/>
                      <a:pt x="-101" y="-12"/>
                    </a:cubicBezTo>
                    <a:cubicBezTo>
                      <a:pt x="452" y="3687"/>
                      <a:pt x="-1678" y="10139"/>
                      <a:pt x="2020" y="10668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3" name="Freeform 142">
                <a:extLst>
                  <a:ext uri="{FF2B5EF4-FFF2-40B4-BE49-F238E27FC236}">
                    <a16:creationId xmlns:a16="http://schemas.microsoft.com/office/drawing/2014/main" id="{E8A27B56-DE2E-EC54-FE9D-7B3AFE5CFF79}"/>
                  </a:ext>
                </a:extLst>
              </p:cNvPr>
              <p:cNvSpPr/>
              <p:nvPr/>
            </p:nvSpPr>
            <p:spPr>
              <a:xfrm>
                <a:off x="6612608" y="2639217"/>
                <a:ext cx="17858" cy="205669"/>
              </a:xfrm>
              <a:custGeom>
                <a:avLst/>
                <a:gdLst>
                  <a:gd name="connsiteX0" fmla="*/ 1031 w 6554"/>
                  <a:gd name="connsiteY0" fmla="*/ 72623 h 75481"/>
                  <a:gd name="connsiteX1" fmla="*/ 6334 w 6554"/>
                  <a:gd name="connsiteY1" fmla="*/ -12 h 75481"/>
                  <a:gd name="connsiteX2" fmla="*/ -39 w 6554"/>
                  <a:gd name="connsiteY2" fmla="*/ 71554 h 75481"/>
                  <a:gd name="connsiteX3" fmla="*/ 1031 w 6554"/>
                  <a:gd name="connsiteY3" fmla="*/ 72623 h 75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54" h="75481">
                    <a:moveTo>
                      <a:pt x="1031" y="72623"/>
                    </a:moveTo>
                    <a:cubicBezTo>
                      <a:pt x="26" y="46314"/>
                      <a:pt x="5856" y="21216"/>
                      <a:pt x="6334" y="-12"/>
                    </a:cubicBezTo>
                    <a:cubicBezTo>
                      <a:pt x="-1494" y="18104"/>
                      <a:pt x="-20" y="45558"/>
                      <a:pt x="-39" y="71554"/>
                    </a:cubicBezTo>
                    <a:cubicBezTo>
                      <a:pt x="-884" y="75206"/>
                      <a:pt x="1538" y="77647"/>
                      <a:pt x="1031" y="72623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4" name="Freeform 143">
                <a:extLst>
                  <a:ext uri="{FF2B5EF4-FFF2-40B4-BE49-F238E27FC236}">
                    <a16:creationId xmlns:a16="http://schemas.microsoft.com/office/drawing/2014/main" id="{72D9D700-725A-AFFA-936B-200064A64A48}"/>
                  </a:ext>
                </a:extLst>
              </p:cNvPr>
              <p:cNvSpPr/>
              <p:nvPr/>
            </p:nvSpPr>
            <p:spPr>
              <a:xfrm>
                <a:off x="6657513" y="2586787"/>
                <a:ext cx="8150" cy="26188"/>
              </a:xfrm>
              <a:custGeom>
                <a:avLst/>
                <a:gdLst>
                  <a:gd name="connsiteX0" fmla="*/ 1494 w 2991"/>
                  <a:gd name="connsiteY0" fmla="*/ -12 h 9611"/>
                  <a:gd name="connsiteX1" fmla="*/ 1494 w 2991"/>
                  <a:gd name="connsiteY1" fmla="*/ 9599 h 9611"/>
                  <a:gd name="connsiteX2" fmla="*/ 1494 w 2991"/>
                  <a:gd name="connsiteY2" fmla="*/ -12 h 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1" h="9611">
                    <a:moveTo>
                      <a:pt x="1494" y="-12"/>
                    </a:moveTo>
                    <a:cubicBezTo>
                      <a:pt x="-1312" y="1918"/>
                      <a:pt x="-205" y="6667"/>
                      <a:pt x="1494" y="9599"/>
                    </a:cubicBezTo>
                    <a:cubicBezTo>
                      <a:pt x="1936" y="7461"/>
                      <a:pt x="4132" y="1681"/>
                      <a:pt x="1494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5" name="Freeform 144">
                <a:extLst>
                  <a:ext uri="{FF2B5EF4-FFF2-40B4-BE49-F238E27FC236}">
                    <a16:creationId xmlns:a16="http://schemas.microsoft.com/office/drawing/2014/main" id="{FD371872-C91A-3B8A-2873-650839E3E954}"/>
                  </a:ext>
                </a:extLst>
              </p:cNvPr>
              <p:cNvSpPr/>
              <p:nvPr/>
            </p:nvSpPr>
            <p:spPr>
              <a:xfrm>
                <a:off x="6679063" y="2755625"/>
                <a:ext cx="7561" cy="36231"/>
              </a:xfrm>
              <a:custGeom>
                <a:avLst/>
                <a:gdLst>
                  <a:gd name="connsiteX0" fmla="*/ 2081 w 2775"/>
                  <a:gd name="connsiteY0" fmla="*/ -12 h 13297"/>
                  <a:gd name="connsiteX1" fmla="*/ -31 w 2775"/>
                  <a:gd name="connsiteY1" fmla="*/ 5323 h 13297"/>
                  <a:gd name="connsiteX2" fmla="*/ 2081 w 2775"/>
                  <a:gd name="connsiteY2" fmla="*/ -12 h 13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75" h="13297">
                    <a:moveTo>
                      <a:pt x="2081" y="-12"/>
                    </a:moveTo>
                    <a:cubicBezTo>
                      <a:pt x="1490" y="1889"/>
                      <a:pt x="1518" y="4425"/>
                      <a:pt x="-31" y="5323"/>
                    </a:cubicBezTo>
                    <a:cubicBezTo>
                      <a:pt x="-1280" y="25956"/>
                      <a:pt x="4146" y="-31"/>
                      <a:pt x="2081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6" name="Freeform 145">
                <a:extLst>
                  <a:ext uri="{FF2B5EF4-FFF2-40B4-BE49-F238E27FC236}">
                    <a16:creationId xmlns:a16="http://schemas.microsoft.com/office/drawing/2014/main" id="{F31549A9-A2DF-BF93-CFCA-2BDCDC1873B4}"/>
                  </a:ext>
                </a:extLst>
              </p:cNvPr>
              <p:cNvSpPr/>
              <p:nvPr/>
            </p:nvSpPr>
            <p:spPr>
              <a:xfrm>
                <a:off x="6522933" y="2775276"/>
                <a:ext cx="29948" cy="44850"/>
              </a:xfrm>
              <a:custGeom>
                <a:avLst/>
                <a:gdLst>
                  <a:gd name="connsiteX0" fmla="*/ 8503 w 10991"/>
                  <a:gd name="connsiteY0" fmla="*/ 16294 h 16460"/>
                  <a:gd name="connsiteX1" fmla="*/ 8503 w 10991"/>
                  <a:gd name="connsiteY1" fmla="*/ 1318 h 16460"/>
                  <a:gd name="connsiteX2" fmla="*/ 1087 w 10991"/>
                  <a:gd name="connsiteY2" fmla="*/ 15215 h 16460"/>
                  <a:gd name="connsiteX3" fmla="*/ 8503 w 10991"/>
                  <a:gd name="connsiteY3" fmla="*/ 16294 h 16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91" h="16460">
                    <a:moveTo>
                      <a:pt x="8503" y="16294"/>
                    </a:moveTo>
                    <a:cubicBezTo>
                      <a:pt x="11901" y="13730"/>
                      <a:pt x="11131" y="4071"/>
                      <a:pt x="8503" y="1318"/>
                    </a:cubicBezTo>
                    <a:cubicBezTo>
                      <a:pt x="-405" y="-4235"/>
                      <a:pt x="-1691" y="9000"/>
                      <a:pt x="1087" y="15215"/>
                    </a:cubicBezTo>
                    <a:cubicBezTo>
                      <a:pt x="3575" y="15556"/>
                      <a:pt x="5058" y="16899"/>
                      <a:pt x="8503" y="16294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7" name="Freeform 146">
                <a:extLst>
                  <a:ext uri="{FF2B5EF4-FFF2-40B4-BE49-F238E27FC236}">
                    <a16:creationId xmlns:a16="http://schemas.microsoft.com/office/drawing/2014/main" id="{75C581A7-FEA8-FDEE-6996-D57571D69D25}"/>
                  </a:ext>
                </a:extLst>
              </p:cNvPr>
              <p:cNvSpPr/>
              <p:nvPr/>
            </p:nvSpPr>
            <p:spPr>
              <a:xfrm>
                <a:off x="6408686" y="3326148"/>
                <a:ext cx="51357" cy="46218"/>
              </a:xfrm>
              <a:custGeom>
                <a:avLst/>
                <a:gdLst>
                  <a:gd name="connsiteX0" fmla="*/ 18629 w 18848"/>
                  <a:gd name="connsiteY0" fmla="*/ -12 h 16962"/>
                  <a:gd name="connsiteX1" fmla="*/ -220 w 18848"/>
                  <a:gd name="connsiteY1" fmla="*/ 16950 h 16962"/>
                  <a:gd name="connsiteX2" fmla="*/ 18629 w 18848"/>
                  <a:gd name="connsiteY2" fmla="*/ -12 h 1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848" h="16962">
                    <a:moveTo>
                      <a:pt x="18629" y="-12"/>
                    </a:moveTo>
                    <a:cubicBezTo>
                      <a:pt x="12349" y="4491"/>
                      <a:pt x="6097" y="10507"/>
                      <a:pt x="-220" y="16950"/>
                    </a:cubicBezTo>
                    <a:cubicBezTo>
                      <a:pt x="6867" y="11397"/>
                      <a:pt x="14978" y="6553"/>
                      <a:pt x="18629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8" name="Freeform 147">
                <a:extLst>
                  <a:ext uri="{FF2B5EF4-FFF2-40B4-BE49-F238E27FC236}">
                    <a16:creationId xmlns:a16="http://schemas.microsoft.com/office/drawing/2014/main" id="{ECBB39FD-7E51-A64E-20FD-D1C44B98416A}"/>
                  </a:ext>
                </a:extLst>
              </p:cNvPr>
              <p:cNvSpPr/>
              <p:nvPr/>
            </p:nvSpPr>
            <p:spPr>
              <a:xfrm>
                <a:off x="6382086" y="3136945"/>
                <a:ext cx="326315" cy="285274"/>
              </a:xfrm>
              <a:custGeom>
                <a:avLst/>
                <a:gdLst>
                  <a:gd name="connsiteX0" fmla="*/ -220 w 119758"/>
                  <a:gd name="connsiteY0" fmla="*/ 104684 h 104696"/>
                  <a:gd name="connsiteX1" fmla="*/ 119539 w 119758"/>
                  <a:gd name="connsiteY1" fmla="*/ -12 h 104696"/>
                  <a:gd name="connsiteX2" fmla="*/ -220 w 119758"/>
                  <a:gd name="connsiteY2" fmla="*/ 104684 h 10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758" h="104696">
                    <a:moveTo>
                      <a:pt x="-220" y="104684"/>
                    </a:moveTo>
                    <a:cubicBezTo>
                      <a:pt x="35910" y="66663"/>
                      <a:pt x="81465" y="32465"/>
                      <a:pt x="119539" y="-12"/>
                    </a:cubicBezTo>
                    <a:cubicBezTo>
                      <a:pt x="77542" y="32077"/>
                      <a:pt x="32550" y="66852"/>
                      <a:pt x="-220" y="104684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9" name="Freeform 148">
                <a:extLst>
                  <a:ext uri="{FF2B5EF4-FFF2-40B4-BE49-F238E27FC236}">
                    <a16:creationId xmlns:a16="http://schemas.microsoft.com/office/drawing/2014/main" id="{84A2BAC3-80D5-9D75-9088-9BC9140740F5}"/>
                  </a:ext>
                </a:extLst>
              </p:cNvPr>
              <p:cNvSpPr/>
              <p:nvPr/>
            </p:nvSpPr>
            <p:spPr>
              <a:xfrm>
                <a:off x="6521759" y="2856090"/>
                <a:ext cx="36613" cy="48321"/>
              </a:xfrm>
              <a:custGeom>
                <a:avLst/>
                <a:gdLst>
                  <a:gd name="connsiteX0" fmla="*/ 11056 w 13437"/>
                  <a:gd name="connsiteY0" fmla="*/ 17580 h 17734"/>
                  <a:gd name="connsiteX1" fmla="*/ 2570 w 13437"/>
                  <a:gd name="connsiteY1" fmla="*/ 16520 h 17734"/>
                  <a:gd name="connsiteX2" fmla="*/ 11056 w 13437"/>
                  <a:gd name="connsiteY2" fmla="*/ 17580 h 1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7" h="17734">
                    <a:moveTo>
                      <a:pt x="11056" y="17580"/>
                    </a:moveTo>
                    <a:cubicBezTo>
                      <a:pt x="21391" y="-3753"/>
                      <a:pt x="-9342" y="-7518"/>
                      <a:pt x="2570" y="16520"/>
                    </a:cubicBezTo>
                    <a:cubicBezTo>
                      <a:pt x="5114" y="17182"/>
                      <a:pt x="7404" y="18072"/>
                      <a:pt x="11056" y="17580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0" name="Freeform 149">
                <a:extLst>
                  <a:ext uri="{FF2B5EF4-FFF2-40B4-BE49-F238E27FC236}">
                    <a16:creationId xmlns:a16="http://schemas.microsoft.com/office/drawing/2014/main" id="{D99A4A51-C127-43AD-59C1-0D2E76CD30B4}"/>
                  </a:ext>
                </a:extLst>
              </p:cNvPr>
              <p:cNvSpPr/>
              <p:nvPr/>
            </p:nvSpPr>
            <p:spPr>
              <a:xfrm>
                <a:off x="6706273" y="2473288"/>
                <a:ext cx="13477" cy="58177"/>
              </a:xfrm>
              <a:custGeom>
                <a:avLst/>
                <a:gdLst>
                  <a:gd name="connsiteX0" fmla="*/ 2693 w 4946"/>
                  <a:gd name="connsiteY0" fmla="*/ -12 h 21351"/>
                  <a:gd name="connsiteX1" fmla="*/ 562 w 4946"/>
                  <a:gd name="connsiteY1" fmla="*/ 21339 h 21351"/>
                  <a:gd name="connsiteX2" fmla="*/ 2693 w 4946"/>
                  <a:gd name="connsiteY2" fmla="*/ -12 h 2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46" h="21351">
                    <a:moveTo>
                      <a:pt x="2693" y="-12"/>
                    </a:moveTo>
                    <a:cubicBezTo>
                      <a:pt x="2852" y="7282"/>
                      <a:pt x="-2085" y="15096"/>
                      <a:pt x="562" y="21339"/>
                    </a:cubicBezTo>
                    <a:cubicBezTo>
                      <a:pt x="3068" y="15162"/>
                      <a:pt x="7255" y="4169"/>
                      <a:pt x="2693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1" name="Freeform 150">
                <a:extLst>
                  <a:ext uri="{FF2B5EF4-FFF2-40B4-BE49-F238E27FC236}">
                    <a16:creationId xmlns:a16="http://schemas.microsoft.com/office/drawing/2014/main" id="{C5307D7A-4BCC-561D-4466-068AA97C1F77}"/>
                  </a:ext>
                </a:extLst>
              </p:cNvPr>
              <p:cNvSpPr/>
              <p:nvPr/>
            </p:nvSpPr>
            <p:spPr>
              <a:xfrm>
                <a:off x="6512020" y="3629169"/>
                <a:ext cx="71556" cy="11390"/>
              </a:xfrm>
              <a:custGeom>
                <a:avLst/>
                <a:gdLst>
                  <a:gd name="connsiteX0" fmla="*/ 15691 w 26261"/>
                  <a:gd name="connsiteY0" fmla="*/ 3086 h 4180"/>
                  <a:gd name="connsiteX1" fmla="*/ -220 w 26261"/>
                  <a:gd name="connsiteY1" fmla="*/ 4146 h 4180"/>
                  <a:gd name="connsiteX2" fmla="*/ 19915 w 26261"/>
                  <a:gd name="connsiteY2" fmla="*/ 4146 h 4180"/>
                  <a:gd name="connsiteX3" fmla="*/ 15691 w 26261"/>
                  <a:gd name="connsiteY3" fmla="*/ 3086 h 4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61" h="4180">
                    <a:moveTo>
                      <a:pt x="15691" y="3086"/>
                    </a:moveTo>
                    <a:cubicBezTo>
                      <a:pt x="11561" y="731"/>
                      <a:pt x="1526" y="-2997"/>
                      <a:pt x="-220" y="4146"/>
                    </a:cubicBezTo>
                    <a:lnTo>
                      <a:pt x="19915" y="4146"/>
                    </a:lnTo>
                    <a:cubicBezTo>
                      <a:pt x="32484" y="4411"/>
                      <a:pt x="22975" y="2263"/>
                      <a:pt x="15691" y="3086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2" name="Freeform 151">
                <a:extLst>
                  <a:ext uri="{FF2B5EF4-FFF2-40B4-BE49-F238E27FC236}">
                    <a16:creationId xmlns:a16="http://schemas.microsoft.com/office/drawing/2014/main" id="{0062E74E-5D22-1EB2-C4BA-1666EE0D090D}"/>
                  </a:ext>
                </a:extLst>
              </p:cNvPr>
              <p:cNvSpPr/>
              <p:nvPr/>
            </p:nvSpPr>
            <p:spPr>
              <a:xfrm>
                <a:off x="6528723" y="2950044"/>
                <a:ext cx="29831" cy="42242"/>
              </a:xfrm>
              <a:custGeom>
                <a:avLst/>
                <a:gdLst>
                  <a:gd name="connsiteX0" fmla="*/ 8499 w 10948"/>
                  <a:gd name="connsiteY0" fmla="*/ 15158 h 15503"/>
                  <a:gd name="connsiteX1" fmla="*/ 7429 w 10948"/>
                  <a:gd name="connsiteY1" fmla="*/ 211 h 15503"/>
                  <a:gd name="connsiteX2" fmla="*/ 8499 w 10948"/>
                  <a:gd name="connsiteY2" fmla="*/ 15158 h 1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48" h="15503">
                    <a:moveTo>
                      <a:pt x="8499" y="15158"/>
                    </a:moveTo>
                    <a:cubicBezTo>
                      <a:pt x="12339" y="12027"/>
                      <a:pt x="10715" y="2529"/>
                      <a:pt x="7429" y="211"/>
                    </a:cubicBezTo>
                    <a:cubicBezTo>
                      <a:pt x="-3985" y="-2371"/>
                      <a:pt x="-1789" y="18337"/>
                      <a:pt x="8499" y="15158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3" name="Freeform 152">
                <a:extLst>
                  <a:ext uri="{FF2B5EF4-FFF2-40B4-BE49-F238E27FC236}">
                    <a16:creationId xmlns:a16="http://schemas.microsoft.com/office/drawing/2014/main" id="{95ADE4E0-8CEB-F91E-1A0D-CD4EEB0351F7}"/>
                  </a:ext>
                </a:extLst>
              </p:cNvPr>
              <p:cNvSpPr/>
              <p:nvPr/>
            </p:nvSpPr>
            <p:spPr>
              <a:xfrm>
                <a:off x="6505595" y="3544428"/>
                <a:ext cx="8343" cy="29152"/>
              </a:xfrm>
              <a:custGeom>
                <a:avLst/>
                <a:gdLst>
                  <a:gd name="connsiteX0" fmla="*/ 1086 w 3062"/>
                  <a:gd name="connsiteY0" fmla="*/ -12 h 10699"/>
                  <a:gd name="connsiteX1" fmla="*/ 2138 w 3062"/>
                  <a:gd name="connsiteY1" fmla="*/ 10687 h 10699"/>
                  <a:gd name="connsiteX2" fmla="*/ 1086 w 3062"/>
                  <a:gd name="connsiteY2" fmla="*/ -12 h 10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" h="10699">
                    <a:moveTo>
                      <a:pt x="1086" y="-12"/>
                    </a:moveTo>
                    <a:cubicBezTo>
                      <a:pt x="2063" y="3469"/>
                      <a:pt x="-3035" y="9845"/>
                      <a:pt x="2138" y="10687"/>
                    </a:cubicBezTo>
                    <a:cubicBezTo>
                      <a:pt x="3809" y="9259"/>
                      <a:pt x="2119" y="2230"/>
                      <a:pt x="1086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4" name="Freeform 153">
                <a:extLst>
                  <a:ext uri="{FF2B5EF4-FFF2-40B4-BE49-F238E27FC236}">
                    <a16:creationId xmlns:a16="http://schemas.microsoft.com/office/drawing/2014/main" id="{22BD16CA-F14D-B23F-42C3-E470783BB55B}"/>
                  </a:ext>
                </a:extLst>
              </p:cNvPr>
              <p:cNvSpPr/>
              <p:nvPr/>
            </p:nvSpPr>
            <p:spPr>
              <a:xfrm>
                <a:off x="6676687" y="3340712"/>
                <a:ext cx="17313" cy="84419"/>
              </a:xfrm>
              <a:custGeom>
                <a:avLst/>
                <a:gdLst>
                  <a:gd name="connsiteX0" fmla="*/ 6135 w 6354"/>
                  <a:gd name="connsiteY0" fmla="*/ 30970 h 30982"/>
                  <a:gd name="connsiteX1" fmla="*/ -220 w 6354"/>
                  <a:gd name="connsiteY1" fmla="*/ -12 h 30982"/>
                  <a:gd name="connsiteX2" fmla="*/ 6135 w 6354"/>
                  <a:gd name="connsiteY2" fmla="*/ 30970 h 3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4" h="30982">
                    <a:moveTo>
                      <a:pt x="6135" y="30970"/>
                    </a:moveTo>
                    <a:cubicBezTo>
                      <a:pt x="4258" y="20393"/>
                      <a:pt x="3563" y="8615"/>
                      <a:pt x="-220" y="-12"/>
                    </a:cubicBezTo>
                    <a:cubicBezTo>
                      <a:pt x="784" y="10716"/>
                      <a:pt x="3366" y="25559"/>
                      <a:pt x="6135" y="30970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5" name="Freeform 154">
                <a:extLst>
                  <a:ext uri="{FF2B5EF4-FFF2-40B4-BE49-F238E27FC236}">
                    <a16:creationId xmlns:a16="http://schemas.microsoft.com/office/drawing/2014/main" id="{EDEBEBB8-C9BA-DD29-5653-9D11C23DCA54}"/>
                  </a:ext>
                </a:extLst>
              </p:cNvPr>
              <p:cNvSpPr/>
              <p:nvPr/>
            </p:nvSpPr>
            <p:spPr>
              <a:xfrm>
                <a:off x="6740068" y="3489161"/>
                <a:ext cx="9158" cy="69855"/>
              </a:xfrm>
              <a:custGeom>
                <a:avLst/>
                <a:gdLst>
                  <a:gd name="connsiteX0" fmla="*/ 887 w 3361"/>
                  <a:gd name="connsiteY0" fmla="*/ 25625 h 25637"/>
                  <a:gd name="connsiteX1" fmla="*/ -174 w 3361"/>
                  <a:gd name="connsiteY1" fmla="*/ -12 h 25637"/>
                  <a:gd name="connsiteX2" fmla="*/ 887 w 3361"/>
                  <a:gd name="connsiteY2" fmla="*/ 25625 h 2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61" h="25637">
                    <a:moveTo>
                      <a:pt x="887" y="25625"/>
                    </a:moveTo>
                    <a:cubicBezTo>
                      <a:pt x="6003" y="19883"/>
                      <a:pt x="972" y="6468"/>
                      <a:pt x="-174" y="-12"/>
                    </a:cubicBezTo>
                    <a:cubicBezTo>
                      <a:pt x="-568" y="9297"/>
                      <a:pt x="1704" y="15871"/>
                      <a:pt x="887" y="25625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6" name="Freeform 155">
                <a:extLst>
                  <a:ext uri="{FF2B5EF4-FFF2-40B4-BE49-F238E27FC236}">
                    <a16:creationId xmlns:a16="http://schemas.microsoft.com/office/drawing/2014/main" id="{4FC2D962-5AF3-711E-33C3-B32CE8F3FD7D}"/>
                  </a:ext>
                </a:extLst>
              </p:cNvPr>
              <p:cNvSpPr/>
              <p:nvPr/>
            </p:nvSpPr>
            <p:spPr>
              <a:xfrm>
                <a:off x="6616017" y="2021920"/>
                <a:ext cx="29139" cy="125288"/>
              </a:xfrm>
              <a:custGeom>
                <a:avLst/>
                <a:gdLst>
                  <a:gd name="connsiteX0" fmla="*/ 5084 w 10694"/>
                  <a:gd name="connsiteY0" fmla="*/ 39565 h 45981"/>
                  <a:gd name="connsiteX1" fmla="*/ 9317 w 10694"/>
                  <a:gd name="connsiteY1" fmla="*/ 45969 h 45981"/>
                  <a:gd name="connsiteX2" fmla="*/ 10368 w 10694"/>
                  <a:gd name="connsiteY2" fmla="*/ 1118 h 45981"/>
                  <a:gd name="connsiteX3" fmla="*/ -220 w 10694"/>
                  <a:gd name="connsiteY3" fmla="*/ 49 h 45981"/>
                  <a:gd name="connsiteX4" fmla="*/ 8256 w 10694"/>
                  <a:gd name="connsiteY4" fmla="*/ 36367 h 45981"/>
                  <a:gd name="connsiteX5" fmla="*/ 5084 w 10694"/>
                  <a:gd name="connsiteY5" fmla="*/ 39565 h 45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94" h="45981">
                    <a:moveTo>
                      <a:pt x="5084" y="39565"/>
                    </a:moveTo>
                    <a:cubicBezTo>
                      <a:pt x="6341" y="41844"/>
                      <a:pt x="6370" y="45392"/>
                      <a:pt x="9317" y="45969"/>
                    </a:cubicBezTo>
                    <a:cubicBezTo>
                      <a:pt x="11410" y="32801"/>
                      <a:pt x="9937" y="15990"/>
                      <a:pt x="10368" y="1118"/>
                    </a:cubicBezTo>
                    <a:cubicBezTo>
                      <a:pt x="8378" y="-764"/>
                      <a:pt x="3366" y="343"/>
                      <a:pt x="-220" y="49"/>
                    </a:cubicBezTo>
                    <a:cubicBezTo>
                      <a:pt x="3103" y="11657"/>
                      <a:pt x="3563" y="26159"/>
                      <a:pt x="8256" y="36367"/>
                    </a:cubicBezTo>
                    <a:cubicBezTo>
                      <a:pt x="8679" y="38931"/>
                      <a:pt x="3422" y="35790"/>
                      <a:pt x="5084" y="39565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7" name="Freeform 156">
                <a:extLst>
                  <a:ext uri="{FF2B5EF4-FFF2-40B4-BE49-F238E27FC236}">
                    <a16:creationId xmlns:a16="http://schemas.microsoft.com/office/drawing/2014/main" id="{A36EA927-C768-E3F5-4A27-5F0B8994DA18}"/>
                  </a:ext>
                </a:extLst>
              </p:cNvPr>
              <p:cNvSpPr/>
              <p:nvPr/>
            </p:nvSpPr>
            <p:spPr>
              <a:xfrm>
                <a:off x="6605769" y="2025002"/>
                <a:ext cx="21809" cy="87332"/>
              </a:xfrm>
              <a:custGeom>
                <a:avLst/>
                <a:gdLst>
                  <a:gd name="connsiteX0" fmla="*/ 1411 w 8004"/>
                  <a:gd name="connsiteY0" fmla="*/ -12 h 32051"/>
                  <a:gd name="connsiteX1" fmla="*/ 7784 w 8004"/>
                  <a:gd name="connsiteY1" fmla="*/ 32039 h 32051"/>
                  <a:gd name="connsiteX2" fmla="*/ 1411 w 8004"/>
                  <a:gd name="connsiteY2" fmla="*/ -12 h 32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04" h="32051">
                    <a:moveTo>
                      <a:pt x="1411" y="-12"/>
                    </a:moveTo>
                    <a:cubicBezTo>
                      <a:pt x="-3058" y="9420"/>
                      <a:pt x="2518" y="25474"/>
                      <a:pt x="7784" y="32039"/>
                    </a:cubicBezTo>
                    <a:cubicBezTo>
                      <a:pt x="7521" y="19476"/>
                      <a:pt x="5024" y="9183"/>
                      <a:pt x="1411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8" name="Freeform 157">
                <a:extLst>
                  <a:ext uri="{FF2B5EF4-FFF2-40B4-BE49-F238E27FC236}">
                    <a16:creationId xmlns:a16="http://schemas.microsoft.com/office/drawing/2014/main" id="{4EA29976-F5F0-C85E-54AA-7DA7C31797BF}"/>
                  </a:ext>
                </a:extLst>
              </p:cNvPr>
              <p:cNvSpPr/>
              <p:nvPr/>
            </p:nvSpPr>
            <p:spPr>
              <a:xfrm>
                <a:off x="6393582" y="2031792"/>
                <a:ext cx="167569" cy="229015"/>
              </a:xfrm>
              <a:custGeom>
                <a:avLst/>
                <a:gdLst>
                  <a:gd name="connsiteX0" fmla="*/ 44307 w 61498"/>
                  <a:gd name="connsiteY0" fmla="*/ 22073 h 84049"/>
                  <a:gd name="connsiteX1" fmla="*/ 26284 w 61498"/>
                  <a:gd name="connsiteY1" fmla="*/ 28477 h 84049"/>
                  <a:gd name="connsiteX2" fmla="*/ 47480 w 61498"/>
                  <a:gd name="connsiteY2" fmla="*/ 19935 h 84049"/>
                  <a:gd name="connsiteX3" fmla="*/ 61279 w 61498"/>
                  <a:gd name="connsiteY3" fmla="*/ 3900 h 84049"/>
                  <a:gd name="connsiteX4" fmla="*/ 2967 w 61498"/>
                  <a:gd name="connsiteY4" fmla="*/ 84037 h 84049"/>
                  <a:gd name="connsiteX5" fmla="*/ 44307 w 61498"/>
                  <a:gd name="connsiteY5" fmla="*/ 22073 h 84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498" h="84049">
                    <a:moveTo>
                      <a:pt x="44307" y="22073"/>
                    </a:moveTo>
                    <a:cubicBezTo>
                      <a:pt x="37098" y="22281"/>
                      <a:pt x="28772" y="27058"/>
                      <a:pt x="26284" y="28477"/>
                    </a:cubicBezTo>
                    <a:cubicBezTo>
                      <a:pt x="31616" y="23870"/>
                      <a:pt x="36075" y="18383"/>
                      <a:pt x="47480" y="19935"/>
                    </a:cubicBezTo>
                    <a:cubicBezTo>
                      <a:pt x="50868" y="13370"/>
                      <a:pt x="57158" y="9737"/>
                      <a:pt x="61279" y="3900"/>
                    </a:cubicBezTo>
                    <a:cubicBezTo>
                      <a:pt x="17263" y="-15087"/>
                      <a:pt x="-9846" y="38827"/>
                      <a:pt x="2967" y="84037"/>
                    </a:cubicBezTo>
                    <a:cubicBezTo>
                      <a:pt x="16099" y="62704"/>
                      <a:pt x="28509" y="40681"/>
                      <a:pt x="44307" y="22073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9" name="Freeform 158">
                <a:extLst>
                  <a:ext uri="{FF2B5EF4-FFF2-40B4-BE49-F238E27FC236}">
                    <a16:creationId xmlns:a16="http://schemas.microsoft.com/office/drawing/2014/main" id="{F7CA78D1-F52F-504C-8B12-1A58CE010D9D}"/>
                  </a:ext>
                </a:extLst>
              </p:cNvPr>
              <p:cNvSpPr/>
              <p:nvPr/>
            </p:nvSpPr>
            <p:spPr>
              <a:xfrm>
                <a:off x="6647785" y="2027915"/>
                <a:ext cx="48741" cy="142648"/>
              </a:xfrm>
              <a:custGeom>
                <a:avLst/>
                <a:gdLst>
                  <a:gd name="connsiteX0" fmla="*/ 2962 w 17888"/>
                  <a:gd name="connsiteY0" fmla="*/ 52341 h 52352"/>
                  <a:gd name="connsiteX1" fmla="*/ 9317 w 17888"/>
                  <a:gd name="connsiteY1" fmla="*/ 7461 h 52352"/>
                  <a:gd name="connsiteX2" fmla="*/ 6154 w 17888"/>
                  <a:gd name="connsiteY2" fmla="*/ 49133 h 52352"/>
                  <a:gd name="connsiteX3" fmla="*/ -220 w 17888"/>
                  <a:gd name="connsiteY3" fmla="*/ -12 h 52352"/>
                  <a:gd name="connsiteX4" fmla="*/ 2962 w 17888"/>
                  <a:gd name="connsiteY4" fmla="*/ 52341 h 52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8" h="52352">
                    <a:moveTo>
                      <a:pt x="2962" y="52341"/>
                    </a:moveTo>
                    <a:cubicBezTo>
                      <a:pt x="8069" y="40383"/>
                      <a:pt x="5572" y="20772"/>
                      <a:pt x="9317" y="7461"/>
                    </a:cubicBezTo>
                    <a:cubicBezTo>
                      <a:pt x="10040" y="23165"/>
                      <a:pt x="8735" y="36788"/>
                      <a:pt x="6154" y="49133"/>
                    </a:cubicBezTo>
                    <a:cubicBezTo>
                      <a:pt x="25378" y="41405"/>
                      <a:pt x="18657" y="2258"/>
                      <a:pt x="-220" y="-12"/>
                    </a:cubicBezTo>
                    <a:cubicBezTo>
                      <a:pt x="4624" y="15900"/>
                      <a:pt x="-4472" y="44120"/>
                      <a:pt x="2962" y="52341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0" name="Freeform 159">
                <a:extLst>
                  <a:ext uri="{FF2B5EF4-FFF2-40B4-BE49-F238E27FC236}">
                    <a16:creationId xmlns:a16="http://schemas.microsoft.com/office/drawing/2014/main" id="{11600E0A-4A21-6185-2B33-FCD99001AAAF}"/>
                  </a:ext>
                </a:extLst>
              </p:cNvPr>
              <p:cNvSpPr/>
              <p:nvPr/>
            </p:nvSpPr>
            <p:spPr>
              <a:xfrm>
                <a:off x="6593614" y="2033740"/>
                <a:ext cx="8390" cy="26215"/>
              </a:xfrm>
              <a:custGeom>
                <a:avLst/>
                <a:gdLst>
                  <a:gd name="connsiteX0" fmla="*/ 1647 w 3079"/>
                  <a:gd name="connsiteY0" fmla="*/ -12 h 9621"/>
                  <a:gd name="connsiteX1" fmla="*/ 2698 w 3079"/>
                  <a:gd name="connsiteY1" fmla="*/ 9609 h 9621"/>
                  <a:gd name="connsiteX2" fmla="*/ 1647 w 3079"/>
                  <a:gd name="connsiteY2" fmla="*/ -12 h 9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9" h="9621">
                    <a:moveTo>
                      <a:pt x="1647" y="-12"/>
                    </a:moveTo>
                    <a:cubicBezTo>
                      <a:pt x="-1788" y="2419"/>
                      <a:pt x="89" y="7452"/>
                      <a:pt x="2698" y="9609"/>
                    </a:cubicBezTo>
                    <a:cubicBezTo>
                      <a:pt x="2032" y="6704"/>
                      <a:pt x="4041" y="1123"/>
                      <a:pt x="1647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1" name="Freeform 160">
                <a:extLst>
                  <a:ext uri="{FF2B5EF4-FFF2-40B4-BE49-F238E27FC236}">
                    <a16:creationId xmlns:a16="http://schemas.microsoft.com/office/drawing/2014/main" id="{6463EA7D-CFA9-01D6-EBCC-7AB6E65FF61D}"/>
                  </a:ext>
                </a:extLst>
              </p:cNvPr>
              <p:cNvSpPr/>
              <p:nvPr/>
            </p:nvSpPr>
            <p:spPr>
              <a:xfrm>
                <a:off x="6409443" y="2045367"/>
                <a:ext cx="166135" cy="250345"/>
              </a:xfrm>
              <a:custGeom>
                <a:avLst/>
                <a:gdLst>
                  <a:gd name="connsiteX0" fmla="*/ 10926 w 60972"/>
                  <a:gd name="connsiteY0" fmla="*/ 59814 h 91877"/>
                  <a:gd name="connsiteX1" fmla="*/ 4562 w 60972"/>
                  <a:gd name="connsiteY1" fmla="*/ 91865 h 91877"/>
                  <a:gd name="connsiteX2" fmla="*/ 60752 w 60972"/>
                  <a:gd name="connsiteY2" fmla="*/ 3204 h 91877"/>
                  <a:gd name="connsiteX3" fmla="*/ 55458 w 60972"/>
                  <a:gd name="connsiteY3" fmla="*/ -12 h 91877"/>
                  <a:gd name="connsiteX4" fmla="*/ 10926 w 60972"/>
                  <a:gd name="connsiteY4" fmla="*/ 59814 h 91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72" h="91877">
                    <a:moveTo>
                      <a:pt x="10926" y="59814"/>
                    </a:moveTo>
                    <a:cubicBezTo>
                      <a:pt x="4121" y="71270"/>
                      <a:pt x="-6468" y="83408"/>
                      <a:pt x="4562" y="91865"/>
                    </a:cubicBezTo>
                    <a:cubicBezTo>
                      <a:pt x="19769" y="59474"/>
                      <a:pt x="45790" y="32285"/>
                      <a:pt x="60752" y="3204"/>
                    </a:cubicBezTo>
                    <a:cubicBezTo>
                      <a:pt x="60020" y="1085"/>
                      <a:pt x="57927" y="357"/>
                      <a:pt x="55458" y="-12"/>
                    </a:cubicBezTo>
                    <a:cubicBezTo>
                      <a:pt x="41218" y="15616"/>
                      <a:pt x="24378" y="37157"/>
                      <a:pt x="10926" y="59814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2" name="Freeform 161">
                <a:extLst>
                  <a:ext uri="{FF2B5EF4-FFF2-40B4-BE49-F238E27FC236}">
                    <a16:creationId xmlns:a16="http://schemas.microsoft.com/office/drawing/2014/main" id="{EF0EAD7C-5CFE-B4D8-2F50-43B91CCA2F80}"/>
                  </a:ext>
                </a:extLst>
              </p:cNvPr>
              <p:cNvSpPr/>
              <p:nvPr/>
            </p:nvSpPr>
            <p:spPr>
              <a:xfrm>
                <a:off x="6427939" y="2062893"/>
                <a:ext cx="209277" cy="346878"/>
              </a:xfrm>
              <a:custGeom>
                <a:avLst/>
                <a:gdLst>
                  <a:gd name="connsiteX0" fmla="*/ -104 w 76805"/>
                  <a:gd name="connsiteY0" fmla="*/ 90777 h 127305"/>
                  <a:gd name="connsiteX1" fmla="*/ 60310 w 76805"/>
                  <a:gd name="connsiteY1" fmla="*/ 10659 h 127305"/>
                  <a:gd name="connsiteX2" fmla="*/ 13676 w 76805"/>
                  <a:gd name="connsiteY2" fmla="*/ 77959 h 127305"/>
                  <a:gd name="connsiteX3" fmla="*/ 11564 w 76805"/>
                  <a:gd name="connsiteY3" fmla="*/ 76890 h 127305"/>
                  <a:gd name="connsiteX4" fmla="*/ 2017 w 76805"/>
                  <a:gd name="connsiteY4" fmla="*/ 98251 h 127305"/>
                  <a:gd name="connsiteX5" fmla="*/ 15797 w 76805"/>
                  <a:gd name="connsiteY5" fmla="*/ 79018 h 127305"/>
                  <a:gd name="connsiteX6" fmla="*/ 17928 w 76805"/>
                  <a:gd name="connsiteY6" fmla="*/ 80097 h 127305"/>
                  <a:gd name="connsiteX7" fmla="*/ 60310 w 76805"/>
                  <a:gd name="connsiteY7" fmla="*/ 22399 h 127305"/>
                  <a:gd name="connsiteX8" fmla="*/ 56077 w 76805"/>
                  <a:gd name="connsiteY8" fmla="*/ 32011 h 127305"/>
                  <a:gd name="connsiteX9" fmla="*/ 59259 w 76805"/>
                  <a:gd name="connsiteY9" fmla="*/ 33098 h 127305"/>
                  <a:gd name="connsiteX10" fmla="*/ 7330 w 76805"/>
                  <a:gd name="connsiteY10" fmla="*/ 110010 h 127305"/>
                  <a:gd name="connsiteX11" fmla="*/ 29587 w 76805"/>
                  <a:gd name="connsiteY11" fmla="*/ 127095 h 127305"/>
                  <a:gd name="connsiteX12" fmla="*/ 67735 w 76805"/>
                  <a:gd name="connsiteY12" fmla="*/ 29873 h 127305"/>
                  <a:gd name="connsiteX13" fmla="*/ 57147 w 76805"/>
                  <a:gd name="connsiteY13" fmla="*/ -12 h 127305"/>
                  <a:gd name="connsiteX14" fmla="*/ 11564 w 76805"/>
                  <a:gd name="connsiteY14" fmla="*/ 66209 h 127305"/>
                  <a:gd name="connsiteX15" fmla="*/ -104 w 76805"/>
                  <a:gd name="connsiteY15" fmla="*/ 90777 h 12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6805" h="127305">
                    <a:moveTo>
                      <a:pt x="-104" y="90777"/>
                    </a:moveTo>
                    <a:cubicBezTo>
                      <a:pt x="19130" y="63154"/>
                      <a:pt x="37068" y="34215"/>
                      <a:pt x="60310" y="10659"/>
                    </a:cubicBezTo>
                    <a:cubicBezTo>
                      <a:pt x="45976" y="33647"/>
                      <a:pt x="22678" y="53116"/>
                      <a:pt x="13676" y="77959"/>
                    </a:cubicBezTo>
                    <a:cubicBezTo>
                      <a:pt x="13741" y="75963"/>
                      <a:pt x="12869" y="75698"/>
                      <a:pt x="11564" y="76890"/>
                    </a:cubicBezTo>
                    <a:cubicBezTo>
                      <a:pt x="9386" y="85026"/>
                      <a:pt x="2073" y="87977"/>
                      <a:pt x="2017" y="98251"/>
                    </a:cubicBezTo>
                    <a:cubicBezTo>
                      <a:pt x="8588" y="93975"/>
                      <a:pt x="14549" y="85309"/>
                      <a:pt x="15797" y="79018"/>
                    </a:cubicBezTo>
                    <a:cubicBezTo>
                      <a:pt x="15750" y="81014"/>
                      <a:pt x="16614" y="81289"/>
                      <a:pt x="17928" y="80097"/>
                    </a:cubicBezTo>
                    <a:cubicBezTo>
                      <a:pt x="29521" y="58319"/>
                      <a:pt x="47901" y="43363"/>
                      <a:pt x="60310" y="22399"/>
                    </a:cubicBezTo>
                    <a:cubicBezTo>
                      <a:pt x="59672" y="26363"/>
                      <a:pt x="57335" y="28662"/>
                      <a:pt x="56077" y="32011"/>
                    </a:cubicBezTo>
                    <a:cubicBezTo>
                      <a:pt x="55767" y="35359"/>
                      <a:pt x="59137" y="29305"/>
                      <a:pt x="59259" y="33098"/>
                    </a:cubicBezTo>
                    <a:cubicBezTo>
                      <a:pt x="43921" y="60713"/>
                      <a:pt x="20725" y="80428"/>
                      <a:pt x="7330" y="110010"/>
                    </a:cubicBezTo>
                    <a:cubicBezTo>
                      <a:pt x="13122" y="120170"/>
                      <a:pt x="18501" y="125913"/>
                      <a:pt x="29587" y="127095"/>
                    </a:cubicBezTo>
                    <a:cubicBezTo>
                      <a:pt x="70213" y="131466"/>
                      <a:pt x="89016" y="62378"/>
                      <a:pt x="67735" y="29873"/>
                    </a:cubicBezTo>
                    <a:cubicBezTo>
                      <a:pt x="66628" y="17470"/>
                      <a:pt x="61577" y="9041"/>
                      <a:pt x="57147" y="-12"/>
                    </a:cubicBezTo>
                    <a:cubicBezTo>
                      <a:pt x="39969" y="19627"/>
                      <a:pt x="25212" y="43770"/>
                      <a:pt x="11564" y="66209"/>
                    </a:cubicBezTo>
                    <a:cubicBezTo>
                      <a:pt x="6880" y="73900"/>
                      <a:pt x="-1287" y="81014"/>
                      <a:pt x="-104" y="90777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3" name="Freeform 162">
                <a:extLst>
                  <a:ext uri="{FF2B5EF4-FFF2-40B4-BE49-F238E27FC236}">
                    <a16:creationId xmlns:a16="http://schemas.microsoft.com/office/drawing/2014/main" id="{EE5A2322-349F-3188-FC11-15587A651A34}"/>
                  </a:ext>
                </a:extLst>
              </p:cNvPr>
              <p:cNvSpPr/>
              <p:nvPr/>
            </p:nvSpPr>
            <p:spPr>
              <a:xfrm>
                <a:off x="6517036" y="2470351"/>
                <a:ext cx="9060" cy="37815"/>
              </a:xfrm>
              <a:custGeom>
                <a:avLst/>
                <a:gdLst>
                  <a:gd name="connsiteX0" fmla="*/ 2172 w 3325"/>
                  <a:gd name="connsiteY0" fmla="*/ 13866 h 13878"/>
                  <a:gd name="connsiteX1" fmla="*/ 50 w 3325"/>
                  <a:gd name="connsiteY1" fmla="*/ -12 h 13878"/>
                  <a:gd name="connsiteX2" fmla="*/ 2172 w 3325"/>
                  <a:gd name="connsiteY2" fmla="*/ 13866 h 13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5" h="13878">
                    <a:moveTo>
                      <a:pt x="2172" y="13866"/>
                    </a:moveTo>
                    <a:cubicBezTo>
                      <a:pt x="4753" y="10176"/>
                      <a:pt x="1299" y="3412"/>
                      <a:pt x="50" y="-12"/>
                    </a:cubicBezTo>
                    <a:cubicBezTo>
                      <a:pt x="1205" y="4169"/>
                      <a:pt x="-2400" y="13137"/>
                      <a:pt x="2172" y="13866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4" name="Freeform 163">
                <a:extLst>
                  <a:ext uri="{FF2B5EF4-FFF2-40B4-BE49-F238E27FC236}">
                    <a16:creationId xmlns:a16="http://schemas.microsoft.com/office/drawing/2014/main" id="{A4D1D65C-8866-7EBD-53E4-C5ED09D0ED43}"/>
                  </a:ext>
                </a:extLst>
              </p:cNvPr>
              <p:cNvSpPr/>
              <p:nvPr/>
            </p:nvSpPr>
            <p:spPr>
              <a:xfrm>
                <a:off x="6506265" y="3124814"/>
                <a:ext cx="75068" cy="12128"/>
              </a:xfrm>
              <a:custGeom>
                <a:avLst/>
                <a:gdLst>
                  <a:gd name="connsiteX0" fmla="*/ 1892 w 27550"/>
                  <a:gd name="connsiteY0" fmla="*/ 4440 h 4451"/>
                  <a:gd name="connsiteX1" fmla="*/ 23107 w 27550"/>
                  <a:gd name="connsiteY1" fmla="*/ 2302 h 4451"/>
                  <a:gd name="connsiteX2" fmla="*/ 27331 w 27550"/>
                  <a:gd name="connsiteY2" fmla="*/ 2302 h 4451"/>
                  <a:gd name="connsiteX3" fmla="*/ 23107 w 27550"/>
                  <a:gd name="connsiteY3" fmla="*/ 1233 h 4451"/>
                  <a:gd name="connsiteX4" fmla="*/ -220 w 27550"/>
                  <a:gd name="connsiteY4" fmla="*/ 2302 h 4451"/>
                  <a:gd name="connsiteX5" fmla="*/ 1892 w 27550"/>
                  <a:gd name="connsiteY5" fmla="*/ 4440 h 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50" h="4451">
                    <a:moveTo>
                      <a:pt x="1892" y="4440"/>
                    </a:moveTo>
                    <a:cubicBezTo>
                      <a:pt x="7036" y="1791"/>
                      <a:pt x="17700" y="4714"/>
                      <a:pt x="23107" y="2302"/>
                    </a:cubicBezTo>
                    <a:lnTo>
                      <a:pt x="27331" y="2302"/>
                    </a:lnTo>
                    <a:cubicBezTo>
                      <a:pt x="27124" y="722"/>
                      <a:pt x="24777" y="1327"/>
                      <a:pt x="23107" y="1233"/>
                    </a:cubicBezTo>
                    <a:cubicBezTo>
                      <a:pt x="14827" y="3276"/>
                      <a:pt x="4549" y="-3289"/>
                      <a:pt x="-220" y="2302"/>
                    </a:cubicBezTo>
                    <a:cubicBezTo>
                      <a:pt x="15" y="3494"/>
                      <a:pt x="963" y="3957"/>
                      <a:pt x="1892" y="4440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5" name="Freeform 164">
                <a:extLst>
                  <a:ext uri="{FF2B5EF4-FFF2-40B4-BE49-F238E27FC236}">
                    <a16:creationId xmlns:a16="http://schemas.microsoft.com/office/drawing/2014/main" id="{68366739-0555-A4B1-EE6D-3BC5498EB797}"/>
                  </a:ext>
                </a:extLst>
              </p:cNvPr>
              <p:cNvSpPr/>
              <p:nvPr/>
            </p:nvSpPr>
            <p:spPr>
              <a:xfrm>
                <a:off x="6939495" y="3564714"/>
                <a:ext cx="60643" cy="433851"/>
              </a:xfrm>
              <a:custGeom>
                <a:avLst/>
                <a:gdLst>
                  <a:gd name="connsiteX0" fmla="*/ 22037 w 22256"/>
                  <a:gd name="connsiteY0" fmla="*/ 1085 h 159224"/>
                  <a:gd name="connsiteX1" fmla="*/ 20976 w 22256"/>
                  <a:gd name="connsiteY1" fmla="*/ 25 h 159224"/>
                  <a:gd name="connsiteX2" fmla="*/ 15682 w 22256"/>
                  <a:gd name="connsiteY2" fmla="*/ 8587 h 159224"/>
                  <a:gd name="connsiteX3" fmla="*/ 8266 w 22256"/>
                  <a:gd name="connsiteY3" fmla="*/ 84429 h 159224"/>
                  <a:gd name="connsiteX4" fmla="*/ -220 w 22256"/>
                  <a:gd name="connsiteY4" fmla="*/ 159212 h 159224"/>
                  <a:gd name="connsiteX5" fmla="*/ 9317 w 22256"/>
                  <a:gd name="connsiteY5" fmla="*/ 126082 h 159224"/>
                  <a:gd name="connsiteX6" fmla="*/ 22037 w 22256"/>
                  <a:gd name="connsiteY6" fmla="*/ 1085 h 159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6" h="159224">
                    <a:moveTo>
                      <a:pt x="22037" y="1085"/>
                    </a:moveTo>
                    <a:cubicBezTo>
                      <a:pt x="21980" y="451"/>
                      <a:pt x="21886" y="-173"/>
                      <a:pt x="20976" y="25"/>
                    </a:cubicBezTo>
                    <a:cubicBezTo>
                      <a:pt x="19098" y="3005"/>
                      <a:pt x="16414" y="5209"/>
                      <a:pt x="15682" y="8587"/>
                    </a:cubicBezTo>
                    <a:cubicBezTo>
                      <a:pt x="11129" y="29636"/>
                      <a:pt x="10735" y="57761"/>
                      <a:pt x="8266" y="84429"/>
                    </a:cubicBezTo>
                    <a:cubicBezTo>
                      <a:pt x="5788" y="110833"/>
                      <a:pt x="2305" y="137151"/>
                      <a:pt x="-220" y="159212"/>
                    </a:cubicBezTo>
                    <a:cubicBezTo>
                      <a:pt x="9317" y="153877"/>
                      <a:pt x="7543" y="138513"/>
                      <a:pt x="9317" y="126082"/>
                    </a:cubicBezTo>
                    <a:cubicBezTo>
                      <a:pt x="15062" y="85877"/>
                      <a:pt x="15503" y="37904"/>
                      <a:pt x="22037" y="1085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6" name="Freeform 165">
                <a:extLst>
                  <a:ext uri="{FF2B5EF4-FFF2-40B4-BE49-F238E27FC236}">
                    <a16:creationId xmlns:a16="http://schemas.microsoft.com/office/drawing/2014/main" id="{46C9C8B4-7008-9EBF-9EFC-1333900CA876}"/>
                  </a:ext>
                </a:extLst>
              </p:cNvPr>
              <p:cNvSpPr/>
              <p:nvPr/>
            </p:nvSpPr>
            <p:spPr>
              <a:xfrm>
                <a:off x="6425364" y="3803410"/>
                <a:ext cx="106861" cy="116509"/>
              </a:xfrm>
              <a:custGeom>
                <a:avLst/>
                <a:gdLst>
                  <a:gd name="connsiteX0" fmla="*/ 36896 w 39218"/>
                  <a:gd name="connsiteY0" fmla="*/ 25 h 42759"/>
                  <a:gd name="connsiteX1" fmla="*/ 16742 w 39218"/>
                  <a:gd name="connsiteY1" fmla="*/ 19258 h 42759"/>
                  <a:gd name="connsiteX2" fmla="*/ -220 w 39218"/>
                  <a:gd name="connsiteY2" fmla="*/ 42748 h 42759"/>
                  <a:gd name="connsiteX3" fmla="*/ 19925 w 39218"/>
                  <a:gd name="connsiteY3" fmla="*/ 23534 h 42759"/>
                  <a:gd name="connsiteX4" fmla="*/ 38999 w 39218"/>
                  <a:gd name="connsiteY4" fmla="*/ 1094 h 42759"/>
                  <a:gd name="connsiteX5" fmla="*/ 36896 w 39218"/>
                  <a:gd name="connsiteY5" fmla="*/ 25 h 42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8" h="42759">
                    <a:moveTo>
                      <a:pt x="36896" y="25"/>
                    </a:moveTo>
                    <a:cubicBezTo>
                      <a:pt x="31208" y="7452"/>
                      <a:pt x="23623" y="12967"/>
                      <a:pt x="16742" y="19258"/>
                    </a:cubicBezTo>
                    <a:cubicBezTo>
                      <a:pt x="10209" y="25256"/>
                      <a:pt x="-4" y="30970"/>
                      <a:pt x="-220" y="42748"/>
                    </a:cubicBezTo>
                    <a:cubicBezTo>
                      <a:pt x="6942" y="39087"/>
                      <a:pt x="13081" y="30431"/>
                      <a:pt x="19925" y="23534"/>
                    </a:cubicBezTo>
                    <a:cubicBezTo>
                      <a:pt x="26561" y="16827"/>
                      <a:pt x="37121" y="11198"/>
                      <a:pt x="38999" y="1094"/>
                    </a:cubicBezTo>
                    <a:cubicBezTo>
                      <a:pt x="38774" y="271"/>
                      <a:pt x="38126" y="-145"/>
                      <a:pt x="36896" y="25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7" name="Freeform 166">
                <a:extLst>
                  <a:ext uri="{FF2B5EF4-FFF2-40B4-BE49-F238E27FC236}">
                    <a16:creationId xmlns:a16="http://schemas.microsoft.com/office/drawing/2014/main" id="{37FBF4B0-A63B-E5B4-7657-2F4A6D79C1B5}"/>
                  </a:ext>
                </a:extLst>
              </p:cNvPr>
              <p:cNvSpPr/>
              <p:nvPr/>
            </p:nvSpPr>
            <p:spPr>
              <a:xfrm>
                <a:off x="6427601" y="3832614"/>
                <a:ext cx="100149" cy="133961"/>
              </a:xfrm>
              <a:custGeom>
                <a:avLst/>
                <a:gdLst>
                  <a:gd name="connsiteX0" fmla="*/ 36075 w 36755"/>
                  <a:gd name="connsiteY0" fmla="*/ -12 h 49164"/>
                  <a:gd name="connsiteX1" fmla="*/ 18052 w 36755"/>
                  <a:gd name="connsiteY1" fmla="*/ 18161 h 49164"/>
                  <a:gd name="connsiteX2" fmla="*/ 1080 w 36755"/>
                  <a:gd name="connsiteY2" fmla="*/ 49152 h 49164"/>
                  <a:gd name="connsiteX3" fmla="*/ 36075 w 36755"/>
                  <a:gd name="connsiteY3" fmla="*/ -12 h 4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55" h="49164">
                    <a:moveTo>
                      <a:pt x="36075" y="-12"/>
                    </a:moveTo>
                    <a:cubicBezTo>
                      <a:pt x="30499" y="4311"/>
                      <a:pt x="24970" y="11170"/>
                      <a:pt x="18052" y="18161"/>
                    </a:cubicBezTo>
                    <a:cubicBezTo>
                      <a:pt x="9519" y="26713"/>
                      <a:pt x="-4571" y="33212"/>
                      <a:pt x="1080" y="49152"/>
                    </a:cubicBezTo>
                    <a:cubicBezTo>
                      <a:pt x="10711" y="35690"/>
                      <a:pt x="40590" y="27706"/>
                      <a:pt x="36075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8" name="Freeform 167">
                <a:extLst>
                  <a:ext uri="{FF2B5EF4-FFF2-40B4-BE49-F238E27FC236}">
                    <a16:creationId xmlns:a16="http://schemas.microsoft.com/office/drawing/2014/main" id="{6183519A-8B8D-A7E4-D393-380320D11638}"/>
                  </a:ext>
                </a:extLst>
              </p:cNvPr>
              <p:cNvSpPr/>
              <p:nvPr/>
            </p:nvSpPr>
            <p:spPr>
              <a:xfrm>
                <a:off x="6431143" y="3887958"/>
                <a:ext cx="95757" cy="110607"/>
              </a:xfrm>
              <a:custGeom>
                <a:avLst/>
                <a:gdLst>
                  <a:gd name="connsiteX0" fmla="*/ 33695 w 35143"/>
                  <a:gd name="connsiteY0" fmla="*/ -12 h 40593"/>
                  <a:gd name="connsiteX1" fmla="*/ 14621 w 35143"/>
                  <a:gd name="connsiteY1" fmla="*/ 18132 h 40593"/>
                  <a:gd name="connsiteX2" fmla="*/ -220 w 35143"/>
                  <a:gd name="connsiteY2" fmla="*/ 40581 h 40593"/>
                  <a:gd name="connsiteX3" fmla="*/ 34775 w 35143"/>
                  <a:gd name="connsiteY3" fmla="*/ 10649 h 40593"/>
                  <a:gd name="connsiteX4" fmla="*/ 33695 w 35143"/>
                  <a:gd name="connsiteY4" fmla="*/ -12 h 4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43" h="40593">
                    <a:moveTo>
                      <a:pt x="33695" y="-12"/>
                    </a:moveTo>
                    <a:cubicBezTo>
                      <a:pt x="28551" y="7253"/>
                      <a:pt x="20957" y="12002"/>
                      <a:pt x="14621" y="18132"/>
                    </a:cubicBezTo>
                    <a:cubicBezTo>
                      <a:pt x="8810" y="23771"/>
                      <a:pt x="-41" y="29863"/>
                      <a:pt x="-220" y="40581"/>
                    </a:cubicBezTo>
                    <a:cubicBezTo>
                      <a:pt x="10875" y="34281"/>
                      <a:pt x="23623" y="20441"/>
                      <a:pt x="34775" y="10649"/>
                    </a:cubicBezTo>
                    <a:cubicBezTo>
                      <a:pt x="34089" y="7395"/>
                      <a:pt x="36117" y="1464"/>
                      <a:pt x="33695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9" name="Freeform 168">
                <a:extLst>
                  <a:ext uri="{FF2B5EF4-FFF2-40B4-BE49-F238E27FC236}">
                    <a16:creationId xmlns:a16="http://schemas.microsoft.com/office/drawing/2014/main" id="{2C6DBE8E-C2CE-588D-40E6-35B067DCAB01}"/>
                  </a:ext>
                </a:extLst>
              </p:cNvPr>
              <p:cNvSpPr/>
              <p:nvPr/>
            </p:nvSpPr>
            <p:spPr>
              <a:xfrm>
                <a:off x="6434034" y="3928633"/>
                <a:ext cx="90024" cy="116484"/>
              </a:xfrm>
              <a:custGeom>
                <a:avLst/>
                <a:gdLst>
                  <a:gd name="connsiteX0" fmla="*/ 31583 w 33039"/>
                  <a:gd name="connsiteY0" fmla="*/ -12 h 42750"/>
                  <a:gd name="connsiteX1" fmla="*/ -220 w 33039"/>
                  <a:gd name="connsiteY1" fmla="*/ 28851 h 42750"/>
                  <a:gd name="connsiteX2" fmla="*/ -220 w 33039"/>
                  <a:gd name="connsiteY2" fmla="*/ 42738 h 42750"/>
                  <a:gd name="connsiteX3" fmla="*/ 32634 w 33039"/>
                  <a:gd name="connsiteY3" fmla="*/ 13913 h 42750"/>
                  <a:gd name="connsiteX4" fmla="*/ 31583 w 33039"/>
                  <a:gd name="connsiteY4" fmla="*/ -12 h 4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39" h="42750">
                    <a:moveTo>
                      <a:pt x="31583" y="-12"/>
                    </a:moveTo>
                    <a:cubicBezTo>
                      <a:pt x="21483" y="10110"/>
                      <a:pt x="10829" y="19665"/>
                      <a:pt x="-220" y="28851"/>
                    </a:cubicBezTo>
                    <a:lnTo>
                      <a:pt x="-220" y="42738"/>
                    </a:lnTo>
                    <a:cubicBezTo>
                      <a:pt x="11880" y="34262"/>
                      <a:pt x="20807" y="22588"/>
                      <a:pt x="32634" y="13913"/>
                    </a:cubicBezTo>
                    <a:cubicBezTo>
                      <a:pt x="31968" y="9599"/>
                      <a:pt x="34033" y="2523"/>
                      <a:pt x="31583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60" name="Freeform 169">
                <a:extLst>
                  <a:ext uri="{FF2B5EF4-FFF2-40B4-BE49-F238E27FC236}">
                    <a16:creationId xmlns:a16="http://schemas.microsoft.com/office/drawing/2014/main" id="{A069EE5D-65CC-FAAB-435E-CC2FFC46F7B9}"/>
                  </a:ext>
                </a:extLst>
              </p:cNvPr>
              <p:cNvSpPr/>
              <p:nvPr/>
            </p:nvSpPr>
            <p:spPr>
              <a:xfrm>
                <a:off x="6436925" y="3975290"/>
                <a:ext cx="89572" cy="98931"/>
              </a:xfrm>
              <a:custGeom>
                <a:avLst/>
                <a:gdLst>
                  <a:gd name="connsiteX0" fmla="*/ 32653 w 32873"/>
                  <a:gd name="connsiteY0" fmla="*/ 2126 h 36308"/>
                  <a:gd name="connsiteX1" fmla="*/ 30522 w 32873"/>
                  <a:gd name="connsiteY1" fmla="*/ -12 h 36308"/>
                  <a:gd name="connsiteX2" fmla="*/ -220 w 32873"/>
                  <a:gd name="connsiteY2" fmla="*/ 36296 h 36308"/>
                  <a:gd name="connsiteX3" fmla="*/ 32653 w 32873"/>
                  <a:gd name="connsiteY3" fmla="*/ 2126 h 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73" h="36308">
                    <a:moveTo>
                      <a:pt x="32653" y="2126"/>
                    </a:moveTo>
                    <a:cubicBezTo>
                      <a:pt x="31245" y="2088"/>
                      <a:pt x="31667" y="234"/>
                      <a:pt x="30522" y="-12"/>
                    </a:cubicBezTo>
                    <a:cubicBezTo>
                      <a:pt x="21698" y="13516"/>
                      <a:pt x="3037" y="17139"/>
                      <a:pt x="-220" y="36296"/>
                    </a:cubicBezTo>
                    <a:cubicBezTo>
                      <a:pt x="11936" y="26117"/>
                      <a:pt x="24017" y="15824"/>
                      <a:pt x="32653" y="2126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61" name="Freeform 170">
                <a:extLst>
                  <a:ext uri="{FF2B5EF4-FFF2-40B4-BE49-F238E27FC236}">
                    <a16:creationId xmlns:a16="http://schemas.microsoft.com/office/drawing/2014/main" id="{897CF55B-828D-BADA-D8AD-6A44218C5732}"/>
                  </a:ext>
                </a:extLst>
              </p:cNvPr>
              <p:cNvSpPr/>
              <p:nvPr/>
            </p:nvSpPr>
            <p:spPr>
              <a:xfrm>
                <a:off x="6437985" y="4004393"/>
                <a:ext cx="94348" cy="521055"/>
              </a:xfrm>
              <a:custGeom>
                <a:avLst/>
                <a:gdLst>
                  <a:gd name="connsiteX0" fmla="*/ 32264 w 34626"/>
                  <a:gd name="connsiteY0" fmla="*/ -12 h 191228"/>
                  <a:gd name="connsiteX1" fmla="*/ 30133 w 34626"/>
                  <a:gd name="connsiteY1" fmla="*/ -12 h 191228"/>
                  <a:gd name="connsiteX2" fmla="*/ 452 w 34626"/>
                  <a:gd name="connsiteY2" fmla="*/ 30951 h 191228"/>
                  <a:gd name="connsiteX3" fmla="*/ 5746 w 34626"/>
                  <a:gd name="connsiteY3" fmla="*/ 86511 h 191228"/>
                  <a:gd name="connsiteX4" fmla="*/ 11050 w 34626"/>
                  <a:gd name="connsiteY4" fmla="*/ 142042 h 191228"/>
                  <a:gd name="connsiteX5" fmla="*/ 24839 w 34626"/>
                  <a:gd name="connsiteY5" fmla="*/ 191207 h 191228"/>
                  <a:gd name="connsiteX6" fmla="*/ 32264 w 34626"/>
                  <a:gd name="connsiteY6" fmla="*/ 163413 h 191228"/>
                  <a:gd name="connsiteX7" fmla="*/ 32264 w 34626"/>
                  <a:gd name="connsiteY7" fmla="*/ -12 h 19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626" h="191228">
                    <a:moveTo>
                      <a:pt x="32264" y="-12"/>
                    </a:moveTo>
                    <a:lnTo>
                      <a:pt x="30133" y="-12"/>
                    </a:lnTo>
                    <a:cubicBezTo>
                      <a:pt x="23910" y="11009"/>
                      <a:pt x="3624" y="17849"/>
                      <a:pt x="452" y="30951"/>
                    </a:cubicBezTo>
                    <a:cubicBezTo>
                      <a:pt x="-2374" y="42701"/>
                      <a:pt x="4554" y="66540"/>
                      <a:pt x="5746" y="86511"/>
                    </a:cubicBezTo>
                    <a:cubicBezTo>
                      <a:pt x="6994" y="107333"/>
                      <a:pt x="9773" y="128297"/>
                      <a:pt x="11050" y="142042"/>
                    </a:cubicBezTo>
                    <a:cubicBezTo>
                      <a:pt x="12627" y="159023"/>
                      <a:pt x="10308" y="191841"/>
                      <a:pt x="24839" y="191207"/>
                    </a:cubicBezTo>
                    <a:cubicBezTo>
                      <a:pt x="34188" y="190791"/>
                      <a:pt x="32602" y="173743"/>
                      <a:pt x="32264" y="163413"/>
                    </a:cubicBezTo>
                    <a:cubicBezTo>
                      <a:pt x="30527" y="113368"/>
                      <a:pt x="37859" y="51972"/>
                      <a:pt x="32264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62" name="Freeform 171">
                <a:extLst>
                  <a:ext uri="{FF2B5EF4-FFF2-40B4-BE49-F238E27FC236}">
                    <a16:creationId xmlns:a16="http://schemas.microsoft.com/office/drawing/2014/main" id="{4C3EBA29-3F54-8A56-AB29-F57A611851B8}"/>
                  </a:ext>
                </a:extLst>
              </p:cNvPr>
              <p:cNvSpPr/>
              <p:nvPr/>
            </p:nvSpPr>
            <p:spPr>
              <a:xfrm>
                <a:off x="6512020" y="2156001"/>
                <a:ext cx="72229" cy="96070"/>
              </a:xfrm>
              <a:custGeom>
                <a:avLst/>
                <a:gdLst>
                  <a:gd name="connsiteX0" fmla="*/ -220 w 26508"/>
                  <a:gd name="connsiteY0" fmla="*/ 35246 h 35258"/>
                  <a:gd name="connsiteX1" fmla="*/ 26289 w 26508"/>
                  <a:gd name="connsiteY1" fmla="*/ -12 h 35258"/>
                  <a:gd name="connsiteX2" fmla="*/ -220 w 26508"/>
                  <a:gd name="connsiteY2" fmla="*/ 35246 h 3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8" h="35258">
                    <a:moveTo>
                      <a:pt x="-220" y="35246"/>
                    </a:moveTo>
                    <a:cubicBezTo>
                      <a:pt x="8256" y="23137"/>
                      <a:pt x="18432" y="12731"/>
                      <a:pt x="26289" y="-12"/>
                    </a:cubicBezTo>
                    <a:cubicBezTo>
                      <a:pt x="15287" y="8814"/>
                      <a:pt x="5281" y="24395"/>
                      <a:pt x="-220" y="35246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63" name="Freeform 172">
                <a:extLst>
                  <a:ext uri="{FF2B5EF4-FFF2-40B4-BE49-F238E27FC236}">
                    <a16:creationId xmlns:a16="http://schemas.microsoft.com/office/drawing/2014/main" id="{C0AAD20E-77EE-73D9-4681-059FC863FA45}"/>
                  </a:ext>
                </a:extLst>
              </p:cNvPr>
              <p:cNvSpPr/>
              <p:nvPr/>
            </p:nvSpPr>
            <p:spPr>
              <a:xfrm>
                <a:off x="6439813" y="2304477"/>
                <a:ext cx="25986" cy="43640"/>
              </a:xfrm>
              <a:custGeom>
                <a:avLst/>
                <a:gdLst>
                  <a:gd name="connsiteX0" fmla="*/ 9317 w 9537"/>
                  <a:gd name="connsiteY0" fmla="*/ -12 h 16016"/>
                  <a:gd name="connsiteX1" fmla="*/ -220 w 9537"/>
                  <a:gd name="connsiteY1" fmla="*/ 16004 h 16016"/>
                  <a:gd name="connsiteX2" fmla="*/ 9317 w 9537"/>
                  <a:gd name="connsiteY2" fmla="*/ -12 h 16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37" h="16016">
                    <a:moveTo>
                      <a:pt x="9317" y="-12"/>
                    </a:moveTo>
                    <a:cubicBezTo>
                      <a:pt x="6501" y="5664"/>
                      <a:pt x="1038" y="8738"/>
                      <a:pt x="-220" y="16004"/>
                    </a:cubicBezTo>
                    <a:cubicBezTo>
                      <a:pt x="4173" y="12589"/>
                      <a:pt x="9101" y="4046"/>
                      <a:pt x="9317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64" name="Freeform 173">
                <a:extLst>
                  <a:ext uri="{FF2B5EF4-FFF2-40B4-BE49-F238E27FC236}">
                    <a16:creationId xmlns:a16="http://schemas.microsoft.com/office/drawing/2014/main" id="{F5137C73-EB62-DD4F-36D2-831EA796D236}"/>
                  </a:ext>
                </a:extLst>
              </p:cNvPr>
              <p:cNvSpPr/>
              <p:nvPr/>
            </p:nvSpPr>
            <p:spPr>
              <a:xfrm>
                <a:off x="6745975" y="2476201"/>
                <a:ext cx="453900" cy="1564093"/>
              </a:xfrm>
              <a:custGeom>
                <a:avLst/>
                <a:gdLst>
                  <a:gd name="connsiteX0" fmla="*/ 52769 w 166582"/>
                  <a:gd name="connsiteY0" fmla="*/ 498862 h 574025"/>
                  <a:gd name="connsiteX1" fmla="*/ 51718 w 166582"/>
                  <a:gd name="connsiteY1" fmla="*/ 508493 h 574025"/>
                  <a:gd name="connsiteX2" fmla="*/ 52769 w 166582"/>
                  <a:gd name="connsiteY2" fmla="*/ 498862 h 574025"/>
                  <a:gd name="connsiteX3" fmla="*/ 53830 w 166582"/>
                  <a:gd name="connsiteY3" fmla="*/ 552293 h 574025"/>
                  <a:gd name="connsiteX4" fmla="*/ 59143 w 166582"/>
                  <a:gd name="connsiteY4" fmla="*/ 553362 h 574025"/>
                  <a:gd name="connsiteX5" fmla="*/ 58092 w 166582"/>
                  <a:gd name="connsiteY5" fmla="*/ 556560 h 574025"/>
                  <a:gd name="connsiteX6" fmla="*/ 53830 w 166582"/>
                  <a:gd name="connsiteY6" fmla="*/ 552293 h 574025"/>
                  <a:gd name="connsiteX7" fmla="*/ 102605 w 166582"/>
                  <a:gd name="connsiteY7" fmla="*/ 512750 h 574025"/>
                  <a:gd name="connsiteX8" fmla="*/ 108969 w 166582"/>
                  <a:gd name="connsiteY8" fmla="*/ 505286 h 574025"/>
                  <a:gd name="connsiteX9" fmla="*/ 102605 w 166582"/>
                  <a:gd name="connsiteY9" fmla="*/ 512750 h 574025"/>
                  <a:gd name="connsiteX10" fmla="*/ 130156 w 166582"/>
                  <a:gd name="connsiteY10" fmla="*/ 480708 h 574025"/>
                  <a:gd name="connsiteX11" fmla="*/ 122740 w 166582"/>
                  <a:gd name="connsiteY11" fmla="*/ 490320 h 574025"/>
                  <a:gd name="connsiteX12" fmla="*/ 130156 w 166582"/>
                  <a:gd name="connsiteY12" fmla="*/ 480708 h 574025"/>
                  <a:gd name="connsiteX13" fmla="*/ 38999 w 166582"/>
                  <a:gd name="connsiteY13" fmla="*/ 478579 h 574025"/>
                  <a:gd name="connsiteX14" fmla="*/ 38999 w 166582"/>
                  <a:gd name="connsiteY14" fmla="*/ 478579 h 574025"/>
                  <a:gd name="connsiteX15" fmla="*/ 14611 w 166582"/>
                  <a:gd name="connsiteY15" fmla="*/ 116424 h 574025"/>
                  <a:gd name="connsiteX16" fmla="*/ 14790 w 166582"/>
                  <a:gd name="connsiteY16" fmla="*/ 111609 h 574025"/>
                  <a:gd name="connsiteX17" fmla="*/ 15663 w 166582"/>
                  <a:gd name="connsiteY17" fmla="*/ 91648 h 574025"/>
                  <a:gd name="connsiteX18" fmla="*/ 20985 w 166582"/>
                  <a:gd name="connsiteY18" fmla="*/ 39494 h 574025"/>
                  <a:gd name="connsiteX19" fmla="*/ 15663 w 166582"/>
                  <a:gd name="connsiteY19" fmla="*/ 91648 h 574025"/>
                  <a:gd name="connsiteX20" fmla="*/ 14790 w 166582"/>
                  <a:gd name="connsiteY20" fmla="*/ 111609 h 574025"/>
                  <a:gd name="connsiteX21" fmla="*/ 15682 w 166582"/>
                  <a:gd name="connsiteY21" fmla="*/ 119631 h 574025"/>
                  <a:gd name="connsiteX22" fmla="*/ 34765 w 166582"/>
                  <a:gd name="connsiteY22" fmla="*/ 163432 h 574025"/>
                  <a:gd name="connsiteX23" fmla="*/ 37957 w 166582"/>
                  <a:gd name="connsiteY23" fmla="*/ 200818 h 574025"/>
                  <a:gd name="connsiteX24" fmla="*/ 33695 w 166582"/>
                  <a:gd name="connsiteY24" fmla="*/ 318333 h 574025"/>
                  <a:gd name="connsiteX25" fmla="*/ 46424 w 166582"/>
                  <a:gd name="connsiteY25" fmla="*/ 347177 h 574025"/>
                  <a:gd name="connsiteX26" fmla="*/ 48536 w 166582"/>
                  <a:gd name="connsiteY26" fmla="*/ 445459 h 574025"/>
                  <a:gd name="connsiteX27" fmla="*/ 18864 w 166582"/>
                  <a:gd name="connsiteY27" fmla="*/ 477510 h 574025"/>
                  <a:gd name="connsiteX28" fmla="*/ 32653 w 166582"/>
                  <a:gd name="connsiteY28" fmla="*/ 526637 h 574025"/>
                  <a:gd name="connsiteX29" fmla="*/ 51718 w 166582"/>
                  <a:gd name="connsiteY29" fmla="*/ 573655 h 574025"/>
                  <a:gd name="connsiteX30" fmla="*/ 72914 w 166582"/>
                  <a:gd name="connsiteY30" fmla="*/ 523430 h 574025"/>
                  <a:gd name="connsiteX31" fmla="*/ 85652 w 166582"/>
                  <a:gd name="connsiteY31" fmla="*/ 410192 h 574025"/>
                  <a:gd name="connsiteX32" fmla="*/ 75035 w 166582"/>
                  <a:gd name="connsiteY32" fmla="*/ 440124 h 574025"/>
                  <a:gd name="connsiteX33" fmla="*/ 62325 w 166582"/>
                  <a:gd name="connsiteY33" fmla="*/ 561895 h 574025"/>
                  <a:gd name="connsiteX34" fmla="*/ 70802 w 166582"/>
                  <a:gd name="connsiteY34" fmla="*/ 457190 h 574025"/>
                  <a:gd name="connsiteX35" fmla="*/ 64428 w 166582"/>
                  <a:gd name="connsiteY35" fmla="*/ 461466 h 574025"/>
                  <a:gd name="connsiteX36" fmla="*/ 76115 w 166582"/>
                  <a:gd name="connsiteY36" fmla="*/ 419813 h 574025"/>
                  <a:gd name="connsiteX37" fmla="*/ 66550 w 166582"/>
                  <a:gd name="connsiteY37" fmla="*/ 425167 h 574025"/>
                  <a:gd name="connsiteX38" fmla="*/ 61274 w 166582"/>
                  <a:gd name="connsiteY38" fmla="*/ 357858 h 574025"/>
                  <a:gd name="connsiteX39" fmla="*/ 86703 w 166582"/>
                  <a:gd name="connsiteY39" fmla="*/ 352503 h 574025"/>
                  <a:gd name="connsiteX40" fmla="*/ 95180 w 166582"/>
                  <a:gd name="connsiteY40" fmla="*/ 380288 h 574025"/>
                  <a:gd name="connsiteX41" fmla="*/ 98371 w 166582"/>
                  <a:gd name="connsiteY41" fmla="*/ 379238 h 574025"/>
                  <a:gd name="connsiteX42" fmla="*/ 100483 w 166582"/>
                  <a:gd name="connsiteY42" fmla="*/ 392028 h 574025"/>
                  <a:gd name="connsiteX43" fmla="*/ 95180 w 166582"/>
                  <a:gd name="connsiteY43" fmla="*/ 398461 h 574025"/>
                  <a:gd name="connsiteX44" fmla="*/ 79288 w 166582"/>
                  <a:gd name="connsiteY44" fmla="*/ 551234 h 574025"/>
                  <a:gd name="connsiteX45" fmla="*/ 87764 w 166582"/>
                  <a:gd name="connsiteY45" fmla="*/ 517026 h 574025"/>
                  <a:gd name="connsiteX46" fmla="*/ 99432 w 166582"/>
                  <a:gd name="connsiteY46" fmla="*/ 394176 h 574025"/>
                  <a:gd name="connsiteX47" fmla="*/ 86703 w 166582"/>
                  <a:gd name="connsiteY47" fmla="*/ 544810 h 574025"/>
                  <a:gd name="connsiteX48" fmla="*/ 96250 w 166582"/>
                  <a:gd name="connsiteY48" fmla="*/ 511681 h 574025"/>
                  <a:gd name="connsiteX49" fmla="*/ 106838 w 166582"/>
                  <a:gd name="connsiteY49" fmla="*/ 390959 h 574025"/>
                  <a:gd name="connsiteX50" fmla="*/ 95180 w 166582"/>
                  <a:gd name="connsiteY50" fmla="*/ 536249 h 574025"/>
                  <a:gd name="connsiteX51" fmla="*/ 130156 w 166582"/>
                  <a:gd name="connsiteY51" fmla="*/ 502060 h 574025"/>
                  <a:gd name="connsiteX52" fmla="*/ 166211 w 166582"/>
                  <a:gd name="connsiteY52" fmla="*/ 465761 h 574025"/>
                  <a:gd name="connsiteX53" fmla="*/ 159818 w 166582"/>
                  <a:gd name="connsiteY53" fmla="*/ 437976 h 574025"/>
                  <a:gd name="connsiteX54" fmla="*/ 139712 w 166582"/>
                  <a:gd name="connsiteY54" fmla="*/ 353572 h 574025"/>
                  <a:gd name="connsiteX55" fmla="*/ 112142 w 166582"/>
                  <a:gd name="connsiteY55" fmla="*/ 378169 h 574025"/>
                  <a:gd name="connsiteX56" fmla="*/ 76115 w 166582"/>
                  <a:gd name="connsiteY56" fmla="*/ 330073 h 574025"/>
                  <a:gd name="connsiteX57" fmla="*/ 59143 w 166582"/>
                  <a:gd name="connsiteY57" fmla="*/ 324738 h 574025"/>
                  <a:gd name="connsiteX58" fmla="*/ 68680 w 166582"/>
                  <a:gd name="connsiteY58" fmla="*/ 320462 h 574025"/>
                  <a:gd name="connsiteX59" fmla="*/ 72914 w 166582"/>
                  <a:gd name="connsiteY59" fmla="*/ 204025 h 574025"/>
                  <a:gd name="connsiteX60" fmla="*/ 66550 w 166582"/>
                  <a:gd name="connsiteY60" fmla="*/ 174112 h 574025"/>
                  <a:gd name="connsiteX61" fmla="*/ 22027 w 166582"/>
                  <a:gd name="connsiteY61" fmla="*/ 30970 h 574025"/>
                  <a:gd name="connsiteX62" fmla="*/ 20985 w 166582"/>
                  <a:gd name="connsiteY62" fmla="*/ 37365 h 574025"/>
                  <a:gd name="connsiteX63" fmla="*/ 6144 w 166582"/>
                  <a:gd name="connsiteY63" fmla="*/ -12 h 574025"/>
                  <a:gd name="connsiteX64" fmla="*/ -220 w 166582"/>
                  <a:gd name="connsiteY64" fmla="*/ 96132 h 574025"/>
                  <a:gd name="connsiteX65" fmla="*/ 14611 w 166582"/>
                  <a:gd name="connsiteY65" fmla="*/ 116424 h 57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66582" h="574025">
                    <a:moveTo>
                      <a:pt x="52769" y="498862"/>
                    </a:moveTo>
                    <a:cubicBezTo>
                      <a:pt x="55858" y="501360"/>
                      <a:pt x="50798" y="504623"/>
                      <a:pt x="51718" y="508493"/>
                    </a:cubicBezTo>
                    <a:cubicBezTo>
                      <a:pt x="48395" y="505740"/>
                      <a:pt x="52309" y="501312"/>
                      <a:pt x="52769" y="498862"/>
                    </a:cubicBezTo>
                    <a:close/>
                    <a:moveTo>
                      <a:pt x="53830" y="552293"/>
                    </a:moveTo>
                    <a:cubicBezTo>
                      <a:pt x="55069" y="553183"/>
                      <a:pt x="56684" y="553675"/>
                      <a:pt x="59143" y="553362"/>
                    </a:cubicBezTo>
                    <a:cubicBezTo>
                      <a:pt x="58589" y="554223"/>
                      <a:pt x="58035" y="555065"/>
                      <a:pt x="58092" y="556560"/>
                    </a:cubicBezTo>
                    <a:cubicBezTo>
                      <a:pt x="54759" y="557061"/>
                      <a:pt x="53351" y="555633"/>
                      <a:pt x="53830" y="552293"/>
                    </a:cubicBezTo>
                    <a:close/>
                    <a:moveTo>
                      <a:pt x="102605" y="512750"/>
                    </a:moveTo>
                    <a:cubicBezTo>
                      <a:pt x="100540" y="510243"/>
                      <a:pt x="105834" y="506090"/>
                      <a:pt x="108969" y="505286"/>
                    </a:cubicBezTo>
                    <a:cubicBezTo>
                      <a:pt x="107514" y="508436"/>
                      <a:pt x="104069" y="509609"/>
                      <a:pt x="102605" y="512750"/>
                    </a:cubicBezTo>
                    <a:close/>
                    <a:moveTo>
                      <a:pt x="130156" y="480708"/>
                    </a:moveTo>
                    <a:cubicBezTo>
                      <a:pt x="132099" y="484123"/>
                      <a:pt x="125162" y="487718"/>
                      <a:pt x="122740" y="490320"/>
                    </a:cubicBezTo>
                    <a:cubicBezTo>
                      <a:pt x="121538" y="491512"/>
                      <a:pt x="126964" y="482080"/>
                      <a:pt x="130156" y="480708"/>
                    </a:cubicBezTo>
                    <a:close/>
                    <a:moveTo>
                      <a:pt x="38999" y="478579"/>
                    </a:moveTo>
                    <a:cubicBezTo>
                      <a:pt x="40444" y="483735"/>
                      <a:pt x="32090" y="492713"/>
                      <a:pt x="38999" y="478579"/>
                    </a:cubicBezTo>
                    <a:close/>
                    <a:moveTo>
                      <a:pt x="14611" y="116424"/>
                    </a:moveTo>
                    <a:cubicBezTo>
                      <a:pt x="14658" y="114797"/>
                      <a:pt x="14733" y="113217"/>
                      <a:pt x="14790" y="111609"/>
                    </a:cubicBezTo>
                    <a:cubicBezTo>
                      <a:pt x="14396" y="105128"/>
                      <a:pt x="14818" y="98450"/>
                      <a:pt x="15663" y="91648"/>
                    </a:cubicBezTo>
                    <a:cubicBezTo>
                      <a:pt x="16677" y="73494"/>
                      <a:pt x="18291" y="55954"/>
                      <a:pt x="20985" y="39494"/>
                    </a:cubicBezTo>
                    <a:cubicBezTo>
                      <a:pt x="22224" y="56494"/>
                      <a:pt x="17794" y="74430"/>
                      <a:pt x="15663" y="91648"/>
                    </a:cubicBezTo>
                    <a:cubicBezTo>
                      <a:pt x="15297" y="98223"/>
                      <a:pt x="15006" y="104873"/>
                      <a:pt x="14790" y="111609"/>
                    </a:cubicBezTo>
                    <a:cubicBezTo>
                      <a:pt x="14959" y="114314"/>
                      <a:pt x="15175" y="117001"/>
                      <a:pt x="15682" y="119631"/>
                    </a:cubicBezTo>
                    <a:cubicBezTo>
                      <a:pt x="18282" y="133197"/>
                      <a:pt x="30250" y="147434"/>
                      <a:pt x="34765" y="163432"/>
                    </a:cubicBezTo>
                    <a:cubicBezTo>
                      <a:pt x="38445" y="176468"/>
                      <a:pt x="38802" y="187990"/>
                      <a:pt x="37957" y="200818"/>
                    </a:cubicBezTo>
                    <a:cubicBezTo>
                      <a:pt x="35441" y="237865"/>
                      <a:pt x="36934" y="274570"/>
                      <a:pt x="33695" y="318333"/>
                    </a:cubicBezTo>
                    <a:cubicBezTo>
                      <a:pt x="43429" y="322410"/>
                      <a:pt x="40210" y="339543"/>
                      <a:pt x="46424" y="347177"/>
                    </a:cubicBezTo>
                    <a:cubicBezTo>
                      <a:pt x="32897" y="371755"/>
                      <a:pt x="39365" y="421165"/>
                      <a:pt x="48536" y="445459"/>
                    </a:cubicBezTo>
                    <a:cubicBezTo>
                      <a:pt x="40576" y="455345"/>
                      <a:pt x="21558" y="463472"/>
                      <a:pt x="18864" y="477510"/>
                    </a:cubicBezTo>
                    <a:cubicBezTo>
                      <a:pt x="16207" y="491322"/>
                      <a:pt x="27528" y="512598"/>
                      <a:pt x="32653" y="526637"/>
                    </a:cubicBezTo>
                    <a:cubicBezTo>
                      <a:pt x="37206" y="539163"/>
                      <a:pt x="42613" y="571592"/>
                      <a:pt x="51718" y="573655"/>
                    </a:cubicBezTo>
                    <a:cubicBezTo>
                      <a:pt x="71412" y="578101"/>
                      <a:pt x="70886" y="540090"/>
                      <a:pt x="72914" y="523430"/>
                    </a:cubicBezTo>
                    <a:cubicBezTo>
                      <a:pt x="77495" y="486148"/>
                      <a:pt x="80132" y="444088"/>
                      <a:pt x="85652" y="410192"/>
                    </a:cubicBezTo>
                    <a:cubicBezTo>
                      <a:pt x="76246" y="409350"/>
                      <a:pt x="76500" y="428147"/>
                      <a:pt x="75035" y="440124"/>
                    </a:cubicBezTo>
                    <a:cubicBezTo>
                      <a:pt x="70145" y="480263"/>
                      <a:pt x="67188" y="525180"/>
                      <a:pt x="62325" y="561895"/>
                    </a:cubicBezTo>
                    <a:cubicBezTo>
                      <a:pt x="63330" y="525180"/>
                      <a:pt x="67385" y="491512"/>
                      <a:pt x="70802" y="457190"/>
                    </a:cubicBezTo>
                    <a:cubicBezTo>
                      <a:pt x="68774" y="453860"/>
                      <a:pt x="66099" y="464437"/>
                      <a:pt x="64428" y="461466"/>
                    </a:cubicBezTo>
                    <a:cubicBezTo>
                      <a:pt x="75354" y="454683"/>
                      <a:pt x="71712" y="433189"/>
                      <a:pt x="76115" y="419813"/>
                    </a:cubicBezTo>
                    <a:cubicBezTo>
                      <a:pt x="74228" y="414922"/>
                      <a:pt x="71046" y="425744"/>
                      <a:pt x="66550" y="425167"/>
                    </a:cubicBezTo>
                    <a:cubicBezTo>
                      <a:pt x="60185" y="408252"/>
                      <a:pt x="54196" y="378216"/>
                      <a:pt x="61274" y="357858"/>
                    </a:cubicBezTo>
                    <a:cubicBezTo>
                      <a:pt x="69863" y="364035"/>
                      <a:pt x="83418" y="360753"/>
                      <a:pt x="86703" y="352503"/>
                    </a:cubicBezTo>
                    <a:cubicBezTo>
                      <a:pt x="91153" y="360138"/>
                      <a:pt x="93734" y="369626"/>
                      <a:pt x="95180" y="380288"/>
                    </a:cubicBezTo>
                    <a:cubicBezTo>
                      <a:pt x="98024" y="382208"/>
                      <a:pt x="97235" y="375577"/>
                      <a:pt x="98371" y="379238"/>
                    </a:cubicBezTo>
                    <a:cubicBezTo>
                      <a:pt x="97470" y="385094"/>
                      <a:pt x="101028" y="386513"/>
                      <a:pt x="100483" y="392028"/>
                    </a:cubicBezTo>
                    <a:cubicBezTo>
                      <a:pt x="98897" y="394346"/>
                      <a:pt x="95170" y="394535"/>
                      <a:pt x="95180" y="398461"/>
                    </a:cubicBezTo>
                    <a:cubicBezTo>
                      <a:pt x="87642" y="447115"/>
                      <a:pt x="88290" y="504037"/>
                      <a:pt x="79288" y="551234"/>
                    </a:cubicBezTo>
                    <a:cubicBezTo>
                      <a:pt x="88599" y="544782"/>
                      <a:pt x="86722" y="529400"/>
                      <a:pt x="87764" y="517026"/>
                    </a:cubicBezTo>
                    <a:cubicBezTo>
                      <a:pt x="91106" y="476536"/>
                      <a:pt x="91537" y="429292"/>
                      <a:pt x="99432" y="394176"/>
                    </a:cubicBezTo>
                    <a:cubicBezTo>
                      <a:pt x="93415" y="442612"/>
                      <a:pt x="93068" y="496743"/>
                      <a:pt x="86703" y="544810"/>
                    </a:cubicBezTo>
                    <a:cubicBezTo>
                      <a:pt x="96954" y="539503"/>
                      <a:pt x="95170" y="523856"/>
                      <a:pt x="96250" y="511681"/>
                    </a:cubicBezTo>
                    <a:cubicBezTo>
                      <a:pt x="99676" y="472345"/>
                      <a:pt x="100052" y="425091"/>
                      <a:pt x="106838" y="390959"/>
                    </a:cubicBezTo>
                    <a:cubicBezTo>
                      <a:pt x="101788" y="438222"/>
                      <a:pt x="101112" y="489856"/>
                      <a:pt x="95180" y="536249"/>
                    </a:cubicBezTo>
                    <a:cubicBezTo>
                      <a:pt x="106716" y="527271"/>
                      <a:pt x="116263" y="517215"/>
                      <a:pt x="130156" y="502060"/>
                    </a:cubicBezTo>
                    <a:cubicBezTo>
                      <a:pt x="136501" y="495173"/>
                      <a:pt x="164840" y="473660"/>
                      <a:pt x="166211" y="465761"/>
                    </a:cubicBezTo>
                    <a:cubicBezTo>
                      <a:pt x="167375" y="458874"/>
                      <a:pt x="161498" y="447380"/>
                      <a:pt x="159818" y="437976"/>
                    </a:cubicBezTo>
                    <a:cubicBezTo>
                      <a:pt x="155998" y="416208"/>
                      <a:pt x="159274" y="355956"/>
                      <a:pt x="139712" y="353572"/>
                    </a:cubicBezTo>
                    <a:cubicBezTo>
                      <a:pt x="123247" y="351576"/>
                      <a:pt x="122993" y="375634"/>
                      <a:pt x="112142" y="378169"/>
                    </a:cubicBezTo>
                    <a:cubicBezTo>
                      <a:pt x="105993" y="356760"/>
                      <a:pt x="98418" y="333630"/>
                      <a:pt x="76115" y="330073"/>
                    </a:cubicBezTo>
                    <a:cubicBezTo>
                      <a:pt x="69356" y="329004"/>
                      <a:pt x="59894" y="334529"/>
                      <a:pt x="59143" y="324738"/>
                    </a:cubicBezTo>
                    <a:cubicBezTo>
                      <a:pt x="60645" y="321635"/>
                      <a:pt x="69957" y="326374"/>
                      <a:pt x="68680" y="320462"/>
                    </a:cubicBezTo>
                    <a:cubicBezTo>
                      <a:pt x="61340" y="285024"/>
                      <a:pt x="70942" y="240031"/>
                      <a:pt x="72914" y="204025"/>
                    </a:cubicBezTo>
                    <a:cubicBezTo>
                      <a:pt x="73740" y="189305"/>
                      <a:pt x="68652" y="183572"/>
                      <a:pt x="66550" y="174112"/>
                    </a:cubicBezTo>
                    <a:cubicBezTo>
                      <a:pt x="55426" y="123718"/>
                      <a:pt x="42585" y="72481"/>
                      <a:pt x="22027" y="30970"/>
                    </a:cubicBezTo>
                    <a:cubicBezTo>
                      <a:pt x="21445" y="32834"/>
                      <a:pt x="23322" y="37251"/>
                      <a:pt x="20985" y="37365"/>
                    </a:cubicBezTo>
                    <a:cubicBezTo>
                      <a:pt x="23238" y="20838"/>
                      <a:pt x="12997" y="10574"/>
                      <a:pt x="6144" y="-12"/>
                    </a:cubicBezTo>
                    <a:cubicBezTo>
                      <a:pt x="-558" y="26798"/>
                      <a:pt x="1967" y="68262"/>
                      <a:pt x="-220" y="96132"/>
                    </a:cubicBezTo>
                    <a:cubicBezTo>
                      <a:pt x="5102" y="102499"/>
                      <a:pt x="8209" y="111136"/>
                      <a:pt x="14611" y="116424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65" name="Freeform 174">
                <a:extLst>
                  <a:ext uri="{FF2B5EF4-FFF2-40B4-BE49-F238E27FC236}">
                    <a16:creationId xmlns:a16="http://schemas.microsoft.com/office/drawing/2014/main" id="{9CBBBACF-4234-259B-0055-4B28791B300F}"/>
                  </a:ext>
                </a:extLst>
              </p:cNvPr>
              <p:cNvSpPr/>
              <p:nvPr/>
            </p:nvSpPr>
            <p:spPr>
              <a:xfrm>
                <a:off x="6616017" y="3812249"/>
                <a:ext cx="127544" cy="707345"/>
              </a:xfrm>
              <a:custGeom>
                <a:avLst/>
                <a:gdLst>
                  <a:gd name="connsiteX0" fmla="*/ 841 w 46809"/>
                  <a:gd name="connsiteY0" fmla="*/ 39503 h 259597"/>
                  <a:gd name="connsiteX1" fmla="*/ 5084 w 46809"/>
                  <a:gd name="connsiteY1" fmla="*/ 63031 h 259597"/>
                  <a:gd name="connsiteX2" fmla="*/ 15672 w 46809"/>
                  <a:gd name="connsiteY2" fmla="*/ 136744 h 259597"/>
                  <a:gd name="connsiteX3" fmla="*/ 31564 w 46809"/>
                  <a:gd name="connsiteY3" fmla="*/ 246738 h 259597"/>
                  <a:gd name="connsiteX4" fmla="*/ 38989 w 46809"/>
                  <a:gd name="connsiteY4" fmla="*/ 259585 h 259597"/>
                  <a:gd name="connsiteX5" fmla="*/ 43232 w 46809"/>
                  <a:gd name="connsiteY5" fmla="*/ 194423 h 259597"/>
                  <a:gd name="connsiteX6" fmla="*/ 36877 w 46809"/>
                  <a:gd name="connsiteY6" fmla="*/ -12 h 259597"/>
                  <a:gd name="connsiteX7" fmla="*/ 16723 w 46809"/>
                  <a:gd name="connsiteY7" fmla="*/ 14954 h 259597"/>
                  <a:gd name="connsiteX8" fmla="*/ -220 w 46809"/>
                  <a:gd name="connsiteY8" fmla="*/ 33098 h 259597"/>
                  <a:gd name="connsiteX9" fmla="*/ 12499 w 46809"/>
                  <a:gd name="connsiteY9" fmla="*/ 21349 h 259597"/>
                  <a:gd name="connsiteX10" fmla="*/ 22046 w 46809"/>
                  <a:gd name="connsiteY10" fmla="*/ 17082 h 259597"/>
                  <a:gd name="connsiteX11" fmla="*/ 841 w 46809"/>
                  <a:gd name="connsiteY11" fmla="*/ 39503 h 2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809" h="259597">
                    <a:moveTo>
                      <a:pt x="841" y="39503"/>
                    </a:moveTo>
                    <a:cubicBezTo>
                      <a:pt x="-51" y="43798"/>
                      <a:pt x="3816" y="54355"/>
                      <a:pt x="5084" y="63031"/>
                    </a:cubicBezTo>
                    <a:cubicBezTo>
                      <a:pt x="8876" y="89339"/>
                      <a:pt x="12574" y="112242"/>
                      <a:pt x="15672" y="136744"/>
                    </a:cubicBezTo>
                    <a:cubicBezTo>
                      <a:pt x="20056" y="171104"/>
                      <a:pt x="22243" y="220666"/>
                      <a:pt x="31564" y="246738"/>
                    </a:cubicBezTo>
                    <a:cubicBezTo>
                      <a:pt x="33179" y="251913"/>
                      <a:pt x="32212" y="259632"/>
                      <a:pt x="38989" y="259585"/>
                    </a:cubicBezTo>
                    <a:cubicBezTo>
                      <a:pt x="52347" y="246294"/>
                      <a:pt x="44246" y="217563"/>
                      <a:pt x="43232" y="194423"/>
                    </a:cubicBezTo>
                    <a:cubicBezTo>
                      <a:pt x="40369" y="128836"/>
                      <a:pt x="38107" y="63570"/>
                      <a:pt x="36877" y="-12"/>
                    </a:cubicBezTo>
                    <a:cubicBezTo>
                      <a:pt x="31085" y="5910"/>
                      <a:pt x="23426" y="9722"/>
                      <a:pt x="16723" y="14954"/>
                    </a:cubicBezTo>
                    <a:cubicBezTo>
                      <a:pt x="10594" y="19741"/>
                      <a:pt x="2746" y="25209"/>
                      <a:pt x="-220" y="33098"/>
                    </a:cubicBezTo>
                    <a:cubicBezTo>
                      <a:pt x="2943" y="33411"/>
                      <a:pt x="16620" y="21689"/>
                      <a:pt x="12499" y="21349"/>
                    </a:cubicBezTo>
                    <a:cubicBezTo>
                      <a:pt x="15484" y="19741"/>
                      <a:pt x="17399" y="17044"/>
                      <a:pt x="22046" y="17082"/>
                    </a:cubicBezTo>
                    <a:cubicBezTo>
                      <a:pt x="20610" y="25502"/>
                      <a:pt x="2953" y="29154"/>
                      <a:pt x="841" y="39503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66" name="Freeform 175">
                <a:extLst>
                  <a:ext uri="{FF2B5EF4-FFF2-40B4-BE49-F238E27FC236}">
                    <a16:creationId xmlns:a16="http://schemas.microsoft.com/office/drawing/2014/main" id="{505E300F-5A73-2D99-AC88-FD7DB3284BEF}"/>
                  </a:ext>
                </a:extLst>
              </p:cNvPr>
              <p:cNvSpPr/>
              <p:nvPr/>
            </p:nvSpPr>
            <p:spPr>
              <a:xfrm>
                <a:off x="6136180" y="2432509"/>
                <a:ext cx="664765" cy="1461271"/>
              </a:xfrm>
              <a:custGeom>
                <a:avLst/>
                <a:gdLst>
                  <a:gd name="connsiteX0" fmla="*/ 55033 w 243970"/>
                  <a:gd name="connsiteY0" fmla="*/ 116443 h 536289"/>
                  <a:gd name="connsiteX1" fmla="*/ 57155 w 243970"/>
                  <a:gd name="connsiteY1" fmla="*/ 119631 h 536289"/>
                  <a:gd name="connsiteX2" fmla="*/ 77308 w 243970"/>
                  <a:gd name="connsiteY2" fmla="*/ 92925 h 536289"/>
                  <a:gd name="connsiteX3" fmla="*/ 78360 w 243970"/>
                  <a:gd name="connsiteY3" fmla="*/ 101467 h 536289"/>
                  <a:gd name="connsiteX4" fmla="*/ 78360 w 243970"/>
                  <a:gd name="connsiteY4" fmla="*/ 88658 h 536289"/>
                  <a:gd name="connsiteX5" fmla="*/ 95331 w 243970"/>
                  <a:gd name="connsiteY5" fmla="*/ 176269 h 536289"/>
                  <a:gd name="connsiteX6" fmla="*/ 101677 w 243970"/>
                  <a:gd name="connsiteY6" fmla="*/ 227543 h 536289"/>
                  <a:gd name="connsiteX7" fmla="*/ 81533 w 243970"/>
                  <a:gd name="connsiteY7" fmla="*/ 276680 h 536289"/>
                  <a:gd name="connsiteX8" fmla="*/ 30655 w 243970"/>
                  <a:gd name="connsiteY8" fmla="*/ 189078 h 536289"/>
                  <a:gd name="connsiteX9" fmla="*/ 55033 w 243970"/>
                  <a:gd name="connsiteY9" fmla="*/ 116443 h 536289"/>
                  <a:gd name="connsiteX10" fmla="*/ 99565 w 243970"/>
                  <a:gd name="connsiteY10" fmla="*/ 312998 h 536289"/>
                  <a:gd name="connsiteX11" fmla="*/ 101677 w 243970"/>
                  <a:gd name="connsiteY11" fmla="*/ 286301 h 536289"/>
                  <a:gd name="connsiteX12" fmla="*/ 99565 w 243970"/>
                  <a:gd name="connsiteY12" fmla="*/ 312998 h 536289"/>
                  <a:gd name="connsiteX13" fmla="*/ 118639 w 243970"/>
                  <a:gd name="connsiteY13" fmla="*/ 255309 h 536289"/>
                  <a:gd name="connsiteX14" fmla="*/ 134522 w 243970"/>
                  <a:gd name="connsiteY14" fmla="*/ 258516 h 536289"/>
                  <a:gd name="connsiteX15" fmla="*/ 134522 w 243970"/>
                  <a:gd name="connsiteY15" fmla="*/ 254250 h 536289"/>
                  <a:gd name="connsiteX16" fmla="*/ 112284 w 243970"/>
                  <a:gd name="connsiteY16" fmla="*/ 251043 h 536289"/>
                  <a:gd name="connsiteX17" fmla="*/ 112284 w 243970"/>
                  <a:gd name="connsiteY17" fmla="*/ 249974 h 536289"/>
                  <a:gd name="connsiteX18" fmla="*/ 184357 w 243970"/>
                  <a:gd name="connsiteY18" fmla="*/ 251043 h 536289"/>
                  <a:gd name="connsiteX19" fmla="*/ 121812 w 243970"/>
                  <a:gd name="connsiteY19" fmla="*/ 260654 h 536289"/>
                  <a:gd name="connsiteX20" fmla="*/ 120751 w 243970"/>
                  <a:gd name="connsiteY20" fmla="*/ 265990 h 536289"/>
                  <a:gd name="connsiteX21" fmla="*/ 115457 w 243970"/>
                  <a:gd name="connsiteY21" fmla="*/ 260654 h 536289"/>
                  <a:gd name="connsiteX22" fmla="*/ 103799 w 243970"/>
                  <a:gd name="connsiteY22" fmla="*/ 256378 h 536289"/>
                  <a:gd name="connsiteX23" fmla="*/ 118639 w 243970"/>
                  <a:gd name="connsiteY23" fmla="*/ 255309 h 536289"/>
                  <a:gd name="connsiteX24" fmla="*/ 152564 w 243970"/>
                  <a:gd name="connsiteY24" fmla="*/ 205094 h 536289"/>
                  <a:gd name="connsiteX25" fmla="*/ 151494 w 243970"/>
                  <a:gd name="connsiteY25" fmla="*/ 190147 h 536289"/>
                  <a:gd name="connsiteX26" fmla="*/ 152564 w 243970"/>
                  <a:gd name="connsiteY26" fmla="*/ 205094 h 536289"/>
                  <a:gd name="connsiteX27" fmla="*/ 152564 w 243970"/>
                  <a:gd name="connsiteY27" fmla="*/ 173034 h 536289"/>
                  <a:gd name="connsiteX28" fmla="*/ 144078 w 243970"/>
                  <a:gd name="connsiteY28" fmla="*/ 171974 h 536289"/>
                  <a:gd name="connsiteX29" fmla="*/ 152564 w 243970"/>
                  <a:gd name="connsiteY29" fmla="*/ 173034 h 536289"/>
                  <a:gd name="connsiteX30" fmla="*/ 150442 w 243970"/>
                  <a:gd name="connsiteY30" fmla="*/ 127114 h 536289"/>
                  <a:gd name="connsiteX31" fmla="*/ 150442 w 243970"/>
                  <a:gd name="connsiteY31" fmla="*/ 142089 h 536289"/>
                  <a:gd name="connsiteX32" fmla="*/ 143027 w 243970"/>
                  <a:gd name="connsiteY32" fmla="*/ 141011 h 536289"/>
                  <a:gd name="connsiteX33" fmla="*/ 150442 w 243970"/>
                  <a:gd name="connsiteY33" fmla="*/ 127114 h 536289"/>
                  <a:gd name="connsiteX34" fmla="*/ 181184 w 243970"/>
                  <a:gd name="connsiteY34" fmla="*/ 75849 h 536289"/>
                  <a:gd name="connsiteX35" fmla="*/ 175881 w 243970"/>
                  <a:gd name="connsiteY35" fmla="*/ 148485 h 536289"/>
                  <a:gd name="connsiteX36" fmla="*/ 174811 w 243970"/>
                  <a:gd name="connsiteY36" fmla="*/ 147416 h 536289"/>
                  <a:gd name="connsiteX37" fmla="*/ 181184 w 243970"/>
                  <a:gd name="connsiteY37" fmla="*/ 75849 h 536289"/>
                  <a:gd name="connsiteX38" fmla="*/ 192824 w 243970"/>
                  <a:gd name="connsiteY38" fmla="*/ 56607 h 536289"/>
                  <a:gd name="connsiteX39" fmla="*/ 192824 w 243970"/>
                  <a:gd name="connsiteY39" fmla="*/ 66219 h 536289"/>
                  <a:gd name="connsiteX40" fmla="*/ 192824 w 243970"/>
                  <a:gd name="connsiteY40" fmla="*/ 56607 h 536289"/>
                  <a:gd name="connsiteX41" fmla="*/ 199208 w 243970"/>
                  <a:gd name="connsiteY41" fmla="*/ 123907 h 536289"/>
                  <a:gd name="connsiteX42" fmla="*/ 201320 w 243970"/>
                  <a:gd name="connsiteY42" fmla="*/ 118571 h 536289"/>
                  <a:gd name="connsiteX43" fmla="*/ 199208 w 243970"/>
                  <a:gd name="connsiteY43" fmla="*/ 123907 h 536289"/>
                  <a:gd name="connsiteX44" fmla="*/ 209787 w 243970"/>
                  <a:gd name="connsiteY44" fmla="*/ 258516 h 536289"/>
                  <a:gd name="connsiteX45" fmla="*/ 90028 w 243970"/>
                  <a:gd name="connsiteY45" fmla="*/ 363212 h 536289"/>
                  <a:gd name="connsiteX46" fmla="*/ 209787 w 243970"/>
                  <a:gd name="connsiteY46" fmla="*/ 258516 h 536289"/>
                  <a:gd name="connsiteX47" fmla="*/ 211917 w 243970"/>
                  <a:gd name="connsiteY47" fmla="*/ 14954 h 536289"/>
                  <a:gd name="connsiteX48" fmla="*/ 209787 w 243970"/>
                  <a:gd name="connsiteY48" fmla="*/ 36305 h 536289"/>
                  <a:gd name="connsiteX49" fmla="*/ 211917 w 243970"/>
                  <a:gd name="connsiteY49" fmla="*/ 14954 h 536289"/>
                  <a:gd name="connsiteX50" fmla="*/ 222515 w 243970"/>
                  <a:gd name="connsiteY50" fmla="*/ 413418 h 536289"/>
                  <a:gd name="connsiteX51" fmla="*/ 221455 w 243970"/>
                  <a:gd name="connsiteY51" fmla="*/ 387780 h 536289"/>
                  <a:gd name="connsiteX52" fmla="*/ 222515 w 243970"/>
                  <a:gd name="connsiteY52" fmla="*/ 413418 h 536289"/>
                  <a:gd name="connsiteX53" fmla="*/ 198147 w 243970"/>
                  <a:gd name="connsiteY53" fmla="*/ 333299 h 536289"/>
                  <a:gd name="connsiteX54" fmla="*/ 204502 w 243970"/>
                  <a:gd name="connsiteY54" fmla="*/ 364281 h 536289"/>
                  <a:gd name="connsiteX55" fmla="*/ 198147 w 243970"/>
                  <a:gd name="connsiteY55" fmla="*/ 333299 h 536289"/>
                  <a:gd name="connsiteX56" fmla="*/ 157849 w 243970"/>
                  <a:gd name="connsiteY56" fmla="*/ 443321 h 536289"/>
                  <a:gd name="connsiteX57" fmla="*/ 137714 w 243970"/>
                  <a:gd name="connsiteY57" fmla="*/ 443321 h 536289"/>
                  <a:gd name="connsiteX58" fmla="*/ 153624 w 243970"/>
                  <a:gd name="connsiteY58" fmla="*/ 442262 h 536289"/>
                  <a:gd name="connsiteX59" fmla="*/ 157849 w 243970"/>
                  <a:gd name="connsiteY59" fmla="*/ 443321 h 536289"/>
                  <a:gd name="connsiteX60" fmla="*/ 136662 w 243970"/>
                  <a:gd name="connsiteY60" fmla="*/ 408063 h 536289"/>
                  <a:gd name="connsiteX61" fmla="*/ 137714 w 243970"/>
                  <a:gd name="connsiteY61" fmla="*/ 418763 h 536289"/>
                  <a:gd name="connsiteX62" fmla="*/ 136662 w 243970"/>
                  <a:gd name="connsiteY62" fmla="*/ 408063 h 536289"/>
                  <a:gd name="connsiteX63" fmla="*/ 152564 w 243970"/>
                  <a:gd name="connsiteY63" fmla="*/ 409132 h 536289"/>
                  <a:gd name="connsiteX64" fmla="*/ 154685 w 243970"/>
                  <a:gd name="connsiteY64" fmla="*/ 419813 h 536289"/>
                  <a:gd name="connsiteX65" fmla="*/ 152564 w 243970"/>
                  <a:gd name="connsiteY65" fmla="*/ 409132 h 536289"/>
                  <a:gd name="connsiteX66" fmla="*/ 50800 w 243970"/>
                  <a:gd name="connsiteY66" fmla="*/ 283094 h 536289"/>
                  <a:gd name="connsiteX67" fmla="*/ 65641 w 243970"/>
                  <a:gd name="connsiteY67" fmla="*/ 312998 h 536289"/>
                  <a:gd name="connsiteX68" fmla="*/ 40183 w 243970"/>
                  <a:gd name="connsiteY68" fmla="*/ 338616 h 536289"/>
                  <a:gd name="connsiteX69" fmla="*/ 69874 w 243970"/>
                  <a:gd name="connsiteY69" fmla="*/ 358927 h 536289"/>
                  <a:gd name="connsiteX70" fmla="*/ 69874 w 243970"/>
                  <a:gd name="connsiteY70" fmla="*/ 373893 h 536289"/>
                  <a:gd name="connsiteX71" fmla="*/ 90206 w 243970"/>
                  <a:gd name="connsiteY71" fmla="*/ 354821 h 536289"/>
                  <a:gd name="connsiteX72" fmla="*/ 99790 w 243970"/>
                  <a:gd name="connsiteY72" fmla="*/ 344916 h 536289"/>
                  <a:gd name="connsiteX73" fmla="*/ 118639 w 243970"/>
                  <a:gd name="connsiteY73" fmla="*/ 327954 h 536289"/>
                  <a:gd name="connsiteX74" fmla="*/ 99790 w 243970"/>
                  <a:gd name="connsiteY74" fmla="*/ 344916 h 536289"/>
                  <a:gd name="connsiteX75" fmla="*/ 90206 w 243970"/>
                  <a:gd name="connsiteY75" fmla="*/ 354821 h 536289"/>
                  <a:gd name="connsiteX76" fmla="*/ 87906 w 243970"/>
                  <a:gd name="connsiteY76" fmla="*/ 360005 h 536289"/>
                  <a:gd name="connsiteX77" fmla="*/ 85776 w 243970"/>
                  <a:gd name="connsiteY77" fmla="*/ 379219 h 536289"/>
                  <a:gd name="connsiteX78" fmla="*/ 86836 w 243970"/>
                  <a:gd name="connsiteY78" fmla="*/ 361065 h 536289"/>
                  <a:gd name="connsiteX79" fmla="*/ 71995 w 243970"/>
                  <a:gd name="connsiteY79" fmla="*/ 397383 h 536289"/>
                  <a:gd name="connsiteX80" fmla="*/ 214030 w 243970"/>
                  <a:gd name="connsiteY80" fmla="*/ 269197 h 536289"/>
                  <a:gd name="connsiteX81" fmla="*/ 87906 w 243970"/>
                  <a:gd name="connsiteY81" fmla="*/ 384564 h 536289"/>
                  <a:gd name="connsiteX82" fmla="*/ 73056 w 243970"/>
                  <a:gd name="connsiteY82" fmla="*/ 404866 h 536289"/>
                  <a:gd name="connsiteX83" fmla="*/ 218282 w 243970"/>
                  <a:gd name="connsiteY83" fmla="*/ 280965 h 536289"/>
                  <a:gd name="connsiteX84" fmla="*/ 91079 w 243970"/>
                  <a:gd name="connsiteY84" fmla="*/ 392047 h 536289"/>
                  <a:gd name="connsiteX85" fmla="*/ 75178 w 243970"/>
                  <a:gd name="connsiteY85" fmla="*/ 420910 h 536289"/>
                  <a:gd name="connsiteX86" fmla="*/ 225688 w 243970"/>
                  <a:gd name="connsiteY86" fmla="*/ 289498 h 536289"/>
                  <a:gd name="connsiteX87" fmla="*/ 147260 w 243970"/>
                  <a:gd name="connsiteY87" fmla="*/ 356808 h 536289"/>
                  <a:gd name="connsiteX88" fmla="*/ 144078 w 243970"/>
                  <a:gd name="connsiteY88" fmla="*/ 355748 h 536289"/>
                  <a:gd name="connsiteX89" fmla="*/ 76248 w 243970"/>
                  <a:gd name="connsiteY89" fmla="*/ 426227 h 536289"/>
                  <a:gd name="connsiteX90" fmla="*/ 79411 w 243970"/>
                  <a:gd name="connsiteY90" fmla="*/ 454011 h 536289"/>
                  <a:gd name="connsiteX91" fmla="*/ 92149 w 243970"/>
                  <a:gd name="connsiteY91" fmla="*/ 459366 h 536289"/>
                  <a:gd name="connsiteX92" fmla="*/ 104850 w 243970"/>
                  <a:gd name="connsiteY92" fmla="*/ 536277 h 536289"/>
                  <a:gd name="connsiteX93" fmla="*/ 145129 w 243970"/>
                  <a:gd name="connsiteY93" fmla="*/ 499950 h 536289"/>
                  <a:gd name="connsiteX94" fmla="*/ 144078 w 243970"/>
                  <a:gd name="connsiteY94" fmla="*/ 460425 h 536289"/>
                  <a:gd name="connsiteX95" fmla="*/ 166334 w 243970"/>
                  <a:gd name="connsiteY95" fmla="*/ 461494 h 536289"/>
                  <a:gd name="connsiteX96" fmla="*/ 169526 w 243970"/>
                  <a:gd name="connsiteY96" fmla="*/ 486072 h 536289"/>
                  <a:gd name="connsiteX97" fmla="*/ 209787 w 243970"/>
                  <a:gd name="connsiteY97" fmla="*/ 457218 h 536289"/>
                  <a:gd name="connsiteX98" fmla="*/ 188600 w 243970"/>
                  <a:gd name="connsiteY98" fmla="*/ 473225 h 536289"/>
                  <a:gd name="connsiteX99" fmla="*/ 171629 w 243970"/>
                  <a:gd name="connsiteY99" fmla="*/ 505286 h 536289"/>
                  <a:gd name="connsiteX100" fmla="*/ 214030 w 243970"/>
                  <a:gd name="connsiteY100" fmla="*/ 472156 h 536289"/>
                  <a:gd name="connsiteX101" fmla="*/ 212978 w 243970"/>
                  <a:gd name="connsiteY101" fmla="*/ 456159 h 536289"/>
                  <a:gd name="connsiteX102" fmla="*/ 236286 w 243970"/>
                  <a:gd name="connsiteY102" fmla="*/ 451873 h 536289"/>
                  <a:gd name="connsiteX103" fmla="*/ 242660 w 243970"/>
                  <a:gd name="connsiteY103" fmla="*/ 390987 h 536289"/>
                  <a:gd name="connsiteX104" fmla="*/ 242660 w 243970"/>
                  <a:gd name="connsiteY104" fmla="*/ 340773 h 536289"/>
                  <a:gd name="connsiteX105" fmla="*/ 237356 w 243970"/>
                  <a:gd name="connsiteY105" fmla="*/ 319412 h 536289"/>
                  <a:gd name="connsiteX106" fmla="*/ 226758 w 243970"/>
                  <a:gd name="connsiteY106" fmla="*/ 265990 h 536289"/>
                  <a:gd name="connsiteX107" fmla="*/ 208726 w 243970"/>
                  <a:gd name="connsiteY107" fmla="*/ 218991 h 536289"/>
                  <a:gd name="connsiteX108" fmla="*/ 211917 w 243970"/>
                  <a:gd name="connsiteY108" fmla="*/ 95063 h 536289"/>
                  <a:gd name="connsiteX109" fmla="*/ 222515 w 243970"/>
                  <a:gd name="connsiteY109" fmla="*/ 110029 h 536289"/>
                  <a:gd name="connsiteX110" fmla="*/ 228880 w 243970"/>
                  <a:gd name="connsiteY110" fmla="*/ 13875 h 536289"/>
                  <a:gd name="connsiteX111" fmla="*/ 206614 w 243970"/>
                  <a:gd name="connsiteY111" fmla="*/ -12 h 536289"/>
                  <a:gd name="connsiteX112" fmla="*/ 167386 w 243970"/>
                  <a:gd name="connsiteY112" fmla="*/ 3214 h 536289"/>
                  <a:gd name="connsiteX113" fmla="*/ 159979 w 243970"/>
                  <a:gd name="connsiteY113" fmla="*/ 105762 h 536289"/>
                  <a:gd name="connsiteX114" fmla="*/ 147260 w 243970"/>
                  <a:gd name="connsiteY114" fmla="*/ 47005 h 536289"/>
                  <a:gd name="connsiteX115" fmla="*/ 140896 w 243970"/>
                  <a:gd name="connsiteY115" fmla="*/ 28832 h 536289"/>
                  <a:gd name="connsiteX116" fmla="*/ 141947 w 243970"/>
                  <a:gd name="connsiteY116" fmla="*/ 102536 h 536289"/>
                  <a:gd name="connsiteX117" fmla="*/ 114406 w 243970"/>
                  <a:gd name="connsiteY117" fmla="*/ 7471 h 536289"/>
                  <a:gd name="connsiteX118" fmla="*/ 64570 w 243970"/>
                  <a:gd name="connsiteY118" fmla="*/ 9609 h 536289"/>
                  <a:gd name="connsiteX119" fmla="*/ 75178 w 243970"/>
                  <a:gd name="connsiteY119" fmla="*/ 72642 h 536289"/>
                  <a:gd name="connsiteX120" fmla="*/ 63519 w 243970"/>
                  <a:gd name="connsiteY120" fmla="*/ 21358 h 536289"/>
                  <a:gd name="connsiteX121" fmla="*/ 67752 w 243970"/>
                  <a:gd name="connsiteY121" fmla="*/ 82254 h 536289"/>
                  <a:gd name="connsiteX122" fmla="*/ 60337 w 243970"/>
                  <a:gd name="connsiteY122" fmla="*/ 16023 h 536289"/>
                  <a:gd name="connsiteX123" fmla="*/ 55033 w 243970"/>
                  <a:gd name="connsiteY123" fmla="*/ 102536 h 536289"/>
                  <a:gd name="connsiteX124" fmla="*/ 50800 w 243970"/>
                  <a:gd name="connsiteY124" fmla="*/ 33098 h 536289"/>
                  <a:gd name="connsiteX125" fmla="*/ 48669 w 243970"/>
                  <a:gd name="connsiteY125" fmla="*/ 111098 h 536289"/>
                  <a:gd name="connsiteX126" fmla="*/ 42314 w 243970"/>
                  <a:gd name="connsiteY126" fmla="*/ 55529 h 536289"/>
                  <a:gd name="connsiteX127" fmla="*/ -96 w 243970"/>
                  <a:gd name="connsiteY127" fmla="*/ 185890 h 536289"/>
                  <a:gd name="connsiteX128" fmla="*/ 14763 w 243970"/>
                  <a:gd name="connsiteY128" fmla="*/ 229672 h 536289"/>
                  <a:gd name="connsiteX129" fmla="*/ 50800 w 243970"/>
                  <a:gd name="connsiteY129" fmla="*/ 283094 h 536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243970" h="536289">
                    <a:moveTo>
                      <a:pt x="55033" y="116443"/>
                    </a:moveTo>
                    <a:cubicBezTo>
                      <a:pt x="57295" y="115941"/>
                      <a:pt x="57051" y="117975"/>
                      <a:pt x="57155" y="119631"/>
                    </a:cubicBezTo>
                    <a:cubicBezTo>
                      <a:pt x="63266" y="110114"/>
                      <a:pt x="67818" y="99027"/>
                      <a:pt x="77308" y="92925"/>
                    </a:cubicBezTo>
                    <a:cubicBezTo>
                      <a:pt x="76492" y="96945"/>
                      <a:pt x="78585" y="98043"/>
                      <a:pt x="78360" y="101467"/>
                    </a:cubicBezTo>
                    <a:cubicBezTo>
                      <a:pt x="81044" y="98696"/>
                      <a:pt x="76877" y="93757"/>
                      <a:pt x="78360" y="88658"/>
                    </a:cubicBezTo>
                    <a:cubicBezTo>
                      <a:pt x="82011" y="119849"/>
                      <a:pt x="89530" y="147463"/>
                      <a:pt x="95331" y="176269"/>
                    </a:cubicBezTo>
                    <a:cubicBezTo>
                      <a:pt x="98636" y="192796"/>
                      <a:pt x="103423" y="212369"/>
                      <a:pt x="101677" y="227543"/>
                    </a:cubicBezTo>
                    <a:cubicBezTo>
                      <a:pt x="99565" y="245906"/>
                      <a:pt x="81420" y="256142"/>
                      <a:pt x="81533" y="276680"/>
                    </a:cubicBezTo>
                    <a:cubicBezTo>
                      <a:pt x="65781" y="246265"/>
                      <a:pt x="47073" y="218812"/>
                      <a:pt x="30655" y="189078"/>
                    </a:cubicBezTo>
                    <a:cubicBezTo>
                      <a:pt x="33500" y="159544"/>
                      <a:pt x="53963" y="147737"/>
                      <a:pt x="55033" y="116443"/>
                    </a:cubicBezTo>
                    <a:close/>
                    <a:moveTo>
                      <a:pt x="99565" y="312998"/>
                    </a:moveTo>
                    <a:cubicBezTo>
                      <a:pt x="96589" y="304635"/>
                      <a:pt x="101179" y="294692"/>
                      <a:pt x="101677" y="286301"/>
                    </a:cubicBezTo>
                    <a:cubicBezTo>
                      <a:pt x="103855" y="293841"/>
                      <a:pt x="99640" y="304152"/>
                      <a:pt x="99565" y="312998"/>
                    </a:cubicBezTo>
                    <a:close/>
                    <a:moveTo>
                      <a:pt x="118639" y="255309"/>
                    </a:moveTo>
                    <a:cubicBezTo>
                      <a:pt x="119296" y="261052"/>
                      <a:pt x="129115" y="257570"/>
                      <a:pt x="134522" y="258516"/>
                    </a:cubicBezTo>
                    <a:lnTo>
                      <a:pt x="134522" y="254250"/>
                    </a:lnTo>
                    <a:cubicBezTo>
                      <a:pt x="128449" y="251837"/>
                      <a:pt x="119963" y="251837"/>
                      <a:pt x="112284" y="251043"/>
                    </a:cubicBezTo>
                    <a:cubicBezTo>
                      <a:pt x="110191" y="250059"/>
                      <a:pt x="110191" y="247457"/>
                      <a:pt x="112284" y="249974"/>
                    </a:cubicBezTo>
                    <a:cubicBezTo>
                      <a:pt x="134672" y="252490"/>
                      <a:pt x="167442" y="256482"/>
                      <a:pt x="184357" y="251043"/>
                    </a:cubicBezTo>
                    <a:cubicBezTo>
                      <a:pt x="167010" y="257769"/>
                      <a:pt x="146509" y="261326"/>
                      <a:pt x="121812" y="260654"/>
                    </a:cubicBezTo>
                    <a:cubicBezTo>
                      <a:pt x="117963" y="261326"/>
                      <a:pt x="124281" y="265649"/>
                      <a:pt x="120751" y="265990"/>
                    </a:cubicBezTo>
                    <a:cubicBezTo>
                      <a:pt x="115429" y="267797"/>
                      <a:pt x="117043" y="262603"/>
                      <a:pt x="115457" y="260654"/>
                    </a:cubicBezTo>
                    <a:cubicBezTo>
                      <a:pt x="110623" y="260172"/>
                      <a:pt x="107581" y="257911"/>
                      <a:pt x="103799" y="256378"/>
                    </a:cubicBezTo>
                    <a:cubicBezTo>
                      <a:pt x="108576" y="253871"/>
                      <a:pt x="114809" y="261988"/>
                      <a:pt x="118639" y="255309"/>
                    </a:cubicBezTo>
                    <a:close/>
                    <a:moveTo>
                      <a:pt x="152564" y="205094"/>
                    </a:moveTo>
                    <a:cubicBezTo>
                      <a:pt x="142276" y="208273"/>
                      <a:pt x="140079" y="187565"/>
                      <a:pt x="151494" y="190147"/>
                    </a:cubicBezTo>
                    <a:cubicBezTo>
                      <a:pt x="154779" y="192465"/>
                      <a:pt x="156403" y="201963"/>
                      <a:pt x="152564" y="205094"/>
                    </a:cubicBezTo>
                    <a:close/>
                    <a:moveTo>
                      <a:pt x="152564" y="173034"/>
                    </a:moveTo>
                    <a:cubicBezTo>
                      <a:pt x="148912" y="173526"/>
                      <a:pt x="146622" y="172636"/>
                      <a:pt x="144078" y="171974"/>
                    </a:cubicBezTo>
                    <a:cubicBezTo>
                      <a:pt x="132166" y="147936"/>
                      <a:pt x="162899" y="151701"/>
                      <a:pt x="152564" y="173034"/>
                    </a:cubicBezTo>
                    <a:close/>
                    <a:moveTo>
                      <a:pt x="150442" y="127114"/>
                    </a:moveTo>
                    <a:cubicBezTo>
                      <a:pt x="153071" y="129867"/>
                      <a:pt x="153840" y="139526"/>
                      <a:pt x="150442" y="142089"/>
                    </a:cubicBezTo>
                    <a:cubicBezTo>
                      <a:pt x="146997" y="142695"/>
                      <a:pt x="145514" y="141352"/>
                      <a:pt x="143027" y="141011"/>
                    </a:cubicBezTo>
                    <a:cubicBezTo>
                      <a:pt x="140248" y="134796"/>
                      <a:pt x="141534" y="121561"/>
                      <a:pt x="150442" y="127114"/>
                    </a:cubicBezTo>
                    <a:close/>
                    <a:moveTo>
                      <a:pt x="181184" y="75849"/>
                    </a:moveTo>
                    <a:cubicBezTo>
                      <a:pt x="180706" y="97078"/>
                      <a:pt x="174876" y="122176"/>
                      <a:pt x="175881" y="148485"/>
                    </a:cubicBezTo>
                    <a:cubicBezTo>
                      <a:pt x="176388" y="153508"/>
                      <a:pt x="173966" y="151067"/>
                      <a:pt x="174811" y="147416"/>
                    </a:cubicBezTo>
                    <a:cubicBezTo>
                      <a:pt x="174830" y="121419"/>
                      <a:pt x="173356" y="93965"/>
                      <a:pt x="181184" y="75849"/>
                    </a:cubicBezTo>
                    <a:close/>
                    <a:moveTo>
                      <a:pt x="192824" y="56607"/>
                    </a:moveTo>
                    <a:cubicBezTo>
                      <a:pt x="195462" y="58300"/>
                      <a:pt x="193266" y="64081"/>
                      <a:pt x="192824" y="66219"/>
                    </a:cubicBezTo>
                    <a:cubicBezTo>
                      <a:pt x="191125" y="63286"/>
                      <a:pt x="190018" y="58537"/>
                      <a:pt x="192824" y="56607"/>
                    </a:cubicBezTo>
                    <a:close/>
                    <a:moveTo>
                      <a:pt x="199208" y="123907"/>
                    </a:moveTo>
                    <a:cubicBezTo>
                      <a:pt x="200756" y="123008"/>
                      <a:pt x="200728" y="120473"/>
                      <a:pt x="201320" y="118571"/>
                    </a:cubicBezTo>
                    <a:cubicBezTo>
                      <a:pt x="203385" y="118552"/>
                      <a:pt x="197959" y="144540"/>
                      <a:pt x="199208" y="123907"/>
                    </a:cubicBezTo>
                    <a:close/>
                    <a:moveTo>
                      <a:pt x="209787" y="258516"/>
                    </a:moveTo>
                    <a:cubicBezTo>
                      <a:pt x="171713" y="290993"/>
                      <a:pt x="126158" y="325192"/>
                      <a:pt x="90028" y="363212"/>
                    </a:cubicBezTo>
                    <a:cubicBezTo>
                      <a:pt x="122798" y="325381"/>
                      <a:pt x="167789" y="290605"/>
                      <a:pt x="209787" y="258516"/>
                    </a:cubicBezTo>
                    <a:close/>
                    <a:moveTo>
                      <a:pt x="211917" y="14954"/>
                    </a:moveTo>
                    <a:cubicBezTo>
                      <a:pt x="216480" y="19135"/>
                      <a:pt x="212293" y="30128"/>
                      <a:pt x="209787" y="36305"/>
                    </a:cubicBezTo>
                    <a:cubicBezTo>
                      <a:pt x="207139" y="30062"/>
                      <a:pt x="212077" y="22248"/>
                      <a:pt x="211917" y="14954"/>
                    </a:cubicBezTo>
                    <a:close/>
                    <a:moveTo>
                      <a:pt x="222515" y="413418"/>
                    </a:moveTo>
                    <a:cubicBezTo>
                      <a:pt x="223332" y="403664"/>
                      <a:pt x="221060" y="397089"/>
                      <a:pt x="221455" y="387780"/>
                    </a:cubicBezTo>
                    <a:cubicBezTo>
                      <a:pt x="222600" y="394261"/>
                      <a:pt x="227631" y="407675"/>
                      <a:pt x="222515" y="413418"/>
                    </a:cubicBezTo>
                    <a:close/>
                    <a:moveTo>
                      <a:pt x="198147" y="333299"/>
                    </a:moveTo>
                    <a:cubicBezTo>
                      <a:pt x="201930" y="341927"/>
                      <a:pt x="202624" y="353705"/>
                      <a:pt x="204502" y="364281"/>
                    </a:cubicBezTo>
                    <a:cubicBezTo>
                      <a:pt x="201733" y="358870"/>
                      <a:pt x="199151" y="344027"/>
                      <a:pt x="198147" y="333299"/>
                    </a:cubicBezTo>
                    <a:close/>
                    <a:moveTo>
                      <a:pt x="157849" y="443321"/>
                    </a:moveTo>
                    <a:lnTo>
                      <a:pt x="137714" y="443321"/>
                    </a:lnTo>
                    <a:cubicBezTo>
                      <a:pt x="139460" y="436179"/>
                      <a:pt x="149494" y="439906"/>
                      <a:pt x="153624" y="442262"/>
                    </a:cubicBezTo>
                    <a:cubicBezTo>
                      <a:pt x="160909" y="441439"/>
                      <a:pt x="170418" y="443586"/>
                      <a:pt x="157849" y="443321"/>
                    </a:cubicBezTo>
                    <a:close/>
                    <a:moveTo>
                      <a:pt x="136662" y="408063"/>
                    </a:moveTo>
                    <a:cubicBezTo>
                      <a:pt x="137695" y="410305"/>
                      <a:pt x="139384" y="417334"/>
                      <a:pt x="137714" y="418763"/>
                    </a:cubicBezTo>
                    <a:cubicBezTo>
                      <a:pt x="132541" y="417921"/>
                      <a:pt x="137638" y="411544"/>
                      <a:pt x="136662" y="408063"/>
                    </a:cubicBezTo>
                    <a:close/>
                    <a:moveTo>
                      <a:pt x="152564" y="409132"/>
                    </a:moveTo>
                    <a:cubicBezTo>
                      <a:pt x="154159" y="411790"/>
                      <a:pt x="154601" y="415631"/>
                      <a:pt x="154685" y="419813"/>
                    </a:cubicBezTo>
                    <a:cubicBezTo>
                      <a:pt x="150987" y="419283"/>
                      <a:pt x="153118" y="412831"/>
                      <a:pt x="152564" y="409132"/>
                    </a:cubicBezTo>
                    <a:close/>
                    <a:moveTo>
                      <a:pt x="50800" y="283094"/>
                    </a:moveTo>
                    <a:cubicBezTo>
                      <a:pt x="56188" y="291211"/>
                      <a:pt x="66786" y="304029"/>
                      <a:pt x="65641" y="312998"/>
                    </a:cubicBezTo>
                    <a:cubicBezTo>
                      <a:pt x="64148" y="324709"/>
                      <a:pt x="41685" y="328039"/>
                      <a:pt x="40183" y="338616"/>
                    </a:cubicBezTo>
                    <a:cubicBezTo>
                      <a:pt x="38005" y="354405"/>
                      <a:pt x="54667" y="358643"/>
                      <a:pt x="69874" y="358927"/>
                    </a:cubicBezTo>
                    <a:lnTo>
                      <a:pt x="69874" y="373893"/>
                    </a:lnTo>
                    <a:cubicBezTo>
                      <a:pt x="76877" y="368368"/>
                      <a:pt x="83607" y="361632"/>
                      <a:pt x="90206" y="354821"/>
                    </a:cubicBezTo>
                    <a:cubicBezTo>
                      <a:pt x="92525" y="351046"/>
                      <a:pt x="96017" y="347887"/>
                      <a:pt x="99790" y="344916"/>
                    </a:cubicBezTo>
                    <a:cubicBezTo>
                      <a:pt x="106108" y="338474"/>
                      <a:pt x="112359" y="332457"/>
                      <a:pt x="118639" y="327954"/>
                    </a:cubicBezTo>
                    <a:cubicBezTo>
                      <a:pt x="114988" y="334520"/>
                      <a:pt x="106877" y="339363"/>
                      <a:pt x="99790" y="344916"/>
                    </a:cubicBezTo>
                    <a:cubicBezTo>
                      <a:pt x="96617" y="348161"/>
                      <a:pt x="93426" y="351491"/>
                      <a:pt x="90206" y="354821"/>
                    </a:cubicBezTo>
                    <a:cubicBezTo>
                      <a:pt x="89202" y="356429"/>
                      <a:pt x="88404" y="358142"/>
                      <a:pt x="87906" y="360005"/>
                    </a:cubicBezTo>
                    <a:cubicBezTo>
                      <a:pt x="86404" y="365473"/>
                      <a:pt x="90535" y="373524"/>
                      <a:pt x="85776" y="379219"/>
                    </a:cubicBezTo>
                    <a:cubicBezTo>
                      <a:pt x="85757" y="372777"/>
                      <a:pt x="85438" y="366088"/>
                      <a:pt x="86836" y="361065"/>
                    </a:cubicBezTo>
                    <a:cubicBezTo>
                      <a:pt x="77618" y="365038"/>
                      <a:pt x="66288" y="377876"/>
                      <a:pt x="71995" y="397383"/>
                    </a:cubicBezTo>
                    <a:cubicBezTo>
                      <a:pt x="117700" y="353005"/>
                      <a:pt x="162091" y="307293"/>
                      <a:pt x="214030" y="269197"/>
                    </a:cubicBezTo>
                    <a:cubicBezTo>
                      <a:pt x="169742" y="305240"/>
                      <a:pt x="127078" y="345058"/>
                      <a:pt x="87906" y="384564"/>
                    </a:cubicBezTo>
                    <a:cubicBezTo>
                      <a:pt x="82349" y="390155"/>
                      <a:pt x="74164" y="396200"/>
                      <a:pt x="73056" y="404866"/>
                    </a:cubicBezTo>
                    <a:cubicBezTo>
                      <a:pt x="118855" y="365208"/>
                      <a:pt x="164926" y="316536"/>
                      <a:pt x="218282" y="280965"/>
                    </a:cubicBezTo>
                    <a:cubicBezTo>
                      <a:pt x="176791" y="314445"/>
                      <a:pt x="130504" y="353090"/>
                      <a:pt x="91079" y="392047"/>
                    </a:cubicBezTo>
                    <a:cubicBezTo>
                      <a:pt x="81908" y="401100"/>
                      <a:pt x="70109" y="406966"/>
                      <a:pt x="75178" y="420910"/>
                    </a:cubicBezTo>
                    <a:cubicBezTo>
                      <a:pt x="122338" y="374792"/>
                      <a:pt x="170155" y="323602"/>
                      <a:pt x="225688" y="289498"/>
                    </a:cubicBezTo>
                    <a:cubicBezTo>
                      <a:pt x="200531" y="312903"/>
                      <a:pt x="167649" y="328550"/>
                      <a:pt x="147260" y="356808"/>
                    </a:cubicBezTo>
                    <a:cubicBezTo>
                      <a:pt x="147983" y="353241"/>
                      <a:pt x="145064" y="355076"/>
                      <a:pt x="144078" y="355748"/>
                    </a:cubicBezTo>
                    <a:cubicBezTo>
                      <a:pt x="121981" y="379749"/>
                      <a:pt x="95960" y="399833"/>
                      <a:pt x="76248" y="426227"/>
                    </a:cubicBezTo>
                    <a:cubicBezTo>
                      <a:pt x="78031" y="435327"/>
                      <a:pt x="81279" y="444182"/>
                      <a:pt x="79411" y="454011"/>
                    </a:cubicBezTo>
                    <a:cubicBezTo>
                      <a:pt x="81805" y="457663"/>
                      <a:pt x="88366" y="457105"/>
                      <a:pt x="92149" y="459366"/>
                    </a:cubicBezTo>
                    <a:cubicBezTo>
                      <a:pt x="97481" y="483887"/>
                      <a:pt x="102118" y="509108"/>
                      <a:pt x="104850" y="536277"/>
                    </a:cubicBezTo>
                    <a:cubicBezTo>
                      <a:pt x="117372" y="527498"/>
                      <a:pt x="132203" y="511832"/>
                      <a:pt x="145129" y="499950"/>
                    </a:cubicBezTo>
                    <a:cubicBezTo>
                      <a:pt x="145946" y="485590"/>
                      <a:pt x="143749" y="474285"/>
                      <a:pt x="144078" y="460425"/>
                    </a:cubicBezTo>
                    <a:cubicBezTo>
                      <a:pt x="151165" y="461116"/>
                      <a:pt x="161040" y="459016"/>
                      <a:pt x="166334" y="461494"/>
                    </a:cubicBezTo>
                    <a:cubicBezTo>
                      <a:pt x="168493" y="468580"/>
                      <a:pt x="167527" y="478807"/>
                      <a:pt x="169526" y="486072"/>
                    </a:cubicBezTo>
                    <a:cubicBezTo>
                      <a:pt x="181260" y="479724"/>
                      <a:pt x="197677" y="463150"/>
                      <a:pt x="209787" y="457218"/>
                    </a:cubicBezTo>
                    <a:cubicBezTo>
                      <a:pt x="204455" y="461580"/>
                      <a:pt x="196851" y="466603"/>
                      <a:pt x="188600" y="473225"/>
                    </a:cubicBezTo>
                    <a:cubicBezTo>
                      <a:pt x="177880" y="481862"/>
                      <a:pt x="164626" y="488380"/>
                      <a:pt x="171629" y="505286"/>
                    </a:cubicBezTo>
                    <a:cubicBezTo>
                      <a:pt x="186329" y="494813"/>
                      <a:pt x="200334" y="483650"/>
                      <a:pt x="214030" y="472156"/>
                    </a:cubicBezTo>
                    <a:cubicBezTo>
                      <a:pt x="212856" y="467653"/>
                      <a:pt x="212809" y="462015"/>
                      <a:pt x="212978" y="456159"/>
                    </a:cubicBezTo>
                    <a:cubicBezTo>
                      <a:pt x="222628" y="456613"/>
                      <a:pt x="230447" y="455232"/>
                      <a:pt x="236286" y="451873"/>
                    </a:cubicBezTo>
                    <a:cubicBezTo>
                      <a:pt x="242416" y="433208"/>
                      <a:pt x="241055" y="412226"/>
                      <a:pt x="242660" y="390987"/>
                    </a:cubicBezTo>
                    <a:cubicBezTo>
                      <a:pt x="243946" y="374044"/>
                      <a:pt x="244274" y="355341"/>
                      <a:pt x="242660" y="340773"/>
                    </a:cubicBezTo>
                    <a:cubicBezTo>
                      <a:pt x="241815" y="333138"/>
                      <a:pt x="238342" y="326459"/>
                      <a:pt x="237356" y="319412"/>
                    </a:cubicBezTo>
                    <a:cubicBezTo>
                      <a:pt x="234596" y="299668"/>
                      <a:pt x="232634" y="283661"/>
                      <a:pt x="226758" y="265990"/>
                    </a:cubicBezTo>
                    <a:cubicBezTo>
                      <a:pt x="221558" y="250390"/>
                      <a:pt x="214086" y="235263"/>
                      <a:pt x="208726" y="218991"/>
                    </a:cubicBezTo>
                    <a:cubicBezTo>
                      <a:pt x="196758" y="182428"/>
                      <a:pt x="208604" y="138551"/>
                      <a:pt x="211917" y="95063"/>
                    </a:cubicBezTo>
                    <a:cubicBezTo>
                      <a:pt x="217146" y="98336"/>
                      <a:pt x="217634" y="106396"/>
                      <a:pt x="222515" y="110029"/>
                    </a:cubicBezTo>
                    <a:cubicBezTo>
                      <a:pt x="222074" y="75376"/>
                      <a:pt x="222938" y="42086"/>
                      <a:pt x="228880" y="13875"/>
                    </a:cubicBezTo>
                    <a:cubicBezTo>
                      <a:pt x="224731" y="3989"/>
                      <a:pt x="212359" y="6411"/>
                      <a:pt x="206614" y="-12"/>
                    </a:cubicBezTo>
                    <a:cubicBezTo>
                      <a:pt x="194354" y="1899"/>
                      <a:pt x="180837" y="2495"/>
                      <a:pt x="167386" y="3214"/>
                    </a:cubicBezTo>
                    <a:cubicBezTo>
                      <a:pt x="167376" y="39863"/>
                      <a:pt x="162195" y="71308"/>
                      <a:pt x="159979" y="105762"/>
                    </a:cubicBezTo>
                    <a:cubicBezTo>
                      <a:pt x="155098" y="88138"/>
                      <a:pt x="150611" y="64658"/>
                      <a:pt x="147260" y="47005"/>
                    </a:cubicBezTo>
                    <a:cubicBezTo>
                      <a:pt x="146077" y="40771"/>
                      <a:pt x="147833" y="31339"/>
                      <a:pt x="140896" y="28832"/>
                    </a:cubicBezTo>
                    <a:cubicBezTo>
                      <a:pt x="140323" y="49370"/>
                      <a:pt x="141074" y="83484"/>
                      <a:pt x="141947" y="102536"/>
                    </a:cubicBezTo>
                    <a:cubicBezTo>
                      <a:pt x="128195" y="73531"/>
                      <a:pt x="127200" y="37829"/>
                      <a:pt x="114406" y="7471"/>
                    </a:cubicBezTo>
                    <a:cubicBezTo>
                      <a:pt x="96326" y="8133"/>
                      <a:pt x="75713" y="7745"/>
                      <a:pt x="64570" y="9609"/>
                    </a:cubicBezTo>
                    <a:cubicBezTo>
                      <a:pt x="65237" y="28633"/>
                      <a:pt x="75422" y="52728"/>
                      <a:pt x="75178" y="72642"/>
                    </a:cubicBezTo>
                    <a:cubicBezTo>
                      <a:pt x="69799" y="57042"/>
                      <a:pt x="69273" y="36580"/>
                      <a:pt x="63519" y="21358"/>
                    </a:cubicBezTo>
                    <a:cubicBezTo>
                      <a:pt x="63735" y="41518"/>
                      <a:pt x="72286" y="64412"/>
                      <a:pt x="67752" y="82254"/>
                    </a:cubicBezTo>
                    <a:cubicBezTo>
                      <a:pt x="66823" y="58622"/>
                      <a:pt x="64148" y="36760"/>
                      <a:pt x="60337" y="16023"/>
                    </a:cubicBezTo>
                    <a:cubicBezTo>
                      <a:pt x="46069" y="35539"/>
                      <a:pt x="59361" y="76559"/>
                      <a:pt x="55033" y="102536"/>
                    </a:cubicBezTo>
                    <a:cubicBezTo>
                      <a:pt x="52593" y="80456"/>
                      <a:pt x="53775" y="54668"/>
                      <a:pt x="50800" y="33098"/>
                    </a:cubicBezTo>
                    <a:cubicBezTo>
                      <a:pt x="37949" y="53353"/>
                      <a:pt x="53240" y="84108"/>
                      <a:pt x="48669" y="111098"/>
                    </a:cubicBezTo>
                    <a:cubicBezTo>
                      <a:pt x="47120" y="92007"/>
                      <a:pt x="46773" y="71696"/>
                      <a:pt x="42314" y="55529"/>
                    </a:cubicBezTo>
                    <a:cubicBezTo>
                      <a:pt x="29623" y="102026"/>
                      <a:pt x="2804" y="138107"/>
                      <a:pt x="-96" y="185890"/>
                    </a:cubicBezTo>
                    <a:cubicBezTo>
                      <a:pt x="-1298" y="206305"/>
                      <a:pt x="6456" y="215160"/>
                      <a:pt x="14763" y="229672"/>
                    </a:cubicBezTo>
                    <a:cubicBezTo>
                      <a:pt x="26929" y="251005"/>
                      <a:pt x="37311" y="262802"/>
                      <a:pt x="50800" y="283094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67" name="Freeform 176">
                <a:extLst>
                  <a:ext uri="{FF2B5EF4-FFF2-40B4-BE49-F238E27FC236}">
                    <a16:creationId xmlns:a16="http://schemas.microsoft.com/office/drawing/2014/main" id="{03FCE27F-F2F5-2189-7E22-8AD3F2AEF8FB}"/>
                  </a:ext>
                </a:extLst>
              </p:cNvPr>
              <p:cNvSpPr/>
              <p:nvPr/>
            </p:nvSpPr>
            <p:spPr>
              <a:xfrm>
                <a:off x="6606499" y="3730743"/>
                <a:ext cx="113463" cy="154274"/>
              </a:xfrm>
              <a:custGeom>
                <a:avLst/>
                <a:gdLst>
                  <a:gd name="connsiteX0" fmla="*/ 1142 w 41641"/>
                  <a:gd name="connsiteY0" fmla="*/ 43770 h 56619"/>
                  <a:gd name="connsiteX1" fmla="*/ 7516 w 41641"/>
                  <a:gd name="connsiteY1" fmla="*/ 41641 h 56619"/>
                  <a:gd name="connsiteX2" fmla="*/ 2203 w 41641"/>
                  <a:gd name="connsiteY2" fmla="*/ 56607 h 56619"/>
                  <a:gd name="connsiteX3" fmla="*/ 41422 w 41641"/>
                  <a:gd name="connsiteY3" fmla="*/ 27763 h 56619"/>
                  <a:gd name="connsiteX4" fmla="*/ 41422 w 41641"/>
                  <a:gd name="connsiteY4" fmla="*/ -12 h 56619"/>
                  <a:gd name="connsiteX5" fmla="*/ 81 w 41641"/>
                  <a:gd name="connsiteY5" fmla="*/ 33108 h 56619"/>
                  <a:gd name="connsiteX6" fmla="*/ 1142 w 41641"/>
                  <a:gd name="connsiteY6" fmla="*/ 43770 h 5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641" h="56619">
                    <a:moveTo>
                      <a:pt x="1142" y="43770"/>
                    </a:moveTo>
                    <a:cubicBezTo>
                      <a:pt x="2043" y="46664"/>
                      <a:pt x="6615" y="38784"/>
                      <a:pt x="7516" y="41641"/>
                    </a:cubicBezTo>
                    <a:cubicBezTo>
                      <a:pt x="1011" y="43770"/>
                      <a:pt x="832" y="48490"/>
                      <a:pt x="2203" y="56607"/>
                    </a:cubicBezTo>
                    <a:cubicBezTo>
                      <a:pt x="16133" y="47856"/>
                      <a:pt x="27670" y="36693"/>
                      <a:pt x="41422" y="27763"/>
                    </a:cubicBezTo>
                    <a:lnTo>
                      <a:pt x="41422" y="-12"/>
                    </a:lnTo>
                    <a:cubicBezTo>
                      <a:pt x="26365" y="9713"/>
                      <a:pt x="12575" y="20753"/>
                      <a:pt x="81" y="33108"/>
                    </a:cubicBezTo>
                    <a:cubicBezTo>
                      <a:pt x="-548" y="33486"/>
                      <a:pt x="-191" y="41868"/>
                      <a:pt x="1142" y="43770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grpSp>
          <p:nvGrpSpPr>
            <p:cNvPr id="160" name="Graphic 177">
              <a:extLst>
                <a:ext uri="{FF2B5EF4-FFF2-40B4-BE49-F238E27FC236}">
                  <a16:creationId xmlns:a16="http://schemas.microsoft.com/office/drawing/2014/main" id="{894BAA87-6964-CF5E-D1C6-94EE25590E11}"/>
                </a:ext>
              </a:extLst>
            </p:cNvPr>
            <p:cNvGrpSpPr/>
            <p:nvPr/>
          </p:nvGrpSpPr>
          <p:grpSpPr>
            <a:xfrm>
              <a:off x="5016550" y="1928671"/>
              <a:ext cx="1895585" cy="3024801"/>
              <a:chOff x="4990387" y="1748539"/>
              <a:chExt cx="1648380" cy="2630334"/>
            </a:xfrm>
            <a:grpFill/>
          </p:grpSpPr>
          <p:sp>
            <p:nvSpPr>
              <p:cNvPr id="161" name="Freeform 70">
                <a:extLst>
                  <a:ext uri="{FF2B5EF4-FFF2-40B4-BE49-F238E27FC236}">
                    <a16:creationId xmlns:a16="http://schemas.microsoft.com/office/drawing/2014/main" id="{DA6FC857-7E86-2DF9-E249-4643F1FF1882}"/>
                  </a:ext>
                </a:extLst>
              </p:cNvPr>
              <p:cNvSpPr/>
              <p:nvPr/>
            </p:nvSpPr>
            <p:spPr>
              <a:xfrm rot="-1917689">
                <a:off x="5846942" y="3093935"/>
                <a:ext cx="12114" cy="34638"/>
              </a:xfrm>
              <a:custGeom>
                <a:avLst/>
                <a:gdLst>
                  <a:gd name="connsiteX0" fmla="*/ 7272 w 12114"/>
                  <a:gd name="connsiteY0" fmla="*/ 34535 h 34638"/>
                  <a:gd name="connsiteX1" fmla="*/ 1768 w 12114"/>
                  <a:gd name="connsiteY1" fmla="*/ -103 h 34638"/>
                  <a:gd name="connsiteX2" fmla="*/ 7272 w 12114"/>
                  <a:gd name="connsiteY2" fmla="*/ 34535 h 3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14" h="34638">
                    <a:moveTo>
                      <a:pt x="7272" y="34535"/>
                    </a:moveTo>
                    <a:cubicBezTo>
                      <a:pt x="19236" y="19985"/>
                      <a:pt x="5644" y="11023"/>
                      <a:pt x="1768" y="-103"/>
                    </a:cubicBezTo>
                    <a:cubicBezTo>
                      <a:pt x="-1798" y="12645"/>
                      <a:pt x="-67" y="24234"/>
                      <a:pt x="7272" y="3453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2" name="Freeform 71">
                <a:extLst>
                  <a:ext uri="{FF2B5EF4-FFF2-40B4-BE49-F238E27FC236}">
                    <a16:creationId xmlns:a16="http://schemas.microsoft.com/office/drawing/2014/main" id="{75FC7A1B-F739-3530-503D-66F6A15945BB}"/>
                  </a:ext>
                </a:extLst>
              </p:cNvPr>
              <p:cNvSpPr/>
              <p:nvPr/>
            </p:nvSpPr>
            <p:spPr>
              <a:xfrm rot="-1917689">
                <a:off x="5750093" y="1800622"/>
                <a:ext cx="30621" cy="81741"/>
              </a:xfrm>
              <a:custGeom>
                <a:avLst/>
                <a:gdLst>
                  <a:gd name="connsiteX0" fmla="*/ -47 w 30621"/>
                  <a:gd name="connsiteY0" fmla="*/ -109 h 81741"/>
                  <a:gd name="connsiteX1" fmla="*/ 30574 w 30621"/>
                  <a:gd name="connsiteY1" fmla="*/ 81633 h 81741"/>
                  <a:gd name="connsiteX2" fmla="*/ -47 w 30621"/>
                  <a:gd name="connsiteY2" fmla="*/ -109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1" h="81741">
                    <a:moveTo>
                      <a:pt x="-47" y="-109"/>
                    </a:moveTo>
                    <a:cubicBezTo>
                      <a:pt x="26594" y="20880"/>
                      <a:pt x="26336" y="69735"/>
                      <a:pt x="30574" y="81633"/>
                    </a:cubicBezTo>
                    <a:cubicBezTo>
                      <a:pt x="29463" y="53793"/>
                      <a:pt x="31426" y="14081"/>
                      <a:pt x="-47" y="-1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3" name="Freeform 72">
                <a:extLst>
                  <a:ext uri="{FF2B5EF4-FFF2-40B4-BE49-F238E27FC236}">
                    <a16:creationId xmlns:a16="http://schemas.microsoft.com/office/drawing/2014/main" id="{B3D5808A-B8C2-C3DC-7F87-586B6B6A9220}"/>
                  </a:ext>
                </a:extLst>
              </p:cNvPr>
              <p:cNvSpPr/>
              <p:nvPr/>
            </p:nvSpPr>
            <p:spPr>
              <a:xfrm rot="-1917689">
                <a:off x="5446056" y="3054622"/>
                <a:ext cx="18631" cy="21864"/>
              </a:xfrm>
              <a:custGeom>
                <a:avLst/>
                <a:gdLst>
                  <a:gd name="connsiteX0" fmla="*/ 9460 w 18631"/>
                  <a:gd name="connsiteY0" fmla="*/ -95 h 21864"/>
                  <a:gd name="connsiteX1" fmla="*/ -24 w 18631"/>
                  <a:gd name="connsiteY1" fmla="*/ 14584 h 21864"/>
                  <a:gd name="connsiteX2" fmla="*/ 5790 w 18631"/>
                  <a:gd name="connsiteY2" fmla="*/ 21769 h 21864"/>
                  <a:gd name="connsiteX3" fmla="*/ 18607 w 18631"/>
                  <a:gd name="connsiteY3" fmla="*/ 12679 h 21864"/>
                  <a:gd name="connsiteX4" fmla="*/ 9460 w 18631"/>
                  <a:gd name="connsiteY4" fmla="*/ -95 h 2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1" h="21864">
                    <a:moveTo>
                      <a:pt x="9460" y="-95"/>
                    </a:moveTo>
                    <a:cubicBezTo>
                      <a:pt x="6281" y="4798"/>
                      <a:pt x="3154" y="9717"/>
                      <a:pt x="-24" y="14584"/>
                    </a:cubicBezTo>
                    <a:cubicBezTo>
                      <a:pt x="3439" y="16645"/>
                      <a:pt x="4679" y="19194"/>
                      <a:pt x="5790" y="21769"/>
                    </a:cubicBezTo>
                    <a:cubicBezTo>
                      <a:pt x="10390" y="20147"/>
                      <a:pt x="14007" y="14275"/>
                      <a:pt x="18607" y="12679"/>
                    </a:cubicBezTo>
                    <a:cubicBezTo>
                      <a:pt x="14602" y="8609"/>
                      <a:pt x="15868" y="3433"/>
                      <a:pt x="9460" y="-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4" name="Freeform 73">
                <a:extLst>
                  <a:ext uri="{FF2B5EF4-FFF2-40B4-BE49-F238E27FC236}">
                    <a16:creationId xmlns:a16="http://schemas.microsoft.com/office/drawing/2014/main" id="{C9F067E5-79A1-ECAD-0DC9-7B92AECD4A62}"/>
                  </a:ext>
                </a:extLst>
              </p:cNvPr>
              <p:cNvSpPr/>
              <p:nvPr/>
            </p:nvSpPr>
            <p:spPr>
              <a:xfrm rot="-1917689">
                <a:off x="5500118" y="2744212"/>
                <a:ext cx="21617" cy="19191"/>
              </a:xfrm>
              <a:custGeom>
                <a:avLst/>
                <a:gdLst>
                  <a:gd name="connsiteX0" fmla="*/ 21573 w 21617"/>
                  <a:gd name="connsiteY0" fmla="*/ -98 h 19191"/>
                  <a:gd name="connsiteX1" fmla="*/ -30 w 21617"/>
                  <a:gd name="connsiteY1" fmla="*/ 17234 h 19191"/>
                  <a:gd name="connsiteX2" fmla="*/ 21573 w 21617"/>
                  <a:gd name="connsiteY2" fmla="*/ -98 h 1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17" h="19191">
                    <a:moveTo>
                      <a:pt x="21573" y="-98"/>
                    </a:moveTo>
                    <a:cubicBezTo>
                      <a:pt x="14131" y="4666"/>
                      <a:pt x="6378" y="7757"/>
                      <a:pt x="-30" y="17234"/>
                    </a:cubicBezTo>
                    <a:cubicBezTo>
                      <a:pt x="8988" y="25655"/>
                      <a:pt x="22089" y="2915"/>
                      <a:pt x="21573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5" name="Freeform 74">
                <a:extLst>
                  <a:ext uri="{FF2B5EF4-FFF2-40B4-BE49-F238E27FC236}">
                    <a16:creationId xmlns:a16="http://schemas.microsoft.com/office/drawing/2014/main" id="{8F552759-574C-C2FC-8B51-A2D1DAE3FEE5}"/>
                  </a:ext>
                </a:extLst>
              </p:cNvPr>
              <p:cNvSpPr/>
              <p:nvPr/>
            </p:nvSpPr>
            <p:spPr>
              <a:xfrm rot="-1917689">
                <a:off x="5804793" y="3071917"/>
                <a:ext cx="15788" cy="24103"/>
              </a:xfrm>
              <a:custGeom>
                <a:avLst/>
                <a:gdLst>
                  <a:gd name="connsiteX0" fmla="*/ -21 w 15788"/>
                  <a:gd name="connsiteY0" fmla="*/ -21 h 24103"/>
                  <a:gd name="connsiteX1" fmla="*/ 15767 w 15788"/>
                  <a:gd name="connsiteY1" fmla="*/ 23878 h 24103"/>
                  <a:gd name="connsiteX2" fmla="*/ -21 w 15788"/>
                  <a:gd name="connsiteY2" fmla="*/ -21 h 2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88" h="24103">
                    <a:moveTo>
                      <a:pt x="-21" y="-21"/>
                    </a:moveTo>
                    <a:cubicBezTo>
                      <a:pt x="5121" y="6675"/>
                      <a:pt x="3364" y="25706"/>
                      <a:pt x="15767" y="23878"/>
                    </a:cubicBezTo>
                    <a:cubicBezTo>
                      <a:pt x="10289" y="17337"/>
                      <a:pt x="10392" y="-1489"/>
                      <a:pt x="-21" y="-2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6" name="Freeform 75">
                <a:extLst>
                  <a:ext uri="{FF2B5EF4-FFF2-40B4-BE49-F238E27FC236}">
                    <a16:creationId xmlns:a16="http://schemas.microsoft.com/office/drawing/2014/main" id="{0DF48EA9-8F77-D595-F69E-9E68D261298F}"/>
                  </a:ext>
                </a:extLst>
              </p:cNvPr>
              <p:cNvSpPr/>
              <p:nvPr/>
            </p:nvSpPr>
            <p:spPr>
              <a:xfrm rot="-1917689">
                <a:off x="5673228" y="1831202"/>
                <a:ext cx="138556" cy="290473"/>
              </a:xfrm>
              <a:custGeom>
                <a:avLst/>
                <a:gdLst>
                  <a:gd name="connsiteX0" fmla="*/ 59983 w 138556"/>
                  <a:gd name="connsiteY0" fmla="*/ 134017 h 290473"/>
                  <a:gd name="connsiteX1" fmla="*/ 72412 w 138556"/>
                  <a:gd name="connsiteY1" fmla="*/ 103962 h 290473"/>
                  <a:gd name="connsiteX2" fmla="*/ 28483 w 138556"/>
                  <a:gd name="connsiteY2" fmla="*/ -108 h 290473"/>
                  <a:gd name="connsiteX3" fmla="*/ -45 w 138556"/>
                  <a:gd name="connsiteY3" fmla="*/ 33501 h 290473"/>
                  <a:gd name="connsiteX4" fmla="*/ 15046 w 138556"/>
                  <a:gd name="connsiteY4" fmla="*/ 63838 h 290473"/>
                  <a:gd name="connsiteX5" fmla="*/ 28509 w 138556"/>
                  <a:gd name="connsiteY5" fmla="*/ 48309 h 290473"/>
                  <a:gd name="connsiteX6" fmla="*/ 15925 w 138556"/>
                  <a:gd name="connsiteY6" fmla="*/ 67856 h 290473"/>
                  <a:gd name="connsiteX7" fmla="*/ 115411 w 138556"/>
                  <a:gd name="connsiteY7" fmla="*/ 290366 h 290473"/>
                  <a:gd name="connsiteX8" fmla="*/ 138512 w 138556"/>
                  <a:gd name="connsiteY8" fmla="*/ 270613 h 290473"/>
                  <a:gd name="connsiteX9" fmla="*/ 74143 w 138556"/>
                  <a:gd name="connsiteY9" fmla="*/ 111997 h 290473"/>
                  <a:gd name="connsiteX10" fmla="*/ 59983 w 138556"/>
                  <a:gd name="connsiteY10" fmla="*/ 134017 h 290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556" h="290473">
                    <a:moveTo>
                      <a:pt x="59983" y="134017"/>
                    </a:moveTo>
                    <a:cubicBezTo>
                      <a:pt x="58820" y="125132"/>
                      <a:pt x="64376" y="114856"/>
                      <a:pt x="72412" y="103962"/>
                    </a:cubicBezTo>
                    <a:cubicBezTo>
                      <a:pt x="58872" y="68989"/>
                      <a:pt x="43781" y="34428"/>
                      <a:pt x="28483" y="-108"/>
                    </a:cubicBezTo>
                    <a:cubicBezTo>
                      <a:pt x="18121" y="7335"/>
                      <a:pt x="8612" y="18435"/>
                      <a:pt x="-45" y="33501"/>
                    </a:cubicBezTo>
                    <a:cubicBezTo>
                      <a:pt x="6700" y="43184"/>
                      <a:pt x="8224" y="54104"/>
                      <a:pt x="15046" y="63838"/>
                    </a:cubicBezTo>
                    <a:cubicBezTo>
                      <a:pt x="19749" y="59718"/>
                      <a:pt x="22385" y="45811"/>
                      <a:pt x="28509" y="48309"/>
                    </a:cubicBezTo>
                    <a:cubicBezTo>
                      <a:pt x="24323" y="54799"/>
                      <a:pt x="20111" y="61366"/>
                      <a:pt x="15925" y="67856"/>
                    </a:cubicBezTo>
                    <a:cubicBezTo>
                      <a:pt x="49828" y="141897"/>
                      <a:pt x="77425" y="217303"/>
                      <a:pt x="115411" y="290366"/>
                    </a:cubicBezTo>
                    <a:cubicBezTo>
                      <a:pt x="122698" y="281893"/>
                      <a:pt x="131819" y="281687"/>
                      <a:pt x="138512" y="270613"/>
                    </a:cubicBezTo>
                    <a:cubicBezTo>
                      <a:pt x="120475" y="216994"/>
                      <a:pt x="99054" y="164122"/>
                      <a:pt x="74143" y="111997"/>
                    </a:cubicBezTo>
                    <a:cubicBezTo>
                      <a:pt x="66546" y="118745"/>
                      <a:pt x="70991" y="133579"/>
                      <a:pt x="59983" y="13401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7" name="Freeform 76">
                <a:extLst>
                  <a:ext uri="{FF2B5EF4-FFF2-40B4-BE49-F238E27FC236}">
                    <a16:creationId xmlns:a16="http://schemas.microsoft.com/office/drawing/2014/main" id="{61F032B0-2965-ADC9-35FF-771BF51D2218}"/>
                  </a:ext>
                </a:extLst>
              </p:cNvPr>
              <p:cNvSpPr/>
              <p:nvPr/>
            </p:nvSpPr>
            <p:spPr>
              <a:xfrm rot="-1917689">
                <a:off x="5637861" y="1895610"/>
                <a:ext cx="163883" cy="281205"/>
              </a:xfrm>
              <a:custGeom>
                <a:avLst/>
                <a:gdLst>
                  <a:gd name="connsiteX0" fmla="*/ 33578 w 163883"/>
                  <a:gd name="connsiteY0" fmla="*/ 171283 h 281205"/>
                  <a:gd name="connsiteX1" fmla="*/ 59005 w 163883"/>
                  <a:gd name="connsiteY1" fmla="*/ 228971 h 281205"/>
                  <a:gd name="connsiteX2" fmla="*/ 59884 w 163883"/>
                  <a:gd name="connsiteY2" fmla="*/ 233014 h 281205"/>
                  <a:gd name="connsiteX3" fmla="*/ 32958 w 163883"/>
                  <a:gd name="connsiteY3" fmla="*/ 177747 h 281205"/>
                  <a:gd name="connsiteX4" fmla="*/ 33578 w 163883"/>
                  <a:gd name="connsiteY4" fmla="*/ 171283 h 281205"/>
                  <a:gd name="connsiteX5" fmla="*/ 114536 w 163883"/>
                  <a:gd name="connsiteY5" fmla="*/ 212617 h 281205"/>
                  <a:gd name="connsiteX6" fmla="*/ 99316 w 163883"/>
                  <a:gd name="connsiteY6" fmla="*/ 220189 h 281205"/>
                  <a:gd name="connsiteX7" fmla="*/ 114536 w 163883"/>
                  <a:gd name="connsiteY7" fmla="*/ 212617 h 281205"/>
                  <a:gd name="connsiteX8" fmla="*/ 163840 w 163883"/>
                  <a:gd name="connsiteY8" fmla="*/ 254518 h 281205"/>
                  <a:gd name="connsiteX9" fmla="*/ 57325 w 163883"/>
                  <a:gd name="connsiteY9" fmla="*/ -107 h 281205"/>
                  <a:gd name="connsiteX10" fmla="*/ 14792 w 163883"/>
                  <a:gd name="connsiteY10" fmla="*/ 249058 h 281205"/>
                  <a:gd name="connsiteX11" fmla="*/ 163840 w 163883"/>
                  <a:gd name="connsiteY11" fmla="*/ 254518 h 281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883" h="281205">
                    <a:moveTo>
                      <a:pt x="33578" y="171283"/>
                    </a:moveTo>
                    <a:cubicBezTo>
                      <a:pt x="39030" y="191216"/>
                      <a:pt x="42932" y="211433"/>
                      <a:pt x="59005" y="228971"/>
                    </a:cubicBezTo>
                    <a:cubicBezTo>
                      <a:pt x="63760" y="231057"/>
                      <a:pt x="62494" y="234508"/>
                      <a:pt x="59884" y="233014"/>
                    </a:cubicBezTo>
                    <a:cubicBezTo>
                      <a:pt x="40994" y="216712"/>
                      <a:pt x="34508" y="197809"/>
                      <a:pt x="32958" y="177747"/>
                    </a:cubicBezTo>
                    <a:cubicBezTo>
                      <a:pt x="30581" y="176202"/>
                      <a:pt x="32984" y="173601"/>
                      <a:pt x="33578" y="171283"/>
                    </a:cubicBezTo>
                    <a:close/>
                    <a:moveTo>
                      <a:pt x="114536" y="212617"/>
                    </a:moveTo>
                    <a:cubicBezTo>
                      <a:pt x="110738" y="221090"/>
                      <a:pt x="103735" y="214883"/>
                      <a:pt x="99316" y="220189"/>
                    </a:cubicBezTo>
                    <a:cubicBezTo>
                      <a:pt x="95569" y="214729"/>
                      <a:pt x="108877" y="207029"/>
                      <a:pt x="114536" y="212617"/>
                    </a:cubicBezTo>
                    <a:close/>
                    <a:moveTo>
                      <a:pt x="163840" y="254518"/>
                    </a:moveTo>
                    <a:cubicBezTo>
                      <a:pt x="133684" y="168450"/>
                      <a:pt x="91719" y="84983"/>
                      <a:pt x="57325" y="-107"/>
                    </a:cubicBezTo>
                    <a:cubicBezTo>
                      <a:pt x="2259" y="52070"/>
                      <a:pt x="-15855" y="210660"/>
                      <a:pt x="14792" y="249058"/>
                    </a:cubicBezTo>
                    <a:cubicBezTo>
                      <a:pt x="56990" y="302059"/>
                      <a:pt x="120531" y="278675"/>
                      <a:pt x="163840" y="25451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8" name="Freeform 77">
                <a:extLst>
                  <a:ext uri="{FF2B5EF4-FFF2-40B4-BE49-F238E27FC236}">
                    <a16:creationId xmlns:a16="http://schemas.microsoft.com/office/drawing/2014/main" id="{BF05BB89-3C90-83F3-BDFA-37811A2EC648}"/>
                  </a:ext>
                </a:extLst>
              </p:cNvPr>
              <p:cNvSpPr/>
              <p:nvPr/>
            </p:nvSpPr>
            <p:spPr>
              <a:xfrm rot="-1917689">
                <a:off x="5622252" y="2299690"/>
                <a:ext cx="34186" cy="45750"/>
              </a:xfrm>
              <a:custGeom>
                <a:avLst/>
                <a:gdLst>
                  <a:gd name="connsiteX0" fmla="*/ 34149 w 34186"/>
                  <a:gd name="connsiteY0" fmla="*/ 13146 h 45750"/>
                  <a:gd name="connsiteX1" fmla="*/ -38 w 34186"/>
                  <a:gd name="connsiteY1" fmla="*/ 1660 h 45750"/>
                  <a:gd name="connsiteX2" fmla="*/ 20169 w 34186"/>
                  <a:gd name="connsiteY2" fmla="*/ 45647 h 45750"/>
                  <a:gd name="connsiteX3" fmla="*/ 34149 w 34186"/>
                  <a:gd name="connsiteY3" fmla="*/ 13146 h 4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86" h="45750">
                    <a:moveTo>
                      <a:pt x="34149" y="13146"/>
                    </a:moveTo>
                    <a:cubicBezTo>
                      <a:pt x="22443" y="7789"/>
                      <a:pt x="9109" y="-4701"/>
                      <a:pt x="-38" y="1660"/>
                    </a:cubicBezTo>
                    <a:cubicBezTo>
                      <a:pt x="10169" y="15567"/>
                      <a:pt x="11125" y="31534"/>
                      <a:pt x="20169" y="45647"/>
                    </a:cubicBezTo>
                    <a:cubicBezTo>
                      <a:pt x="26836" y="34367"/>
                      <a:pt x="31668" y="23473"/>
                      <a:pt x="34149" y="1314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9" name="Freeform 78">
                <a:extLst>
                  <a:ext uri="{FF2B5EF4-FFF2-40B4-BE49-F238E27FC236}">
                    <a16:creationId xmlns:a16="http://schemas.microsoft.com/office/drawing/2014/main" id="{1C4151D4-F92C-7A8B-DCA0-629CDC2D1F49}"/>
                  </a:ext>
                </a:extLst>
              </p:cNvPr>
              <p:cNvSpPr/>
              <p:nvPr/>
            </p:nvSpPr>
            <p:spPr>
              <a:xfrm rot="-1917689">
                <a:off x="5598406" y="2289163"/>
                <a:ext cx="41249" cy="96910"/>
              </a:xfrm>
              <a:custGeom>
                <a:avLst/>
                <a:gdLst>
                  <a:gd name="connsiteX0" fmla="*/ -38 w 41249"/>
                  <a:gd name="connsiteY0" fmla="*/ -103 h 96910"/>
                  <a:gd name="connsiteX1" fmla="*/ 38103 w 41249"/>
                  <a:gd name="connsiteY1" fmla="*/ 96807 h 96910"/>
                  <a:gd name="connsiteX2" fmla="*/ -38 w 41249"/>
                  <a:gd name="connsiteY2" fmla="*/ -103 h 9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249" h="96910">
                    <a:moveTo>
                      <a:pt x="-38" y="-103"/>
                    </a:moveTo>
                    <a:cubicBezTo>
                      <a:pt x="7404" y="33325"/>
                      <a:pt x="22934" y="65028"/>
                      <a:pt x="38103" y="96807"/>
                    </a:cubicBezTo>
                    <a:cubicBezTo>
                      <a:pt x="48103" y="59542"/>
                      <a:pt x="33606" y="27634"/>
                      <a:pt x="-38" y="-1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0" name="Freeform 79">
                <a:extLst>
                  <a:ext uri="{FF2B5EF4-FFF2-40B4-BE49-F238E27FC236}">
                    <a16:creationId xmlns:a16="http://schemas.microsoft.com/office/drawing/2014/main" id="{16A8CDFB-2EA4-4A9A-F824-ED2AC4B6F867}"/>
                  </a:ext>
                </a:extLst>
              </p:cNvPr>
              <p:cNvSpPr/>
              <p:nvPr/>
            </p:nvSpPr>
            <p:spPr>
              <a:xfrm rot="-1917689">
                <a:off x="5583680" y="2288598"/>
                <a:ext cx="58657" cy="140407"/>
              </a:xfrm>
              <a:custGeom>
                <a:avLst/>
                <a:gdLst>
                  <a:gd name="connsiteX0" fmla="*/ 50067 w 58657"/>
                  <a:gd name="connsiteY0" fmla="*/ 140305 h 140407"/>
                  <a:gd name="connsiteX1" fmla="*/ 58620 w 58657"/>
                  <a:gd name="connsiteY1" fmla="*/ 121608 h 140407"/>
                  <a:gd name="connsiteX2" fmla="*/ 8696 w 58657"/>
                  <a:gd name="connsiteY2" fmla="*/ -103 h 140407"/>
                  <a:gd name="connsiteX3" fmla="*/ -38 w 58657"/>
                  <a:gd name="connsiteY3" fmla="*/ 8087 h 140407"/>
                  <a:gd name="connsiteX4" fmla="*/ 50067 w 58657"/>
                  <a:gd name="connsiteY4" fmla="*/ 140305 h 14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657" h="140407">
                    <a:moveTo>
                      <a:pt x="50067" y="140305"/>
                    </a:moveTo>
                    <a:cubicBezTo>
                      <a:pt x="52987" y="134099"/>
                      <a:pt x="52134" y="128639"/>
                      <a:pt x="58620" y="121608"/>
                    </a:cubicBezTo>
                    <a:cubicBezTo>
                      <a:pt x="42082" y="81021"/>
                      <a:pt x="28749" y="39712"/>
                      <a:pt x="8696" y="-103"/>
                    </a:cubicBezTo>
                    <a:cubicBezTo>
                      <a:pt x="5802" y="2653"/>
                      <a:pt x="2236" y="2318"/>
                      <a:pt x="-38" y="8087"/>
                    </a:cubicBezTo>
                    <a:cubicBezTo>
                      <a:pt x="13193" y="52949"/>
                      <a:pt x="34692" y="95906"/>
                      <a:pt x="50067" y="1403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1" name="Freeform 80">
                <a:extLst>
                  <a:ext uri="{FF2B5EF4-FFF2-40B4-BE49-F238E27FC236}">
                    <a16:creationId xmlns:a16="http://schemas.microsoft.com/office/drawing/2014/main" id="{0B24C8ED-F15B-864F-2BEE-0CE3A01E108C}"/>
                  </a:ext>
                </a:extLst>
              </p:cNvPr>
              <p:cNvSpPr/>
              <p:nvPr/>
            </p:nvSpPr>
            <p:spPr>
              <a:xfrm rot="-1917689">
                <a:off x="5715833" y="2310043"/>
                <a:ext cx="70828" cy="68150"/>
              </a:xfrm>
              <a:custGeom>
                <a:avLst/>
                <a:gdLst>
                  <a:gd name="connsiteX0" fmla="*/ 35494 w 70828"/>
                  <a:gd name="connsiteY0" fmla="*/ -106 h 68150"/>
                  <a:gd name="connsiteX1" fmla="*/ -37 w 70828"/>
                  <a:gd name="connsiteY1" fmla="*/ 49702 h 68150"/>
                  <a:gd name="connsiteX2" fmla="*/ 58569 w 70828"/>
                  <a:gd name="connsiteY2" fmla="*/ 66441 h 68150"/>
                  <a:gd name="connsiteX3" fmla="*/ 70792 w 70828"/>
                  <a:gd name="connsiteY3" fmla="*/ 25931 h 68150"/>
                  <a:gd name="connsiteX4" fmla="*/ 35494 w 70828"/>
                  <a:gd name="connsiteY4" fmla="*/ -106 h 6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8" h="68150">
                    <a:moveTo>
                      <a:pt x="35494" y="-106"/>
                    </a:moveTo>
                    <a:cubicBezTo>
                      <a:pt x="23245" y="13389"/>
                      <a:pt x="4666" y="32292"/>
                      <a:pt x="-37" y="49702"/>
                    </a:cubicBezTo>
                    <a:cubicBezTo>
                      <a:pt x="12651" y="57428"/>
                      <a:pt x="42316" y="73086"/>
                      <a:pt x="58569" y="66441"/>
                    </a:cubicBezTo>
                    <a:cubicBezTo>
                      <a:pt x="63014" y="52818"/>
                      <a:pt x="68854" y="38937"/>
                      <a:pt x="70792" y="25931"/>
                    </a:cubicBezTo>
                    <a:cubicBezTo>
                      <a:pt x="65055" y="16634"/>
                      <a:pt x="49602" y="616"/>
                      <a:pt x="35494" y="-10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2" name="Freeform 81">
                <a:extLst>
                  <a:ext uri="{FF2B5EF4-FFF2-40B4-BE49-F238E27FC236}">
                    <a16:creationId xmlns:a16="http://schemas.microsoft.com/office/drawing/2014/main" id="{6440D1E1-8A89-8A03-27F3-468280174FC0}"/>
                  </a:ext>
                </a:extLst>
              </p:cNvPr>
              <p:cNvSpPr/>
              <p:nvPr/>
            </p:nvSpPr>
            <p:spPr>
              <a:xfrm rot="-1917689">
                <a:off x="5556386" y="2306445"/>
                <a:ext cx="89847" cy="172863"/>
              </a:xfrm>
              <a:custGeom>
                <a:avLst/>
                <a:gdLst>
                  <a:gd name="connsiteX0" fmla="*/ 34718 w 89847"/>
                  <a:gd name="connsiteY0" fmla="*/ 47754 h 172863"/>
                  <a:gd name="connsiteX1" fmla="*/ 47897 w 89847"/>
                  <a:gd name="connsiteY1" fmla="*/ 59601 h 172863"/>
                  <a:gd name="connsiteX2" fmla="*/ 34718 w 89847"/>
                  <a:gd name="connsiteY2" fmla="*/ 47754 h 172863"/>
                  <a:gd name="connsiteX3" fmla="*/ -37 w 89847"/>
                  <a:gd name="connsiteY3" fmla="*/ 4771 h 172863"/>
                  <a:gd name="connsiteX4" fmla="*/ 78983 w 89847"/>
                  <a:gd name="connsiteY4" fmla="*/ 172761 h 172863"/>
                  <a:gd name="connsiteX5" fmla="*/ 89810 w 89847"/>
                  <a:gd name="connsiteY5" fmla="*/ 145153 h 172863"/>
                  <a:gd name="connsiteX6" fmla="*/ 30584 w 89847"/>
                  <a:gd name="connsiteY6" fmla="*/ 187 h 172863"/>
                  <a:gd name="connsiteX7" fmla="*/ -37 w 89847"/>
                  <a:gd name="connsiteY7" fmla="*/ 4771 h 17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847" h="172863">
                    <a:moveTo>
                      <a:pt x="34718" y="47754"/>
                    </a:moveTo>
                    <a:cubicBezTo>
                      <a:pt x="43272" y="45642"/>
                      <a:pt x="45882" y="54167"/>
                      <a:pt x="47897" y="59601"/>
                    </a:cubicBezTo>
                    <a:cubicBezTo>
                      <a:pt x="45339" y="63283"/>
                      <a:pt x="26140" y="53265"/>
                      <a:pt x="34718" y="47754"/>
                    </a:cubicBezTo>
                    <a:close/>
                    <a:moveTo>
                      <a:pt x="-37" y="4771"/>
                    </a:moveTo>
                    <a:cubicBezTo>
                      <a:pt x="28439" y="60296"/>
                      <a:pt x="52419" y="116799"/>
                      <a:pt x="78983" y="172761"/>
                    </a:cubicBezTo>
                    <a:cubicBezTo>
                      <a:pt x="86167" y="162820"/>
                      <a:pt x="85392" y="154554"/>
                      <a:pt x="89810" y="145153"/>
                    </a:cubicBezTo>
                    <a:cubicBezTo>
                      <a:pt x="68983" y="97072"/>
                      <a:pt x="55830" y="47342"/>
                      <a:pt x="30584" y="187"/>
                    </a:cubicBezTo>
                    <a:cubicBezTo>
                      <a:pt x="20868" y="4076"/>
                      <a:pt x="8284" y="-5350"/>
                      <a:pt x="-37" y="477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3" name="Freeform 82">
                <a:extLst>
                  <a:ext uri="{FF2B5EF4-FFF2-40B4-BE49-F238E27FC236}">
                    <a16:creationId xmlns:a16="http://schemas.microsoft.com/office/drawing/2014/main" id="{F508DFDB-85FF-767F-FA0C-B4893878F498}"/>
                  </a:ext>
                </a:extLst>
              </p:cNvPr>
              <p:cNvSpPr/>
              <p:nvPr/>
            </p:nvSpPr>
            <p:spPr>
              <a:xfrm rot="-1917689">
                <a:off x="5751954" y="2396151"/>
                <a:ext cx="22043" cy="49781"/>
              </a:xfrm>
              <a:custGeom>
                <a:avLst/>
                <a:gdLst>
                  <a:gd name="connsiteX0" fmla="*/ 22008 w 22043"/>
                  <a:gd name="connsiteY0" fmla="*/ 20472 h 49781"/>
                  <a:gd name="connsiteX1" fmla="*/ 587 w 22043"/>
                  <a:gd name="connsiteY1" fmla="*/ -105 h 49781"/>
                  <a:gd name="connsiteX2" fmla="*/ 13610 w 22043"/>
                  <a:gd name="connsiteY2" fmla="*/ 49676 h 49781"/>
                  <a:gd name="connsiteX3" fmla="*/ 22008 w 22043"/>
                  <a:gd name="connsiteY3" fmla="*/ 20472 h 4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43" h="49781">
                    <a:moveTo>
                      <a:pt x="22008" y="20472"/>
                    </a:moveTo>
                    <a:cubicBezTo>
                      <a:pt x="13843" y="13801"/>
                      <a:pt x="13042" y="5586"/>
                      <a:pt x="587" y="-105"/>
                    </a:cubicBezTo>
                    <a:cubicBezTo>
                      <a:pt x="-2979" y="18231"/>
                      <a:pt x="9786" y="32936"/>
                      <a:pt x="13610" y="49676"/>
                    </a:cubicBezTo>
                    <a:cubicBezTo>
                      <a:pt x="20561" y="39040"/>
                      <a:pt x="16117" y="30876"/>
                      <a:pt x="22008" y="2047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4" name="Freeform 83">
                <a:extLst>
                  <a:ext uri="{FF2B5EF4-FFF2-40B4-BE49-F238E27FC236}">
                    <a16:creationId xmlns:a16="http://schemas.microsoft.com/office/drawing/2014/main" id="{5E2B82DF-7EB0-7F87-6DEA-6AE24813A527}"/>
                  </a:ext>
                </a:extLst>
              </p:cNvPr>
              <p:cNvSpPr/>
              <p:nvPr/>
            </p:nvSpPr>
            <p:spPr>
              <a:xfrm rot="-1917689">
                <a:off x="5751957" y="2410671"/>
                <a:ext cx="19656" cy="63353"/>
              </a:xfrm>
              <a:custGeom>
                <a:avLst/>
                <a:gdLst>
                  <a:gd name="connsiteX0" fmla="*/ 19523 w 19656"/>
                  <a:gd name="connsiteY0" fmla="*/ 63248 h 63353"/>
                  <a:gd name="connsiteX1" fmla="*/ 1357 w 19656"/>
                  <a:gd name="connsiteY1" fmla="*/ -105 h 63353"/>
                  <a:gd name="connsiteX2" fmla="*/ 19523 w 19656"/>
                  <a:gd name="connsiteY2" fmla="*/ 63248 h 6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6" h="63353">
                    <a:moveTo>
                      <a:pt x="19523" y="63248"/>
                    </a:moveTo>
                    <a:cubicBezTo>
                      <a:pt x="20738" y="40533"/>
                      <a:pt x="10402" y="20343"/>
                      <a:pt x="1357" y="-105"/>
                    </a:cubicBezTo>
                    <a:cubicBezTo>
                      <a:pt x="-4922" y="23665"/>
                      <a:pt x="11616" y="42568"/>
                      <a:pt x="19523" y="632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5" name="Freeform 84">
                <a:extLst>
                  <a:ext uri="{FF2B5EF4-FFF2-40B4-BE49-F238E27FC236}">
                    <a16:creationId xmlns:a16="http://schemas.microsoft.com/office/drawing/2014/main" id="{74DDA645-B43B-32F0-4AEF-82617CBFFB18}"/>
                  </a:ext>
                </a:extLst>
              </p:cNvPr>
              <p:cNvSpPr/>
              <p:nvPr/>
            </p:nvSpPr>
            <p:spPr>
              <a:xfrm rot="-1917689">
                <a:off x="5746692" y="2429871"/>
                <a:ext cx="35126" cy="90909"/>
              </a:xfrm>
              <a:custGeom>
                <a:avLst/>
                <a:gdLst>
                  <a:gd name="connsiteX0" fmla="*/ 10974 w 35126"/>
                  <a:gd name="connsiteY0" fmla="*/ -105 h 90909"/>
                  <a:gd name="connsiteX1" fmla="*/ -34 w 35126"/>
                  <a:gd name="connsiteY1" fmla="*/ 17047 h 90909"/>
                  <a:gd name="connsiteX2" fmla="*/ 28830 w 35126"/>
                  <a:gd name="connsiteY2" fmla="*/ 90805 h 90909"/>
                  <a:gd name="connsiteX3" fmla="*/ 10974 w 35126"/>
                  <a:gd name="connsiteY3" fmla="*/ -105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6" h="90909">
                    <a:moveTo>
                      <a:pt x="10974" y="-105"/>
                    </a:moveTo>
                    <a:cubicBezTo>
                      <a:pt x="7330" y="5612"/>
                      <a:pt x="3661" y="11355"/>
                      <a:pt x="-34" y="17047"/>
                    </a:cubicBezTo>
                    <a:cubicBezTo>
                      <a:pt x="12421" y="41023"/>
                      <a:pt x="15987" y="66931"/>
                      <a:pt x="28830" y="90805"/>
                    </a:cubicBezTo>
                    <a:cubicBezTo>
                      <a:pt x="46970" y="55265"/>
                      <a:pt x="20922" y="29383"/>
                      <a:pt x="10974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6" name="Freeform 85">
                <a:extLst>
                  <a:ext uri="{FF2B5EF4-FFF2-40B4-BE49-F238E27FC236}">
                    <a16:creationId xmlns:a16="http://schemas.microsoft.com/office/drawing/2014/main" id="{EDF6BA3C-2C84-B2E8-23AD-A3B237EE31D8}"/>
                  </a:ext>
                </a:extLst>
              </p:cNvPr>
              <p:cNvSpPr/>
              <p:nvPr/>
            </p:nvSpPr>
            <p:spPr>
              <a:xfrm rot="-1917689">
                <a:off x="5743303" y="2458407"/>
                <a:ext cx="37823" cy="94051"/>
              </a:xfrm>
              <a:custGeom>
                <a:avLst/>
                <a:gdLst>
                  <a:gd name="connsiteX0" fmla="*/ 11905 w 37823"/>
                  <a:gd name="connsiteY0" fmla="*/ -105 h 94051"/>
                  <a:gd name="connsiteX1" fmla="*/ -34 w 37823"/>
                  <a:gd name="connsiteY1" fmla="*/ 13081 h 94051"/>
                  <a:gd name="connsiteX2" fmla="*/ 34644 w 37823"/>
                  <a:gd name="connsiteY2" fmla="*/ 93947 h 94051"/>
                  <a:gd name="connsiteX3" fmla="*/ 11905 w 37823"/>
                  <a:gd name="connsiteY3" fmla="*/ -105 h 9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823" h="94051">
                    <a:moveTo>
                      <a:pt x="11905" y="-105"/>
                    </a:moveTo>
                    <a:cubicBezTo>
                      <a:pt x="8804" y="8548"/>
                      <a:pt x="3610" y="7286"/>
                      <a:pt x="-34" y="13081"/>
                    </a:cubicBezTo>
                    <a:cubicBezTo>
                      <a:pt x="12473" y="39839"/>
                      <a:pt x="20923" y="67472"/>
                      <a:pt x="34644" y="93947"/>
                    </a:cubicBezTo>
                    <a:cubicBezTo>
                      <a:pt x="46944" y="58278"/>
                      <a:pt x="19734" y="31237"/>
                      <a:pt x="11905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7" name="Freeform 86">
                <a:extLst>
                  <a:ext uri="{FF2B5EF4-FFF2-40B4-BE49-F238E27FC236}">
                    <a16:creationId xmlns:a16="http://schemas.microsoft.com/office/drawing/2014/main" id="{D7993D16-C826-C0BE-105E-40CB62124470}"/>
                  </a:ext>
                </a:extLst>
              </p:cNvPr>
              <p:cNvSpPr/>
              <p:nvPr/>
            </p:nvSpPr>
            <p:spPr>
              <a:xfrm rot="-1917689">
                <a:off x="5747722" y="2484533"/>
                <a:ext cx="35820" cy="95313"/>
              </a:xfrm>
              <a:custGeom>
                <a:avLst/>
                <a:gdLst>
                  <a:gd name="connsiteX0" fmla="*/ 35653 w 35820"/>
                  <a:gd name="connsiteY0" fmla="*/ 95209 h 95313"/>
                  <a:gd name="connsiteX1" fmla="*/ -33 w 35820"/>
                  <a:gd name="connsiteY1" fmla="*/ -105 h 95313"/>
                  <a:gd name="connsiteX2" fmla="*/ 35653 w 35820"/>
                  <a:gd name="connsiteY2" fmla="*/ 95209 h 9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820" h="95313">
                    <a:moveTo>
                      <a:pt x="35653" y="95209"/>
                    </a:moveTo>
                    <a:cubicBezTo>
                      <a:pt x="37720" y="61703"/>
                      <a:pt x="15471" y="22584"/>
                      <a:pt x="-33" y="-105"/>
                    </a:cubicBezTo>
                    <a:cubicBezTo>
                      <a:pt x="2938" y="33581"/>
                      <a:pt x="24386" y="63326"/>
                      <a:pt x="35653" y="952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8" name="Freeform 87">
                <a:extLst>
                  <a:ext uri="{FF2B5EF4-FFF2-40B4-BE49-F238E27FC236}">
                    <a16:creationId xmlns:a16="http://schemas.microsoft.com/office/drawing/2014/main" id="{1E982DA5-D4E2-5C80-0DB5-3DC355ABB654}"/>
                  </a:ext>
                </a:extLst>
              </p:cNvPr>
              <p:cNvSpPr/>
              <p:nvPr/>
            </p:nvSpPr>
            <p:spPr>
              <a:xfrm rot="-1917689">
                <a:off x="5862367" y="2500713"/>
                <a:ext cx="61319" cy="150941"/>
              </a:xfrm>
              <a:custGeom>
                <a:avLst/>
                <a:gdLst>
                  <a:gd name="connsiteX0" fmla="*/ 51856 w 61319"/>
                  <a:gd name="connsiteY0" fmla="*/ 150834 h 150941"/>
                  <a:gd name="connsiteX1" fmla="*/ 61288 w 61319"/>
                  <a:gd name="connsiteY1" fmla="*/ 136181 h 150941"/>
                  <a:gd name="connsiteX2" fmla="*/ 10279 w 61319"/>
                  <a:gd name="connsiteY2" fmla="*/ -107 h 150941"/>
                  <a:gd name="connsiteX3" fmla="*/ -31 w 61319"/>
                  <a:gd name="connsiteY3" fmla="*/ 10581 h 150941"/>
                  <a:gd name="connsiteX4" fmla="*/ 39169 w 61319"/>
                  <a:gd name="connsiteY4" fmla="*/ 122042 h 150941"/>
                  <a:gd name="connsiteX5" fmla="*/ 51856 w 61319"/>
                  <a:gd name="connsiteY5" fmla="*/ 150834 h 15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19" h="150941">
                    <a:moveTo>
                      <a:pt x="51856" y="150834"/>
                    </a:moveTo>
                    <a:cubicBezTo>
                      <a:pt x="55009" y="145941"/>
                      <a:pt x="58135" y="141074"/>
                      <a:pt x="61288" y="136181"/>
                    </a:cubicBezTo>
                    <a:cubicBezTo>
                      <a:pt x="45241" y="91885"/>
                      <a:pt x="33380" y="35690"/>
                      <a:pt x="10279" y="-107"/>
                    </a:cubicBezTo>
                    <a:cubicBezTo>
                      <a:pt x="7462" y="6099"/>
                      <a:pt x="3870" y="9036"/>
                      <a:pt x="-31" y="10581"/>
                    </a:cubicBezTo>
                    <a:cubicBezTo>
                      <a:pt x="10021" y="45348"/>
                      <a:pt x="27850" y="87893"/>
                      <a:pt x="39169" y="122042"/>
                    </a:cubicBezTo>
                    <a:cubicBezTo>
                      <a:pt x="42786" y="132781"/>
                      <a:pt x="40538" y="150139"/>
                      <a:pt x="51856" y="15083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9" name="Freeform 88">
                <a:extLst>
                  <a:ext uri="{FF2B5EF4-FFF2-40B4-BE49-F238E27FC236}">
                    <a16:creationId xmlns:a16="http://schemas.microsoft.com/office/drawing/2014/main" id="{72563A59-E5CF-A18B-4429-4A4B1A532148}"/>
                  </a:ext>
                </a:extLst>
              </p:cNvPr>
              <p:cNvSpPr/>
              <p:nvPr/>
            </p:nvSpPr>
            <p:spPr>
              <a:xfrm rot="-1917689">
                <a:off x="5861367" y="2525953"/>
                <a:ext cx="55246" cy="155628"/>
              </a:xfrm>
              <a:custGeom>
                <a:avLst/>
                <a:gdLst>
                  <a:gd name="connsiteX0" fmla="*/ 6274 w 55246"/>
                  <a:gd name="connsiteY0" fmla="*/ -107 h 155628"/>
                  <a:gd name="connsiteX1" fmla="*/ -31 w 55246"/>
                  <a:gd name="connsiteY1" fmla="*/ 9705 h 155628"/>
                  <a:gd name="connsiteX2" fmla="*/ 55216 w 55246"/>
                  <a:gd name="connsiteY2" fmla="*/ 155521 h 155628"/>
                  <a:gd name="connsiteX3" fmla="*/ 6274 w 55246"/>
                  <a:gd name="connsiteY3" fmla="*/ -107 h 15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6" h="155628">
                    <a:moveTo>
                      <a:pt x="6274" y="-107"/>
                    </a:moveTo>
                    <a:cubicBezTo>
                      <a:pt x="4155" y="3138"/>
                      <a:pt x="2062" y="6409"/>
                      <a:pt x="-31" y="9705"/>
                    </a:cubicBezTo>
                    <a:cubicBezTo>
                      <a:pt x="21003" y="57710"/>
                      <a:pt x="36714" y="106899"/>
                      <a:pt x="55216" y="155521"/>
                    </a:cubicBezTo>
                    <a:cubicBezTo>
                      <a:pt x="47929" y="101645"/>
                      <a:pt x="25189" y="51168"/>
                      <a:pt x="6274" y="-10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0" name="Freeform 89">
                <a:extLst>
                  <a:ext uri="{FF2B5EF4-FFF2-40B4-BE49-F238E27FC236}">
                    <a16:creationId xmlns:a16="http://schemas.microsoft.com/office/drawing/2014/main" id="{74823ADA-6F79-4FDD-8F88-31A1AE15A4A8}"/>
                  </a:ext>
                </a:extLst>
              </p:cNvPr>
              <p:cNvSpPr/>
              <p:nvPr/>
            </p:nvSpPr>
            <p:spPr>
              <a:xfrm rot="-1917689">
                <a:off x="6008260" y="2610868"/>
                <a:ext cx="57402" cy="175200"/>
              </a:xfrm>
              <a:custGeom>
                <a:avLst/>
                <a:gdLst>
                  <a:gd name="connsiteX0" fmla="*/ 35348 w 57402"/>
                  <a:gd name="connsiteY0" fmla="*/ 62420 h 175200"/>
                  <a:gd name="connsiteX1" fmla="*/ 22427 w 57402"/>
                  <a:gd name="connsiteY1" fmla="*/ 61055 h 175200"/>
                  <a:gd name="connsiteX2" fmla="*/ 13280 w 57402"/>
                  <a:gd name="connsiteY2" fmla="*/ -109 h 175200"/>
                  <a:gd name="connsiteX3" fmla="*/ -28 w 57402"/>
                  <a:gd name="connsiteY3" fmla="*/ 25927 h 175200"/>
                  <a:gd name="connsiteX4" fmla="*/ 49586 w 57402"/>
                  <a:gd name="connsiteY4" fmla="*/ 175092 h 175200"/>
                  <a:gd name="connsiteX5" fmla="*/ 35348 w 57402"/>
                  <a:gd name="connsiteY5" fmla="*/ 62420 h 17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02" h="175200">
                    <a:moveTo>
                      <a:pt x="35348" y="62420"/>
                    </a:moveTo>
                    <a:cubicBezTo>
                      <a:pt x="29456" y="54308"/>
                      <a:pt x="28422" y="69142"/>
                      <a:pt x="22427" y="61055"/>
                    </a:cubicBezTo>
                    <a:cubicBezTo>
                      <a:pt x="29921" y="38392"/>
                      <a:pt x="19404" y="19644"/>
                      <a:pt x="13280" y="-109"/>
                    </a:cubicBezTo>
                    <a:cubicBezTo>
                      <a:pt x="4313" y="9548"/>
                      <a:pt x="7052" y="16630"/>
                      <a:pt x="-28" y="25927"/>
                    </a:cubicBezTo>
                    <a:cubicBezTo>
                      <a:pt x="19869" y="74910"/>
                      <a:pt x="31110" y="125799"/>
                      <a:pt x="49586" y="175092"/>
                    </a:cubicBezTo>
                    <a:cubicBezTo>
                      <a:pt x="73411" y="131311"/>
                      <a:pt x="34934" y="101128"/>
                      <a:pt x="35348" y="624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1" name="Freeform 90">
                <a:extLst>
                  <a:ext uri="{FF2B5EF4-FFF2-40B4-BE49-F238E27FC236}">
                    <a16:creationId xmlns:a16="http://schemas.microsoft.com/office/drawing/2014/main" id="{DAF519AB-C276-A098-4CD4-1D2D4BEA1A6B}"/>
                  </a:ext>
                </a:extLst>
              </p:cNvPr>
              <p:cNvSpPr/>
              <p:nvPr/>
            </p:nvSpPr>
            <p:spPr>
              <a:xfrm rot="-1917689">
                <a:off x="5424791" y="2640998"/>
                <a:ext cx="138453" cy="219110"/>
              </a:xfrm>
              <a:custGeom>
                <a:avLst/>
                <a:gdLst>
                  <a:gd name="connsiteX0" fmla="*/ 71005 w 138453"/>
                  <a:gd name="connsiteY0" fmla="*/ 128875 h 219110"/>
                  <a:gd name="connsiteX1" fmla="*/ 92608 w 138453"/>
                  <a:gd name="connsiteY1" fmla="*/ 111543 h 219110"/>
                  <a:gd name="connsiteX2" fmla="*/ 71005 w 138453"/>
                  <a:gd name="connsiteY2" fmla="*/ 128875 h 219110"/>
                  <a:gd name="connsiteX3" fmla="*/ 138423 w 138453"/>
                  <a:gd name="connsiteY3" fmla="*/ 137348 h 219110"/>
                  <a:gd name="connsiteX4" fmla="*/ 63873 w 138453"/>
                  <a:gd name="connsiteY4" fmla="*/ -98 h 219110"/>
                  <a:gd name="connsiteX5" fmla="*/ -30 w 138453"/>
                  <a:gd name="connsiteY5" fmla="*/ 93851 h 219110"/>
                  <a:gd name="connsiteX6" fmla="*/ 21572 w 138453"/>
                  <a:gd name="connsiteY6" fmla="*/ 124858 h 219110"/>
                  <a:gd name="connsiteX7" fmla="*/ 44493 w 138453"/>
                  <a:gd name="connsiteY7" fmla="*/ 94598 h 219110"/>
                  <a:gd name="connsiteX8" fmla="*/ 24906 w 138453"/>
                  <a:gd name="connsiteY8" fmla="*/ 130472 h 219110"/>
                  <a:gd name="connsiteX9" fmla="*/ 82349 w 138453"/>
                  <a:gd name="connsiteY9" fmla="*/ 219013 h 219110"/>
                  <a:gd name="connsiteX10" fmla="*/ 138423 w 138453"/>
                  <a:gd name="connsiteY10" fmla="*/ 137348 h 21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453" h="219110">
                    <a:moveTo>
                      <a:pt x="71005" y="128875"/>
                    </a:moveTo>
                    <a:cubicBezTo>
                      <a:pt x="77414" y="119398"/>
                      <a:pt x="85166" y="116308"/>
                      <a:pt x="92608" y="111543"/>
                    </a:cubicBezTo>
                    <a:cubicBezTo>
                      <a:pt x="93125" y="114557"/>
                      <a:pt x="80024" y="137297"/>
                      <a:pt x="71005" y="128875"/>
                    </a:cubicBezTo>
                    <a:close/>
                    <a:moveTo>
                      <a:pt x="138423" y="137348"/>
                    </a:moveTo>
                    <a:cubicBezTo>
                      <a:pt x="112764" y="91687"/>
                      <a:pt x="94029" y="44533"/>
                      <a:pt x="63873" y="-98"/>
                    </a:cubicBezTo>
                    <a:cubicBezTo>
                      <a:pt x="41651" y="27046"/>
                      <a:pt x="21004" y="61221"/>
                      <a:pt x="-30" y="93851"/>
                    </a:cubicBezTo>
                    <a:cubicBezTo>
                      <a:pt x="6998" y="104255"/>
                      <a:pt x="13097" y="114788"/>
                      <a:pt x="21572" y="124858"/>
                    </a:cubicBezTo>
                    <a:cubicBezTo>
                      <a:pt x="29480" y="116050"/>
                      <a:pt x="35139" y="96761"/>
                      <a:pt x="44493" y="94598"/>
                    </a:cubicBezTo>
                    <a:cubicBezTo>
                      <a:pt x="35733" y="107088"/>
                      <a:pt x="28834" y="119115"/>
                      <a:pt x="24906" y="130472"/>
                    </a:cubicBezTo>
                    <a:cubicBezTo>
                      <a:pt x="43433" y="160114"/>
                      <a:pt x="58860" y="190452"/>
                      <a:pt x="82349" y="219013"/>
                    </a:cubicBezTo>
                    <a:cubicBezTo>
                      <a:pt x="100877" y="191096"/>
                      <a:pt x="118578" y="159445"/>
                      <a:pt x="138423" y="1373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2" name="Freeform 91">
                <a:extLst>
                  <a:ext uri="{FF2B5EF4-FFF2-40B4-BE49-F238E27FC236}">
                    <a16:creationId xmlns:a16="http://schemas.microsoft.com/office/drawing/2014/main" id="{202195A3-6636-1DAA-3B42-010598B516A0}"/>
                  </a:ext>
                </a:extLst>
              </p:cNvPr>
              <p:cNvSpPr/>
              <p:nvPr/>
            </p:nvSpPr>
            <p:spPr>
              <a:xfrm rot="-1917689">
                <a:off x="5981341" y="2688688"/>
                <a:ext cx="49573" cy="111667"/>
              </a:xfrm>
              <a:custGeom>
                <a:avLst/>
                <a:gdLst>
                  <a:gd name="connsiteX0" fmla="*/ 49547 w 49573"/>
                  <a:gd name="connsiteY0" fmla="*/ 42308 h 111667"/>
                  <a:gd name="connsiteX1" fmla="*/ 31794 w 49573"/>
                  <a:gd name="connsiteY1" fmla="*/ -108 h 111667"/>
                  <a:gd name="connsiteX2" fmla="*/ 11949 w 49573"/>
                  <a:gd name="connsiteY2" fmla="*/ 111559 h 111667"/>
                  <a:gd name="connsiteX3" fmla="*/ 49547 w 49573"/>
                  <a:gd name="connsiteY3" fmla="*/ 42308 h 1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73" h="111667">
                    <a:moveTo>
                      <a:pt x="49547" y="42308"/>
                    </a:moveTo>
                    <a:cubicBezTo>
                      <a:pt x="42260" y="28478"/>
                      <a:pt x="42828" y="12897"/>
                      <a:pt x="31794" y="-108"/>
                    </a:cubicBezTo>
                    <a:cubicBezTo>
                      <a:pt x="13344" y="39732"/>
                      <a:pt x="-17019" y="82045"/>
                      <a:pt x="11949" y="111559"/>
                    </a:cubicBezTo>
                    <a:cubicBezTo>
                      <a:pt x="24765" y="88381"/>
                      <a:pt x="31975" y="66490"/>
                      <a:pt x="49547" y="423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3" name="Freeform 92">
                <a:extLst>
                  <a:ext uri="{FF2B5EF4-FFF2-40B4-BE49-F238E27FC236}">
                    <a16:creationId xmlns:a16="http://schemas.microsoft.com/office/drawing/2014/main" id="{950A7627-6A67-1214-B922-586C0C2E71DC}"/>
                  </a:ext>
                </a:extLst>
              </p:cNvPr>
              <p:cNvSpPr/>
              <p:nvPr/>
            </p:nvSpPr>
            <p:spPr>
              <a:xfrm rot="-1917689">
                <a:off x="5652202" y="2687059"/>
                <a:ext cx="234605" cy="458927"/>
              </a:xfrm>
              <a:custGeom>
                <a:avLst/>
                <a:gdLst>
                  <a:gd name="connsiteX0" fmla="*/ 234581 w 234605"/>
                  <a:gd name="connsiteY0" fmla="*/ 392020 h 458927"/>
                  <a:gd name="connsiteX1" fmla="*/ 53542 w 234605"/>
                  <a:gd name="connsiteY1" fmla="*/ -103 h 458927"/>
                  <a:gd name="connsiteX2" fmla="*/ -25 w 234605"/>
                  <a:gd name="connsiteY2" fmla="*/ 83133 h 458927"/>
                  <a:gd name="connsiteX3" fmla="*/ 198533 w 234605"/>
                  <a:gd name="connsiteY3" fmla="*/ 458824 h 458927"/>
                  <a:gd name="connsiteX4" fmla="*/ 234581 w 234605"/>
                  <a:gd name="connsiteY4" fmla="*/ 392020 h 45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605" h="458927">
                    <a:moveTo>
                      <a:pt x="234581" y="392020"/>
                    </a:moveTo>
                    <a:cubicBezTo>
                      <a:pt x="180367" y="259930"/>
                      <a:pt x="121270" y="129000"/>
                      <a:pt x="53542" y="-103"/>
                    </a:cubicBezTo>
                    <a:cubicBezTo>
                      <a:pt x="35660" y="27659"/>
                      <a:pt x="17831" y="55396"/>
                      <a:pt x="-25" y="83133"/>
                    </a:cubicBezTo>
                    <a:cubicBezTo>
                      <a:pt x="73724" y="206775"/>
                      <a:pt x="133338" y="333379"/>
                      <a:pt x="198533" y="458824"/>
                    </a:cubicBezTo>
                    <a:cubicBezTo>
                      <a:pt x="208895" y="436882"/>
                      <a:pt x="219748" y="414863"/>
                      <a:pt x="234581" y="3920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4" name="Freeform 93">
                <a:extLst>
                  <a:ext uri="{FF2B5EF4-FFF2-40B4-BE49-F238E27FC236}">
                    <a16:creationId xmlns:a16="http://schemas.microsoft.com/office/drawing/2014/main" id="{977795FE-17F7-6356-2A91-C903F78AAA65}"/>
                  </a:ext>
                </a:extLst>
              </p:cNvPr>
              <p:cNvSpPr/>
              <p:nvPr/>
            </p:nvSpPr>
            <p:spPr>
              <a:xfrm rot="-1917689">
                <a:off x="5423845" y="2777213"/>
                <a:ext cx="40440" cy="60468"/>
              </a:xfrm>
              <a:custGeom>
                <a:avLst/>
                <a:gdLst>
                  <a:gd name="connsiteX0" fmla="*/ 40411 w 40440"/>
                  <a:gd name="connsiteY0" fmla="*/ 30988 h 60468"/>
                  <a:gd name="connsiteX1" fmla="*/ 18860 w 40440"/>
                  <a:gd name="connsiteY1" fmla="*/ -97 h 60468"/>
                  <a:gd name="connsiteX2" fmla="*/ -29 w 40440"/>
                  <a:gd name="connsiteY2" fmla="*/ 29262 h 60468"/>
                  <a:gd name="connsiteX3" fmla="*/ 21547 w 40440"/>
                  <a:gd name="connsiteY3" fmla="*/ 60372 h 60468"/>
                  <a:gd name="connsiteX4" fmla="*/ 40411 w 40440"/>
                  <a:gd name="connsiteY4" fmla="*/ 30988 h 6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40" h="60468">
                    <a:moveTo>
                      <a:pt x="40411" y="30988"/>
                    </a:moveTo>
                    <a:cubicBezTo>
                      <a:pt x="29971" y="21356"/>
                      <a:pt x="29351" y="9561"/>
                      <a:pt x="18860" y="-97"/>
                    </a:cubicBezTo>
                    <a:cubicBezTo>
                      <a:pt x="12555" y="9741"/>
                      <a:pt x="6276" y="19502"/>
                      <a:pt x="-29" y="29262"/>
                    </a:cubicBezTo>
                    <a:cubicBezTo>
                      <a:pt x="6973" y="39667"/>
                      <a:pt x="13072" y="50277"/>
                      <a:pt x="21547" y="60372"/>
                    </a:cubicBezTo>
                    <a:cubicBezTo>
                      <a:pt x="27827" y="50560"/>
                      <a:pt x="34132" y="40774"/>
                      <a:pt x="40411" y="3098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5" name="Freeform 94">
                <a:extLst>
                  <a:ext uri="{FF2B5EF4-FFF2-40B4-BE49-F238E27FC236}">
                    <a16:creationId xmlns:a16="http://schemas.microsoft.com/office/drawing/2014/main" id="{71DD9C22-3E43-5B37-B813-7BDDBA3B0F8A}"/>
                  </a:ext>
                </a:extLst>
              </p:cNvPr>
              <p:cNvSpPr/>
              <p:nvPr/>
            </p:nvSpPr>
            <p:spPr>
              <a:xfrm rot="-1917689">
                <a:off x="5477106" y="2781773"/>
                <a:ext cx="74782" cy="117899"/>
              </a:xfrm>
              <a:custGeom>
                <a:avLst/>
                <a:gdLst>
                  <a:gd name="connsiteX0" fmla="*/ 74754 w 74782"/>
                  <a:gd name="connsiteY0" fmla="*/ 90863 h 117899"/>
                  <a:gd name="connsiteX1" fmla="*/ 18861 w 74782"/>
                  <a:gd name="connsiteY1" fmla="*/ -98 h 117899"/>
                  <a:gd name="connsiteX2" fmla="*/ -28 w 74782"/>
                  <a:gd name="connsiteY2" fmla="*/ 29261 h 117899"/>
                  <a:gd name="connsiteX3" fmla="*/ 57415 w 74782"/>
                  <a:gd name="connsiteY3" fmla="*/ 117802 h 117899"/>
                  <a:gd name="connsiteX4" fmla="*/ 74754 w 74782"/>
                  <a:gd name="connsiteY4" fmla="*/ 90863 h 117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782" h="117899">
                    <a:moveTo>
                      <a:pt x="74754" y="90863"/>
                    </a:moveTo>
                    <a:cubicBezTo>
                      <a:pt x="57622" y="60243"/>
                      <a:pt x="36407" y="30446"/>
                      <a:pt x="18861" y="-98"/>
                    </a:cubicBezTo>
                    <a:cubicBezTo>
                      <a:pt x="12582" y="9689"/>
                      <a:pt x="6277" y="19501"/>
                      <a:pt x="-28" y="29261"/>
                    </a:cubicBezTo>
                    <a:cubicBezTo>
                      <a:pt x="20593" y="58440"/>
                      <a:pt x="34340" y="89164"/>
                      <a:pt x="57415" y="117802"/>
                    </a:cubicBezTo>
                    <a:cubicBezTo>
                      <a:pt x="63178" y="108839"/>
                      <a:pt x="68940" y="99851"/>
                      <a:pt x="74754" y="908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6" name="Freeform 95">
                <a:extLst>
                  <a:ext uri="{FF2B5EF4-FFF2-40B4-BE49-F238E27FC236}">
                    <a16:creationId xmlns:a16="http://schemas.microsoft.com/office/drawing/2014/main" id="{CD58C1F6-A940-C35E-4AFE-25A4D5CCF165}"/>
                  </a:ext>
                </a:extLst>
              </p:cNvPr>
              <p:cNvSpPr/>
              <p:nvPr/>
            </p:nvSpPr>
            <p:spPr>
              <a:xfrm rot="-1917689">
                <a:off x="5437816" y="2932768"/>
                <a:ext cx="98633" cy="162993"/>
              </a:xfrm>
              <a:custGeom>
                <a:avLst/>
                <a:gdLst>
                  <a:gd name="connsiteX0" fmla="*/ 26720 w 98633"/>
                  <a:gd name="connsiteY0" fmla="*/ -96 h 162993"/>
                  <a:gd name="connsiteX1" fmla="*/ -25 w 98633"/>
                  <a:gd name="connsiteY1" fmla="*/ 41521 h 162993"/>
                  <a:gd name="connsiteX2" fmla="*/ 70933 w 98633"/>
                  <a:gd name="connsiteY2" fmla="*/ 162897 h 162993"/>
                  <a:gd name="connsiteX3" fmla="*/ 98608 w 98633"/>
                  <a:gd name="connsiteY3" fmla="*/ 125272 h 162993"/>
                  <a:gd name="connsiteX4" fmla="*/ 26720 w 98633"/>
                  <a:gd name="connsiteY4" fmla="*/ -96 h 16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633" h="162993">
                    <a:moveTo>
                      <a:pt x="26720" y="-96"/>
                    </a:moveTo>
                    <a:cubicBezTo>
                      <a:pt x="17831" y="13759"/>
                      <a:pt x="8890" y="27640"/>
                      <a:pt x="-25" y="41521"/>
                    </a:cubicBezTo>
                    <a:cubicBezTo>
                      <a:pt x="22508" y="82212"/>
                      <a:pt x="45299" y="122825"/>
                      <a:pt x="70933" y="162897"/>
                    </a:cubicBezTo>
                    <a:cubicBezTo>
                      <a:pt x="79305" y="146209"/>
                      <a:pt x="90262" y="141934"/>
                      <a:pt x="98608" y="125272"/>
                    </a:cubicBezTo>
                    <a:cubicBezTo>
                      <a:pt x="73130" y="83757"/>
                      <a:pt x="53232" y="41109"/>
                      <a:pt x="26720" y="-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7" name="Freeform 96">
                <a:extLst>
                  <a:ext uri="{FF2B5EF4-FFF2-40B4-BE49-F238E27FC236}">
                    <a16:creationId xmlns:a16="http://schemas.microsoft.com/office/drawing/2014/main" id="{81192E8E-C76A-D4E7-C101-E2EBB7BE095C}"/>
                  </a:ext>
                </a:extLst>
              </p:cNvPr>
              <p:cNvSpPr/>
              <p:nvPr/>
            </p:nvSpPr>
            <p:spPr>
              <a:xfrm rot="-1917689">
                <a:off x="5363617" y="3012543"/>
                <a:ext cx="220677" cy="318982"/>
              </a:xfrm>
              <a:custGeom>
                <a:avLst/>
                <a:gdLst>
                  <a:gd name="connsiteX0" fmla="*/ 147605 w 220677"/>
                  <a:gd name="connsiteY0" fmla="*/ 70186 h 318982"/>
                  <a:gd name="connsiteX1" fmla="*/ 141791 w 220677"/>
                  <a:gd name="connsiteY1" fmla="*/ 63001 h 318982"/>
                  <a:gd name="connsiteX2" fmla="*/ 151274 w 220677"/>
                  <a:gd name="connsiteY2" fmla="*/ 48322 h 318982"/>
                  <a:gd name="connsiteX3" fmla="*/ 160422 w 220677"/>
                  <a:gd name="connsiteY3" fmla="*/ 61095 h 318982"/>
                  <a:gd name="connsiteX4" fmla="*/ 147605 w 220677"/>
                  <a:gd name="connsiteY4" fmla="*/ 70186 h 318982"/>
                  <a:gd name="connsiteX5" fmla="*/ 164091 w 220677"/>
                  <a:gd name="connsiteY5" fmla="*/ 87596 h 318982"/>
                  <a:gd name="connsiteX6" fmla="*/ 200862 w 220677"/>
                  <a:gd name="connsiteY6" fmla="*/ 149069 h 318982"/>
                  <a:gd name="connsiteX7" fmla="*/ 171275 w 220677"/>
                  <a:gd name="connsiteY7" fmla="*/ 81853 h 318982"/>
                  <a:gd name="connsiteX8" fmla="*/ 209622 w 220677"/>
                  <a:gd name="connsiteY8" fmla="*/ 140880 h 318982"/>
                  <a:gd name="connsiteX9" fmla="*/ 220656 w 220677"/>
                  <a:gd name="connsiteY9" fmla="*/ 123754 h 318982"/>
                  <a:gd name="connsiteX10" fmla="*/ 151274 w 220677"/>
                  <a:gd name="connsiteY10" fmla="*/ -95 h 318982"/>
                  <a:gd name="connsiteX11" fmla="*/ 142153 w 220677"/>
                  <a:gd name="connsiteY11" fmla="*/ 35625 h 318982"/>
                  <a:gd name="connsiteX12" fmla="*/ 126028 w 220677"/>
                  <a:gd name="connsiteY12" fmla="*/ 39102 h 318982"/>
                  <a:gd name="connsiteX13" fmla="*/ -22 w 220677"/>
                  <a:gd name="connsiteY13" fmla="*/ 186541 h 318982"/>
                  <a:gd name="connsiteX14" fmla="*/ 31194 w 220677"/>
                  <a:gd name="connsiteY14" fmla="*/ 213376 h 318982"/>
                  <a:gd name="connsiteX15" fmla="*/ 88146 w 220677"/>
                  <a:gd name="connsiteY15" fmla="*/ 318888 h 318982"/>
                  <a:gd name="connsiteX16" fmla="*/ 112074 w 220677"/>
                  <a:gd name="connsiteY16" fmla="*/ 254736 h 318982"/>
                  <a:gd name="connsiteX17" fmla="*/ 190526 w 220677"/>
                  <a:gd name="connsiteY17" fmla="*/ 159757 h 318982"/>
                  <a:gd name="connsiteX18" fmla="*/ 164091 w 220677"/>
                  <a:gd name="connsiteY18" fmla="*/ 87596 h 31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0677" h="318982">
                    <a:moveTo>
                      <a:pt x="147605" y="70186"/>
                    </a:moveTo>
                    <a:cubicBezTo>
                      <a:pt x="146494" y="67611"/>
                      <a:pt x="145254" y="65062"/>
                      <a:pt x="141791" y="63001"/>
                    </a:cubicBezTo>
                    <a:cubicBezTo>
                      <a:pt x="144969" y="58134"/>
                      <a:pt x="148096" y="53215"/>
                      <a:pt x="151274" y="48322"/>
                    </a:cubicBezTo>
                    <a:cubicBezTo>
                      <a:pt x="157683" y="51850"/>
                      <a:pt x="156417" y="57026"/>
                      <a:pt x="160422" y="61095"/>
                    </a:cubicBezTo>
                    <a:cubicBezTo>
                      <a:pt x="155822" y="62692"/>
                      <a:pt x="152205" y="68564"/>
                      <a:pt x="147605" y="70186"/>
                    </a:cubicBezTo>
                    <a:close/>
                    <a:moveTo>
                      <a:pt x="164091" y="87596"/>
                    </a:moveTo>
                    <a:cubicBezTo>
                      <a:pt x="178950" y="104954"/>
                      <a:pt x="184764" y="146005"/>
                      <a:pt x="200862" y="149069"/>
                    </a:cubicBezTo>
                    <a:cubicBezTo>
                      <a:pt x="195384" y="127102"/>
                      <a:pt x="167864" y="98747"/>
                      <a:pt x="171275" y="81853"/>
                    </a:cubicBezTo>
                    <a:cubicBezTo>
                      <a:pt x="186650" y="99777"/>
                      <a:pt x="192077" y="130372"/>
                      <a:pt x="209622" y="140880"/>
                    </a:cubicBezTo>
                    <a:cubicBezTo>
                      <a:pt x="213292" y="135163"/>
                      <a:pt x="216961" y="129471"/>
                      <a:pt x="220656" y="123754"/>
                    </a:cubicBezTo>
                    <a:cubicBezTo>
                      <a:pt x="197193" y="82574"/>
                      <a:pt x="176185" y="40827"/>
                      <a:pt x="151274" y="-95"/>
                    </a:cubicBezTo>
                    <a:cubicBezTo>
                      <a:pt x="140912" y="13374"/>
                      <a:pt x="133083" y="26328"/>
                      <a:pt x="142153" y="35625"/>
                    </a:cubicBezTo>
                    <a:cubicBezTo>
                      <a:pt x="133625" y="42193"/>
                      <a:pt x="131377" y="32097"/>
                      <a:pt x="126028" y="39102"/>
                    </a:cubicBezTo>
                    <a:cubicBezTo>
                      <a:pt x="85381" y="94524"/>
                      <a:pt x="39902" y="127977"/>
                      <a:pt x="-22" y="186541"/>
                    </a:cubicBezTo>
                    <a:cubicBezTo>
                      <a:pt x="4449" y="196816"/>
                      <a:pt x="17291" y="205238"/>
                      <a:pt x="31194" y="213376"/>
                    </a:cubicBezTo>
                    <a:cubicBezTo>
                      <a:pt x="13984" y="255251"/>
                      <a:pt x="37654" y="298697"/>
                      <a:pt x="88146" y="318888"/>
                    </a:cubicBezTo>
                    <a:cubicBezTo>
                      <a:pt x="117966" y="311986"/>
                      <a:pt x="119284" y="272686"/>
                      <a:pt x="112074" y="254736"/>
                    </a:cubicBezTo>
                    <a:cubicBezTo>
                      <a:pt x="135357" y="229060"/>
                      <a:pt x="162954" y="191923"/>
                      <a:pt x="190526" y="159757"/>
                    </a:cubicBezTo>
                    <a:cubicBezTo>
                      <a:pt x="182076" y="135626"/>
                      <a:pt x="157760" y="114998"/>
                      <a:pt x="164091" y="875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8" name="Freeform 97">
                <a:extLst>
                  <a:ext uri="{FF2B5EF4-FFF2-40B4-BE49-F238E27FC236}">
                    <a16:creationId xmlns:a16="http://schemas.microsoft.com/office/drawing/2014/main" id="{C5C17123-ACEC-BEB3-7A65-B7A3B8ECE7BB}"/>
                  </a:ext>
                </a:extLst>
              </p:cNvPr>
              <p:cNvSpPr/>
              <p:nvPr/>
            </p:nvSpPr>
            <p:spPr>
              <a:xfrm rot="-1917689">
                <a:off x="5606714" y="3094781"/>
                <a:ext cx="66332" cy="106362"/>
              </a:xfrm>
              <a:custGeom>
                <a:avLst/>
                <a:gdLst>
                  <a:gd name="connsiteX0" fmla="*/ 66311 w 66332"/>
                  <a:gd name="connsiteY0" fmla="*/ 106263 h 106362"/>
                  <a:gd name="connsiteX1" fmla="*/ 13468 w 66332"/>
                  <a:gd name="connsiteY1" fmla="*/ -99 h 106362"/>
                  <a:gd name="connsiteX2" fmla="*/ -21 w 66332"/>
                  <a:gd name="connsiteY2" fmla="*/ 15457 h 106362"/>
                  <a:gd name="connsiteX3" fmla="*/ 66311 w 66332"/>
                  <a:gd name="connsiteY3" fmla="*/ 106263 h 106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332" h="106362">
                    <a:moveTo>
                      <a:pt x="66311" y="106263"/>
                    </a:moveTo>
                    <a:cubicBezTo>
                      <a:pt x="48171" y="70904"/>
                      <a:pt x="35122" y="34514"/>
                      <a:pt x="13468" y="-99"/>
                    </a:cubicBezTo>
                    <a:cubicBezTo>
                      <a:pt x="9617" y="8374"/>
                      <a:pt x="3493" y="5748"/>
                      <a:pt x="-21" y="15457"/>
                    </a:cubicBezTo>
                    <a:cubicBezTo>
                      <a:pt x="16956" y="45459"/>
                      <a:pt x="17654" y="90168"/>
                      <a:pt x="66311" y="1062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9" name="Freeform 98">
                <a:extLst>
                  <a:ext uri="{FF2B5EF4-FFF2-40B4-BE49-F238E27FC236}">
                    <a16:creationId xmlns:a16="http://schemas.microsoft.com/office/drawing/2014/main" id="{79BF81FC-5CFA-48F3-8858-E6FC7396795D}"/>
                  </a:ext>
                </a:extLst>
              </p:cNvPr>
              <p:cNvSpPr/>
              <p:nvPr/>
            </p:nvSpPr>
            <p:spPr>
              <a:xfrm rot="-1917689">
                <a:off x="5603413" y="3133769"/>
                <a:ext cx="28480" cy="52691"/>
              </a:xfrm>
              <a:custGeom>
                <a:avLst/>
                <a:gdLst>
                  <a:gd name="connsiteX0" fmla="*/ 34 w 28480"/>
                  <a:gd name="connsiteY0" fmla="*/ -98 h 52691"/>
                  <a:gd name="connsiteX1" fmla="*/ 28459 w 28480"/>
                  <a:gd name="connsiteY1" fmla="*/ 52594 h 52691"/>
                  <a:gd name="connsiteX2" fmla="*/ 34 w 28480"/>
                  <a:gd name="connsiteY2" fmla="*/ -98 h 5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80" h="52691">
                    <a:moveTo>
                      <a:pt x="34" y="-98"/>
                    </a:moveTo>
                    <a:cubicBezTo>
                      <a:pt x="-947" y="18342"/>
                      <a:pt x="11198" y="45074"/>
                      <a:pt x="28459" y="52594"/>
                    </a:cubicBezTo>
                    <a:cubicBezTo>
                      <a:pt x="19286" y="34952"/>
                      <a:pt x="15074" y="16204"/>
                      <a:pt x="34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0" name="Freeform 99">
                <a:extLst>
                  <a:ext uri="{FF2B5EF4-FFF2-40B4-BE49-F238E27FC236}">
                    <a16:creationId xmlns:a16="http://schemas.microsoft.com/office/drawing/2014/main" id="{5E2EA0E9-07D7-7D75-E7C5-9B9ABB6C731F}"/>
                  </a:ext>
                </a:extLst>
              </p:cNvPr>
              <p:cNvSpPr/>
              <p:nvPr/>
            </p:nvSpPr>
            <p:spPr>
              <a:xfrm rot="-1917689">
                <a:off x="5588774" y="3158973"/>
                <a:ext cx="16528" cy="18719"/>
              </a:xfrm>
              <a:custGeom>
                <a:avLst/>
                <a:gdLst>
                  <a:gd name="connsiteX0" fmla="*/ 16507 w 16528"/>
                  <a:gd name="connsiteY0" fmla="*/ 18239 h 18719"/>
                  <a:gd name="connsiteX1" fmla="*/ 4000 w 16528"/>
                  <a:gd name="connsiteY1" fmla="*/ -98 h 18719"/>
                  <a:gd name="connsiteX2" fmla="*/ 16507 w 16528"/>
                  <a:gd name="connsiteY2" fmla="*/ 18239 h 1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8" h="18719">
                    <a:moveTo>
                      <a:pt x="16507" y="18239"/>
                    </a:moveTo>
                    <a:cubicBezTo>
                      <a:pt x="8341" y="13011"/>
                      <a:pt x="13251" y="4925"/>
                      <a:pt x="4000" y="-98"/>
                    </a:cubicBezTo>
                    <a:cubicBezTo>
                      <a:pt x="-7705" y="8247"/>
                      <a:pt x="9143" y="20995"/>
                      <a:pt x="16507" y="1823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1" name="Freeform 100">
                <a:extLst>
                  <a:ext uri="{FF2B5EF4-FFF2-40B4-BE49-F238E27FC236}">
                    <a16:creationId xmlns:a16="http://schemas.microsoft.com/office/drawing/2014/main" id="{CAD4C7D0-8EF2-F159-80EE-91935C64DD41}"/>
                  </a:ext>
                </a:extLst>
              </p:cNvPr>
              <p:cNvSpPr/>
              <p:nvPr/>
            </p:nvSpPr>
            <p:spPr>
              <a:xfrm rot="-1917689">
                <a:off x="5588974" y="3169080"/>
                <a:ext cx="58916" cy="54803"/>
              </a:xfrm>
              <a:custGeom>
                <a:avLst/>
                <a:gdLst>
                  <a:gd name="connsiteX0" fmla="*/ -20 w 58916"/>
                  <a:gd name="connsiteY0" fmla="*/ 17003 h 54803"/>
                  <a:gd name="connsiteX1" fmla="*/ 58896 w 58916"/>
                  <a:gd name="connsiteY1" fmla="*/ 54705 h 54803"/>
                  <a:gd name="connsiteX2" fmla="*/ 10988 w 58916"/>
                  <a:gd name="connsiteY2" fmla="*/ -98 h 54803"/>
                  <a:gd name="connsiteX3" fmla="*/ -20 w 58916"/>
                  <a:gd name="connsiteY3" fmla="*/ 17003 h 5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916" h="54803">
                    <a:moveTo>
                      <a:pt x="-20" y="17003"/>
                    </a:moveTo>
                    <a:cubicBezTo>
                      <a:pt x="23805" y="27278"/>
                      <a:pt x="37707" y="50868"/>
                      <a:pt x="58896" y="54705"/>
                    </a:cubicBezTo>
                    <a:cubicBezTo>
                      <a:pt x="50705" y="34772"/>
                      <a:pt x="31428" y="17182"/>
                      <a:pt x="10988" y="-98"/>
                    </a:cubicBezTo>
                    <a:cubicBezTo>
                      <a:pt x="7318" y="5619"/>
                      <a:pt x="3623" y="11311"/>
                      <a:pt x="-20" y="170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2" name="Freeform 101">
                <a:extLst>
                  <a:ext uri="{FF2B5EF4-FFF2-40B4-BE49-F238E27FC236}">
                    <a16:creationId xmlns:a16="http://schemas.microsoft.com/office/drawing/2014/main" id="{4DE048D7-BAC5-7AB4-3FC9-6CB524223886}"/>
                  </a:ext>
                </a:extLst>
              </p:cNvPr>
              <p:cNvSpPr/>
              <p:nvPr/>
            </p:nvSpPr>
            <p:spPr>
              <a:xfrm rot="-1917689">
                <a:off x="5676546" y="3175694"/>
                <a:ext cx="31877" cy="25378"/>
              </a:xfrm>
              <a:custGeom>
                <a:avLst/>
                <a:gdLst>
                  <a:gd name="connsiteX0" fmla="*/ 22100 w 31877"/>
                  <a:gd name="connsiteY0" fmla="*/ 15108 h 25378"/>
                  <a:gd name="connsiteX1" fmla="*/ 6466 w 31877"/>
                  <a:gd name="connsiteY1" fmla="*/ 1613 h 25378"/>
                  <a:gd name="connsiteX2" fmla="*/ -20 w 31877"/>
                  <a:gd name="connsiteY2" fmla="*/ 969 h 25378"/>
                  <a:gd name="connsiteX3" fmla="*/ 22100 w 31877"/>
                  <a:gd name="connsiteY3" fmla="*/ 15108 h 2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77" h="25378">
                    <a:moveTo>
                      <a:pt x="22100" y="15108"/>
                    </a:moveTo>
                    <a:cubicBezTo>
                      <a:pt x="15356" y="9159"/>
                      <a:pt x="24942" y="9365"/>
                      <a:pt x="6466" y="1613"/>
                    </a:cubicBezTo>
                    <a:cubicBezTo>
                      <a:pt x="5407" y="1175"/>
                      <a:pt x="84" y="-1580"/>
                      <a:pt x="-20" y="969"/>
                    </a:cubicBezTo>
                    <a:cubicBezTo>
                      <a:pt x="-200" y="6403"/>
                      <a:pt x="53264" y="42535"/>
                      <a:pt x="22100" y="151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3" name="Freeform 102">
                <a:extLst>
                  <a:ext uri="{FF2B5EF4-FFF2-40B4-BE49-F238E27FC236}">
                    <a16:creationId xmlns:a16="http://schemas.microsoft.com/office/drawing/2014/main" id="{AD055463-4796-B3F4-063A-2296A2C1D7F7}"/>
                  </a:ext>
                </a:extLst>
              </p:cNvPr>
              <p:cNvSpPr/>
              <p:nvPr/>
            </p:nvSpPr>
            <p:spPr>
              <a:xfrm rot="-1917689">
                <a:off x="5889555" y="3182606"/>
                <a:ext cx="68763" cy="47308"/>
              </a:xfrm>
              <a:custGeom>
                <a:avLst/>
                <a:gdLst>
                  <a:gd name="connsiteX0" fmla="*/ 68255 w 68763"/>
                  <a:gd name="connsiteY0" fmla="*/ 29383 h 47308"/>
                  <a:gd name="connsiteX1" fmla="*/ 527 w 68763"/>
                  <a:gd name="connsiteY1" fmla="*/ -104 h 47308"/>
                  <a:gd name="connsiteX2" fmla="*/ 63733 w 68763"/>
                  <a:gd name="connsiteY2" fmla="*/ 47205 h 47308"/>
                  <a:gd name="connsiteX3" fmla="*/ 68255 w 68763"/>
                  <a:gd name="connsiteY3" fmla="*/ 29383 h 4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63" h="47308">
                    <a:moveTo>
                      <a:pt x="68255" y="29383"/>
                    </a:moveTo>
                    <a:cubicBezTo>
                      <a:pt x="46291" y="22482"/>
                      <a:pt x="23965" y="13468"/>
                      <a:pt x="527" y="-104"/>
                    </a:cubicBezTo>
                    <a:cubicBezTo>
                      <a:pt x="-5700" y="25675"/>
                      <a:pt x="43009" y="39428"/>
                      <a:pt x="63733" y="47205"/>
                    </a:cubicBezTo>
                    <a:cubicBezTo>
                      <a:pt x="67506" y="40741"/>
                      <a:pt x="69806" y="34637"/>
                      <a:pt x="68255" y="2938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4" name="Freeform 103">
                <a:extLst>
                  <a:ext uri="{FF2B5EF4-FFF2-40B4-BE49-F238E27FC236}">
                    <a16:creationId xmlns:a16="http://schemas.microsoft.com/office/drawing/2014/main" id="{3C5F8516-2FAE-9B0F-3767-B9F9AA1C3510}"/>
                  </a:ext>
                </a:extLst>
              </p:cNvPr>
              <p:cNvSpPr/>
              <p:nvPr/>
            </p:nvSpPr>
            <p:spPr>
              <a:xfrm rot="-1917689">
                <a:off x="5823948" y="3192074"/>
                <a:ext cx="22164" cy="12543"/>
              </a:xfrm>
              <a:custGeom>
                <a:avLst/>
                <a:gdLst>
                  <a:gd name="connsiteX0" fmla="*/ 22146 w 22164"/>
                  <a:gd name="connsiteY0" fmla="*/ 12441 h 12543"/>
                  <a:gd name="connsiteX1" fmla="*/ 22146 w 22164"/>
                  <a:gd name="connsiteY1" fmla="*/ 12441 h 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64" h="12543">
                    <a:moveTo>
                      <a:pt x="22146" y="12441"/>
                    </a:moveTo>
                    <a:cubicBezTo>
                      <a:pt x="-8811" y="-11381"/>
                      <a:pt x="-5969" y="4637"/>
                      <a:pt x="22146" y="1244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5" name="Freeform 104">
                <a:extLst>
                  <a:ext uri="{FF2B5EF4-FFF2-40B4-BE49-F238E27FC236}">
                    <a16:creationId xmlns:a16="http://schemas.microsoft.com/office/drawing/2014/main" id="{D81DF72E-D2DB-2562-21EB-A1B38DB62B49}"/>
                  </a:ext>
                </a:extLst>
              </p:cNvPr>
              <p:cNvSpPr/>
              <p:nvPr/>
            </p:nvSpPr>
            <p:spPr>
              <a:xfrm rot="-1917689">
                <a:off x="5675727" y="3196137"/>
                <a:ext cx="14798" cy="13377"/>
              </a:xfrm>
              <a:custGeom>
                <a:avLst/>
                <a:gdLst>
                  <a:gd name="connsiteX0" fmla="*/ 14779 w 14798"/>
                  <a:gd name="connsiteY0" fmla="*/ 13278 h 13377"/>
                  <a:gd name="connsiteX1" fmla="*/ 14779 w 14798"/>
                  <a:gd name="connsiteY1" fmla="*/ 13278 h 1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98" h="13377">
                    <a:moveTo>
                      <a:pt x="14779" y="13278"/>
                    </a:moveTo>
                    <a:cubicBezTo>
                      <a:pt x="4365" y="-13969"/>
                      <a:pt x="-12535" y="7973"/>
                      <a:pt x="14779" y="1327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6" name="Freeform 105">
                <a:extLst>
                  <a:ext uri="{FF2B5EF4-FFF2-40B4-BE49-F238E27FC236}">
                    <a16:creationId xmlns:a16="http://schemas.microsoft.com/office/drawing/2014/main" id="{35C5EEF9-E880-AFD9-62BA-2D4173735B67}"/>
                  </a:ext>
                </a:extLst>
              </p:cNvPr>
              <p:cNvSpPr/>
              <p:nvPr/>
            </p:nvSpPr>
            <p:spPr>
              <a:xfrm rot="-1917689">
                <a:off x="5700177" y="3191848"/>
                <a:ext cx="30440" cy="24698"/>
              </a:xfrm>
              <a:custGeom>
                <a:avLst/>
                <a:gdLst>
                  <a:gd name="connsiteX0" fmla="*/ 30421 w 30440"/>
                  <a:gd name="connsiteY0" fmla="*/ 22769 h 24698"/>
                  <a:gd name="connsiteX1" fmla="*/ -20 w 30440"/>
                  <a:gd name="connsiteY1" fmla="*/ -100 h 24698"/>
                  <a:gd name="connsiteX2" fmla="*/ 30421 w 30440"/>
                  <a:gd name="connsiteY2" fmla="*/ 22769 h 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40" h="24698">
                    <a:moveTo>
                      <a:pt x="30421" y="22769"/>
                    </a:moveTo>
                    <a:cubicBezTo>
                      <a:pt x="26570" y="15146"/>
                      <a:pt x="4012" y="570"/>
                      <a:pt x="-20" y="-100"/>
                    </a:cubicBezTo>
                    <a:cubicBezTo>
                      <a:pt x="4864" y="6647"/>
                      <a:pt x="17836" y="31474"/>
                      <a:pt x="30421" y="2276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7" name="Freeform 106">
                <a:extLst>
                  <a:ext uri="{FF2B5EF4-FFF2-40B4-BE49-F238E27FC236}">
                    <a16:creationId xmlns:a16="http://schemas.microsoft.com/office/drawing/2014/main" id="{753AC05D-2316-9F9A-979A-D67C12A9A04D}"/>
                  </a:ext>
                </a:extLst>
              </p:cNvPr>
              <p:cNvSpPr/>
              <p:nvPr/>
            </p:nvSpPr>
            <p:spPr>
              <a:xfrm rot="-1917689">
                <a:off x="5770119" y="3191559"/>
                <a:ext cx="47135" cy="29510"/>
              </a:xfrm>
              <a:custGeom>
                <a:avLst/>
                <a:gdLst>
                  <a:gd name="connsiteX0" fmla="*/ 47117 w 47135"/>
                  <a:gd name="connsiteY0" fmla="*/ 29152 h 29510"/>
                  <a:gd name="connsiteX1" fmla="*/ 2929 w 47135"/>
                  <a:gd name="connsiteY1" fmla="*/ 926 h 29510"/>
                  <a:gd name="connsiteX2" fmla="*/ 47117 w 47135"/>
                  <a:gd name="connsiteY2" fmla="*/ 29152 h 29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35" h="29510">
                    <a:moveTo>
                      <a:pt x="47117" y="29152"/>
                    </a:moveTo>
                    <a:cubicBezTo>
                      <a:pt x="34403" y="21142"/>
                      <a:pt x="4997" y="2085"/>
                      <a:pt x="2929" y="926"/>
                    </a:cubicBezTo>
                    <a:cubicBezTo>
                      <a:pt x="-11179" y="-6929"/>
                      <a:pt x="28951" y="32963"/>
                      <a:pt x="47117" y="291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8" name="Freeform 107">
                <a:extLst>
                  <a:ext uri="{FF2B5EF4-FFF2-40B4-BE49-F238E27FC236}">
                    <a16:creationId xmlns:a16="http://schemas.microsoft.com/office/drawing/2014/main" id="{C537BFD2-B0AC-CCAB-6529-F41C2769718F}"/>
                  </a:ext>
                </a:extLst>
              </p:cNvPr>
              <p:cNvSpPr/>
              <p:nvPr/>
            </p:nvSpPr>
            <p:spPr>
              <a:xfrm rot="-1917689">
                <a:off x="5597240" y="3190566"/>
                <a:ext cx="68761" cy="43991"/>
              </a:xfrm>
              <a:custGeom>
                <a:avLst/>
                <a:gdLst>
                  <a:gd name="connsiteX0" fmla="*/ -20 w 68761"/>
                  <a:gd name="connsiteY0" fmla="*/ -67 h 43991"/>
                  <a:gd name="connsiteX1" fmla="*/ 68742 w 68761"/>
                  <a:gd name="connsiteY1" fmla="*/ 43894 h 43991"/>
                  <a:gd name="connsiteX2" fmla="*/ -20 w 68761"/>
                  <a:gd name="connsiteY2" fmla="*/ -67 h 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761" h="43991">
                    <a:moveTo>
                      <a:pt x="-20" y="-67"/>
                    </a:moveTo>
                    <a:cubicBezTo>
                      <a:pt x="17216" y="14380"/>
                      <a:pt x="47061" y="37352"/>
                      <a:pt x="68742" y="43894"/>
                    </a:cubicBezTo>
                    <a:cubicBezTo>
                      <a:pt x="49000" y="30708"/>
                      <a:pt x="22306" y="-1227"/>
                      <a:pt x="-20" y="-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9" name="Freeform 108">
                <a:extLst>
                  <a:ext uri="{FF2B5EF4-FFF2-40B4-BE49-F238E27FC236}">
                    <a16:creationId xmlns:a16="http://schemas.microsoft.com/office/drawing/2014/main" id="{3E4E38D0-54C9-4CA6-0366-E090C5ECD829}"/>
                  </a:ext>
                </a:extLst>
              </p:cNvPr>
              <p:cNvSpPr/>
              <p:nvPr/>
            </p:nvSpPr>
            <p:spPr>
              <a:xfrm rot="-1917689">
                <a:off x="5822172" y="3202226"/>
                <a:ext cx="50699" cy="28947"/>
              </a:xfrm>
              <a:custGeom>
                <a:avLst/>
                <a:gdLst>
                  <a:gd name="connsiteX0" fmla="*/ -19 w 50699"/>
                  <a:gd name="connsiteY0" fmla="*/ -102 h 28947"/>
                  <a:gd name="connsiteX1" fmla="*/ 50681 w 50699"/>
                  <a:gd name="connsiteY1" fmla="*/ 28845 h 28947"/>
                  <a:gd name="connsiteX2" fmla="*/ -19 w 50699"/>
                  <a:gd name="connsiteY2" fmla="*/ -102 h 2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699" h="28947">
                    <a:moveTo>
                      <a:pt x="-19" y="-102"/>
                    </a:moveTo>
                    <a:cubicBezTo>
                      <a:pt x="16571" y="8267"/>
                      <a:pt x="35512" y="27196"/>
                      <a:pt x="50681" y="28845"/>
                    </a:cubicBezTo>
                    <a:cubicBezTo>
                      <a:pt x="46133" y="12363"/>
                      <a:pt x="14426" y="1391"/>
                      <a:pt x="-19" y="-1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0" name="Freeform 109">
                <a:extLst>
                  <a:ext uri="{FF2B5EF4-FFF2-40B4-BE49-F238E27FC236}">
                    <a16:creationId xmlns:a16="http://schemas.microsoft.com/office/drawing/2014/main" id="{1BD595CF-C6DF-AA4A-10B0-6816146EE4DE}"/>
                  </a:ext>
                </a:extLst>
              </p:cNvPr>
              <p:cNvSpPr/>
              <p:nvPr/>
            </p:nvSpPr>
            <p:spPr>
              <a:xfrm rot="-1917689">
                <a:off x="5919505" y="3210199"/>
                <a:ext cx="48993" cy="55583"/>
              </a:xfrm>
              <a:custGeom>
                <a:avLst/>
                <a:gdLst>
                  <a:gd name="connsiteX0" fmla="*/ 48976 w 48993"/>
                  <a:gd name="connsiteY0" fmla="*/ 21202 h 55583"/>
                  <a:gd name="connsiteX1" fmla="*/ -18 w 48993"/>
                  <a:gd name="connsiteY1" fmla="*/ 213 h 55583"/>
                  <a:gd name="connsiteX2" fmla="*/ 26908 w 48993"/>
                  <a:gd name="connsiteY2" fmla="*/ 55480 h 55583"/>
                  <a:gd name="connsiteX3" fmla="*/ 48976 w 48993"/>
                  <a:gd name="connsiteY3" fmla="*/ 21202 h 5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93" h="55583">
                    <a:moveTo>
                      <a:pt x="48976" y="21202"/>
                    </a:moveTo>
                    <a:cubicBezTo>
                      <a:pt x="33058" y="16206"/>
                      <a:pt x="14091" y="-2775"/>
                      <a:pt x="-18" y="213"/>
                    </a:cubicBezTo>
                    <a:cubicBezTo>
                      <a:pt x="11869" y="18034"/>
                      <a:pt x="16727" y="37272"/>
                      <a:pt x="26908" y="55480"/>
                    </a:cubicBezTo>
                    <a:cubicBezTo>
                      <a:pt x="34221" y="44071"/>
                      <a:pt x="41611" y="32585"/>
                      <a:pt x="48976" y="212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1" name="Freeform 110">
                <a:extLst>
                  <a:ext uri="{FF2B5EF4-FFF2-40B4-BE49-F238E27FC236}">
                    <a16:creationId xmlns:a16="http://schemas.microsoft.com/office/drawing/2014/main" id="{AD679509-9A11-3D07-305E-5AB9DB3980F5}"/>
                  </a:ext>
                </a:extLst>
              </p:cNvPr>
              <p:cNvSpPr/>
              <p:nvPr/>
            </p:nvSpPr>
            <p:spPr>
              <a:xfrm rot="-1917689">
                <a:off x="5824356" y="3176492"/>
                <a:ext cx="122384" cy="189725"/>
              </a:xfrm>
              <a:custGeom>
                <a:avLst/>
                <a:gdLst>
                  <a:gd name="connsiteX0" fmla="*/ 122363 w 122384"/>
                  <a:gd name="connsiteY0" fmla="*/ 143782 h 189725"/>
                  <a:gd name="connsiteX1" fmla="*/ 90864 w 122384"/>
                  <a:gd name="connsiteY1" fmla="*/ 57971 h 189725"/>
                  <a:gd name="connsiteX2" fmla="*/ -17 w 122384"/>
                  <a:gd name="connsiteY2" fmla="*/ -103 h 189725"/>
                  <a:gd name="connsiteX3" fmla="*/ 85954 w 122384"/>
                  <a:gd name="connsiteY3" fmla="*/ 189623 h 189725"/>
                  <a:gd name="connsiteX4" fmla="*/ 122363 w 122384"/>
                  <a:gd name="connsiteY4" fmla="*/ 143782 h 18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84" h="189725">
                    <a:moveTo>
                      <a:pt x="122363" y="143782"/>
                    </a:moveTo>
                    <a:cubicBezTo>
                      <a:pt x="122699" y="112852"/>
                      <a:pt x="99675" y="86944"/>
                      <a:pt x="90864" y="57971"/>
                    </a:cubicBezTo>
                    <a:cubicBezTo>
                      <a:pt x="56806" y="40819"/>
                      <a:pt x="29544" y="11048"/>
                      <a:pt x="-17" y="-103"/>
                    </a:cubicBezTo>
                    <a:cubicBezTo>
                      <a:pt x="32464" y="62246"/>
                      <a:pt x="54584" y="126913"/>
                      <a:pt x="85954" y="189623"/>
                    </a:cubicBezTo>
                    <a:cubicBezTo>
                      <a:pt x="97660" y="177081"/>
                      <a:pt x="112880" y="135309"/>
                      <a:pt x="122363" y="14378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2" name="Freeform 111">
                <a:extLst>
                  <a:ext uri="{FF2B5EF4-FFF2-40B4-BE49-F238E27FC236}">
                    <a16:creationId xmlns:a16="http://schemas.microsoft.com/office/drawing/2014/main" id="{75FDE7F0-7338-967C-1511-AD868DCD7466}"/>
                  </a:ext>
                </a:extLst>
              </p:cNvPr>
              <p:cNvSpPr/>
              <p:nvPr/>
            </p:nvSpPr>
            <p:spPr>
              <a:xfrm rot="-1917689">
                <a:off x="5712989" y="3218388"/>
                <a:ext cx="17713" cy="26496"/>
              </a:xfrm>
              <a:custGeom>
                <a:avLst/>
                <a:gdLst>
                  <a:gd name="connsiteX0" fmla="*/ -19 w 17713"/>
                  <a:gd name="connsiteY0" fmla="*/ -52 h 26496"/>
                  <a:gd name="connsiteX1" fmla="*/ 14219 w 17713"/>
                  <a:gd name="connsiteY1" fmla="*/ 26397 h 26496"/>
                  <a:gd name="connsiteX2" fmla="*/ -19 w 17713"/>
                  <a:gd name="connsiteY2" fmla="*/ -52 h 2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13" h="26496">
                    <a:moveTo>
                      <a:pt x="-19" y="-52"/>
                    </a:moveTo>
                    <a:cubicBezTo>
                      <a:pt x="7242" y="8214"/>
                      <a:pt x="9542" y="17589"/>
                      <a:pt x="14219" y="26397"/>
                    </a:cubicBezTo>
                    <a:cubicBezTo>
                      <a:pt x="23703" y="15761"/>
                      <a:pt x="12049" y="-1108"/>
                      <a:pt x="-19" y="-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3" name="Freeform 112">
                <a:extLst>
                  <a:ext uri="{FF2B5EF4-FFF2-40B4-BE49-F238E27FC236}">
                    <a16:creationId xmlns:a16="http://schemas.microsoft.com/office/drawing/2014/main" id="{473E9B7A-63F8-6BBC-B000-5884FC439C1F}"/>
                  </a:ext>
                </a:extLst>
              </p:cNvPr>
              <p:cNvSpPr/>
              <p:nvPr/>
            </p:nvSpPr>
            <p:spPr>
              <a:xfrm rot="-1917689">
                <a:off x="5683451" y="1771367"/>
                <a:ext cx="172365" cy="298678"/>
              </a:xfrm>
              <a:custGeom>
                <a:avLst/>
                <a:gdLst>
                  <a:gd name="connsiteX0" fmla="*/ 139932 w 172365"/>
                  <a:gd name="connsiteY0" fmla="*/ 120665 h 298678"/>
                  <a:gd name="connsiteX1" fmla="*/ 109311 w 172365"/>
                  <a:gd name="connsiteY1" fmla="*/ 38924 h 298678"/>
                  <a:gd name="connsiteX2" fmla="*/ 139932 w 172365"/>
                  <a:gd name="connsiteY2" fmla="*/ 120665 h 298678"/>
                  <a:gd name="connsiteX3" fmla="*/ 164119 w 172365"/>
                  <a:gd name="connsiteY3" fmla="*/ 66995 h 298678"/>
                  <a:gd name="connsiteX4" fmla="*/ -46 w 172365"/>
                  <a:gd name="connsiteY4" fmla="*/ 31198 h 298678"/>
                  <a:gd name="connsiteX5" fmla="*/ 115565 w 172365"/>
                  <a:gd name="connsiteY5" fmla="*/ 298570 h 298678"/>
                  <a:gd name="connsiteX6" fmla="*/ 132232 w 172365"/>
                  <a:gd name="connsiteY6" fmla="*/ 278122 h 298678"/>
                  <a:gd name="connsiteX7" fmla="*/ 109182 w 172365"/>
                  <a:gd name="connsiteY7" fmla="*/ 211549 h 298678"/>
                  <a:gd name="connsiteX8" fmla="*/ 136961 w 172365"/>
                  <a:gd name="connsiteY8" fmla="*/ 270731 h 298678"/>
                  <a:gd name="connsiteX9" fmla="*/ 164119 w 172365"/>
                  <a:gd name="connsiteY9" fmla="*/ 66995 h 29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365" h="298678">
                    <a:moveTo>
                      <a:pt x="139932" y="120665"/>
                    </a:moveTo>
                    <a:cubicBezTo>
                      <a:pt x="135695" y="108767"/>
                      <a:pt x="135953" y="59913"/>
                      <a:pt x="109311" y="38924"/>
                    </a:cubicBezTo>
                    <a:cubicBezTo>
                      <a:pt x="140785" y="53114"/>
                      <a:pt x="138821" y="92826"/>
                      <a:pt x="139932" y="120665"/>
                    </a:cubicBezTo>
                    <a:close/>
                    <a:moveTo>
                      <a:pt x="164119" y="66995"/>
                    </a:moveTo>
                    <a:cubicBezTo>
                      <a:pt x="142465" y="-8179"/>
                      <a:pt x="55382" y="-20309"/>
                      <a:pt x="-46" y="31198"/>
                    </a:cubicBezTo>
                    <a:cubicBezTo>
                      <a:pt x="43366" y="119275"/>
                      <a:pt x="70344" y="210931"/>
                      <a:pt x="115565" y="298570"/>
                    </a:cubicBezTo>
                    <a:cubicBezTo>
                      <a:pt x="120578" y="289196"/>
                      <a:pt x="126263" y="282887"/>
                      <a:pt x="132232" y="278122"/>
                    </a:cubicBezTo>
                    <a:cubicBezTo>
                      <a:pt x="126392" y="255536"/>
                      <a:pt x="113601" y="234419"/>
                      <a:pt x="109182" y="211549"/>
                    </a:cubicBezTo>
                    <a:cubicBezTo>
                      <a:pt x="120113" y="230916"/>
                      <a:pt x="122438" y="252214"/>
                      <a:pt x="136961" y="270731"/>
                    </a:cubicBezTo>
                    <a:cubicBezTo>
                      <a:pt x="173809" y="212502"/>
                      <a:pt x="179985" y="122391"/>
                      <a:pt x="164119" y="669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4" name="Freeform 113">
                <a:extLst>
                  <a:ext uri="{FF2B5EF4-FFF2-40B4-BE49-F238E27FC236}">
                    <a16:creationId xmlns:a16="http://schemas.microsoft.com/office/drawing/2014/main" id="{9804A68B-1A56-699C-DF94-D17B2D94F136}"/>
                  </a:ext>
                </a:extLst>
              </p:cNvPr>
              <p:cNvSpPr/>
              <p:nvPr/>
            </p:nvSpPr>
            <p:spPr>
              <a:xfrm rot="-1917689">
                <a:off x="5535033" y="2320352"/>
                <a:ext cx="123646" cy="252255"/>
              </a:xfrm>
              <a:custGeom>
                <a:avLst/>
                <a:gdLst>
                  <a:gd name="connsiteX0" fmla="*/ -36 w 123646"/>
                  <a:gd name="connsiteY0" fmla="*/ 18364 h 252255"/>
                  <a:gd name="connsiteX1" fmla="*/ 95600 w 123646"/>
                  <a:gd name="connsiteY1" fmla="*/ 252154 h 252255"/>
                  <a:gd name="connsiteX2" fmla="*/ 108882 w 123646"/>
                  <a:gd name="connsiteY2" fmla="*/ 177726 h 252255"/>
                  <a:gd name="connsiteX3" fmla="*/ 118882 w 123646"/>
                  <a:gd name="connsiteY3" fmla="*/ 194466 h 252255"/>
                  <a:gd name="connsiteX4" fmla="*/ 123611 w 123646"/>
                  <a:gd name="connsiteY4" fmla="*/ 187152 h 252255"/>
                  <a:gd name="connsiteX5" fmla="*/ 36037 w 123646"/>
                  <a:gd name="connsiteY5" fmla="*/ -102 h 252255"/>
                  <a:gd name="connsiteX6" fmla="*/ -36 w 123646"/>
                  <a:gd name="connsiteY6" fmla="*/ 18364 h 252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646" h="252255">
                    <a:moveTo>
                      <a:pt x="-36" y="18364"/>
                    </a:moveTo>
                    <a:cubicBezTo>
                      <a:pt x="39190" y="94697"/>
                      <a:pt x="59837" y="175099"/>
                      <a:pt x="95600" y="252154"/>
                    </a:cubicBezTo>
                    <a:cubicBezTo>
                      <a:pt x="109631" y="225293"/>
                      <a:pt x="121285" y="198895"/>
                      <a:pt x="108882" y="177726"/>
                    </a:cubicBezTo>
                    <a:cubicBezTo>
                      <a:pt x="114618" y="182799"/>
                      <a:pt x="111595" y="189830"/>
                      <a:pt x="118882" y="194466"/>
                    </a:cubicBezTo>
                    <a:cubicBezTo>
                      <a:pt x="120458" y="192045"/>
                      <a:pt x="122035" y="189599"/>
                      <a:pt x="123611" y="187152"/>
                    </a:cubicBezTo>
                    <a:cubicBezTo>
                      <a:pt x="96892" y="124210"/>
                      <a:pt x="72059" y="60857"/>
                      <a:pt x="36037" y="-102"/>
                    </a:cubicBezTo>
                    <a:cubicBezTo>
                      <a:pt x="24590" y="8526"/>
                      <a:pt x="10791" y="6491"/>
                      <a:pt x="-36" y="183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5" name="Freeform 114">
                <a:extLst>
                  <a:ext uri="{FF2B5EF4-FFF2-40B4-BE49-F238E27FC236}">
                    <a16:creationId xmlns:a16="http://schemas.microsoft.com/office/drawing/2014/main" id="{3370885D-7B55-764F-7498-BBAD9EE1C403}"/>
                  </a:ext>
                </a:extLst>
              </p:cNvPr>
              <p:cNvSpPr/>
              <p:nvPr/>
            </p:nvSpPr>
            <p:spPr>
              <a:xfrm rot="-1917689">
                <a:off x="5853419" y="2498660"/>
                <a:ext cx="12474" cy="47575"/>
              </a:xfrm>
              <a:custGeom>
                <a:avLst/>
                <a:gdLst>
                  <a:gd name="connsiteX0" fmla="*/ 10407 w 12474"/>
                  <a:gd name="connsiteY0" fmla="*/ 37622 h 47575"/>
                  <a:gd name="connsiteX1" fmla="*/ -33 w 12474"/>
                  <a:gd name="connsiteY1" fmla="*/ -107 h 47575"/>
                  <a:gd name="connsiteX2" fmla="*/ 10407 w 12474"/>
                  <a:gd name="connsiteY2" fmla="*/ 37622 h 4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74" h="47575">
                    <a:moveTo>
                      <a:pt x="10407" y="37622"/>
                    </a:moveTo>
                    <a:cubicBezTo>
                      <a:pt x="8598" y="30334"/>
                      <a:pt x="7332" y="15345"/>
                      <a:pt x="-33" y="-107"/>
                    </a:cubicBezTo>
                    <a:cubicBezTo>
                      <a:pt x="794" y="15525"/>
                      <a:pt x="18288" y="69376"/>
                      <a:pt x="10407" y="3762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6" name="Freeform 115">
                <a:extLst>
                  <a:ext uri="{FF2B5EF4-FFF2-40B4-BE49-F238E27FC236}">
                    <a16:creationId xmlns:a16="http://schemas.microsoft.com/office/drawing/2014/main" id="{B57B9734-57AF-A99C-3818-09A1871E7E8E}"/>
                  </a:ext>
                </a:extLst>
              </p:cNvPr>
              <p:cNvSpPr/>
              <p:nvPr/>
            </p:nvSpPr>
            <p:spPr>
              <a:xfrm rot="-1917689">
                <a:off x="5773209" y="2467034"/>
                <a:ext cx="144009" cy="324571"/>
              </a:xfrm>
              <a:custGeom>
                <a:avLst/>
                <a:gdLst>
                  <a:gd name="connsiteX0" fmla="*/ 102375 w 144009"/>
                  <a:gd name="connsiteY0" fmla="*/ 234998 h 324571"/>
                  <a:gd name="connsiteX1" fmla="*/ 89765 w 144009"/>
                  <a:gd name="connsiteY1" fmla="*/ 206154 h 324571"/>
                  <a:gd name="connsiteX2" fmla="*/ 99352 w 144009"/>
                  <a:gd name="connsiteY2" fmla="*/ 201982 h 324571"/>
                  <a:gd name="connsiteX3" fmla="*/ 102375 w 144009"/>
                  <a:gd name="connsiteY3" fmla="*/ 234998 h 324571"/>
                  <a:gd name="connsiteX4" fmla="*/ 143979 w 144009"/>
                  <a:gd name="connsiteY4" fmla="*/ 251223 h 324571"/>
                  <a:gd name="connsiteX5" fmla="*/ 114288 w 144009"/>
                  <a:gd name="connsiteY5" fmla="*/ 173524 h 324571"/>
                  <a:gd name="connsiteX6" fmla="*/ 79791 w 144009"/>
                  <a:gd name="connsiteY6" fmla="*/ 103114 h 324571"/>
                  <a:gd name="connsiteX7" fmla="*/ 113771 w 144009"/>
                  <a:gd name="connsiteY7" fmla="*/ 190470 h 324571"/>
                  <a:gd name="connsiteX8" fmla="*/ 31831 w 144009"/>
                  <a:gd name="connsiteY8" fmla="*/ -106 h 324571"/>
                  <a:gd name="connsiteX9" fmla="*/ -31 w 144009"/>
                  <a:gd name="connsiteY9" fmla="*/ 27888 h 324571"/>
                  <a:gd name="connsiteX10" fmla="*/ 107259 w 144009"/>
                  <a:gd name="connsiteY10" fmla="*/ 324465 h 324571"/>
                  <a:gd name="connsiteX11" fmla="*/ 143979 w 144009"/>
                  <a:gd name="connsiteY11" fmla="*/ 251223 h 32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4009" h="324571">
                    <a:moveTo>
                      <a:pt x="102375" y="234998"/>
                    </a:moveTo>
                    <a:cubicBezTo>
                      <a:pt x="98396" y="225340"/>
                      <a:pt x="96070" y="215348"/>
                      <a:pt x="89765" y="206154"/>
                    </a:cubicBezTo>
                    <a:cubicBezTo>
                      <a:pt x="92711" y="203553"/>
                      <a:pt x="96484" y="205098"/>
                      <a:pt x="99352" y="201982"/>
                    </a:cubicBezTo>
                    <a:cubicBezTo>
                      <a:pt x="103771" y="212258"/>
                      <a:pt x="105967" y="222997"/>
                      <a:pt x="102375" y="234998"/>
                    </a:cubicBezTo>
                    <a:close/>
                    <a:moveTo>
                      <a:pt x="143979" y="251223"/>
                    </a:moveTo>
                    <a:cubicBezTo>
                      <a:pt x="136381" y="227349"/>
                      <a:pt x="124081" y="199793"/>
                      <a:pt x="114288" y="173524"/>
                    </a:cubicBezTo>
                    <a:cubicBezTo>
                      <a:pt x="105114" y="149007"/>
                      <a:pt x="100721" y="110351"/>
                      <a:pt x="79791" y="103114"/>
                    </a:cubicBezTo>
                    <a:cubicBezTo>
                      <a:pt x="92866" y="131803"/>
                      <a:pt x="105450" y="160673"/>
                      <a:pt x="113771" y="190470"/>
                    </a:cubicBezTo>
                    <a:cubicBezTo>
                      <a:pt x="85760" y="127091"/>
                      <a:pt x="63873" y="62398"/>
                      <a:pt x="31831" y="-106"/>
                    </a:cubicBezTo>
                    <a:cubicBezTo>
                      <a:pt x="21546" y="10891"/>
                      <a:pt x="11546" y="23175"/>
                      <a:pt x="-31" y="27888"/>
                    </a:cubicBezTo>
                    <a:cubicBezTo>
                      <a:pt x="38834" y="126035"/>
                      <a:pt x="71108" y="225701"/>
                      <a:pt x="107259" y="324465"/>
                    </a:cubicBezTo>
                    <a:cubicBezTo>
                      <a:pt x="119585" y="300051"/>
                      <a:pt x="132040" y="275585"/>
                      <a:pt x="143979" y="25122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7" name="Freeform 116">
                <a:extLst>
                  <a:ext uri="{FF2B5EF4-FFF2-40B4-BE49-F238E27FC236}">
                    <a16:creationId xmlns:a16="http://schemas.microsoft.com/office/drawing/2014/main" id="{BBCAF81A-FD76-9B43-1613-F16911B19234}"/>
                  </a:ext>
                </a:extLst>
              </p:cNvPr>
              <p:cNvSpPr/>
              <p:nvPr/>
            </p:nvSpPr>
            <p:spPr>
              <a:xfrm rot="-1917689">
                <a:off x="5991541" y="2671545"/>
                <a:ext cx="16873" cy="38372"/>
              </a:xfrm>
              <a:custGeom>
                <a:avLst/>
                <a:gdLst>
                  <a:gd name="connsiteX0" fmla="*/ 16845 w 16873"/>
                  <a:gd name="connsiteY0" fmla="*/ 38264 h 38372"/>
                  <a:gd name="connsiteX1" fmla="*/ -28 w 16873"/>
                  <a:gd name="connsiteY1" fmla="*/ -109 h 38372"/>
                  <a:gd name="connsiteX2" fmla="*/ 16845 w 16873"/>
                  <a:gd name="connsiteY2" fmla="*/ 38264 h 38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73" h="38372">
                    <a:moveTo>
                      <a:pt x="16845" y="38264"/>
                    </a:moveTo>
                    <a:cubicBezTo>
                      <a:pt x="9610" y="27216"/>
                      <a:pt x="11445" y="3085"/>
                      <a:pt x="-28" y="-109"/>
                    </a:cubicBezTo>
                    <a:cubicBezTo>
                      <a:pt x="6096" y="11223"/>
                      <a:pt x="9248" y="34247"/>
                      <a:pt x="16845" y="382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8" name="Freeform 117">
                <a:extLst>
                  <a:ext uri="{FF2B5EF4-FFF2-40B4-BE49-F238E27FC236}">
                    <a16:creationId xmlns:a16="http://schemas.microsoft.com/office/drawing/2014/main" id="{5E328D31-A260-8F6A-6B9B-A800C5B6D46A}"/>
                  </a:ext>
                </a:extLst>
              </p:cNvPr>
              <p:cNvSpPr/>
              <p:nvPr/>
            </p:nvSpPr>
            <p:spPr>
              <a:xfrm rot="-1917689">
                <a:off x="5200568" y="2999564"/>
                <a:ext cx="1228017" cy="1141935"/>
              </a:xfrm>
              <a:custGeom>
                <a:avLst/>
                <a:gdLst>
                  <a:gd name="connsiteX0" fmla="*/ 629954 w 1228017"/>
                  <a:gd name="connsiteY0" fmla="*/ 970395 h 1141935"/>
                  <a:gd name="connsiteX1" fmla="*/ 870090 w 1228017"/>
                  <a:gd name="connsiteY1" fmla="*/ 591870 h 1141935"/>
                  <a:gd name="connsiteX2" fmla="*/ 906783 w 1228017"/>
                  <a:gd name="connsiteY2" fmla="*/ 604953 h 1141935"/>
                  <a:gd name="connsiteX3" fmla="*/ 629954 w 1228017"/>
                  <a:gd name="connsiteY3" fmla="*/ 970395 h 1141935"/>
                  <a:gd name="connsiteX4" fmla="*/ 649877 w 1228017"/>
                  <a:gd name="connsiteY4" fmla="*/ 858728 h 1141935"/>
                  <a:gd name="connsiteX5" fmla="*/ 633391 w 1228017"/>
                  <a:gd name="connsiteY5" fmla="*/ 889761 h 1141935"/>
                  <a:gd name="connsiteX6" fmla="*/ 649877 w 1228017"/>
                  <a:gd name="connsiteY6" fmla="*/ 858728 h 1141935"/>
                  <a:gd name="connsiteX7" fmla="*/ 725435 w 1228017"/>
                  <a:gd name="connsiteY7" fmla="*/ 741292 h 1141935"/>
                  <a:gd name="connsiteX8" fmla="*/ 704297 w 1228017"/>
                  <a:gd name="connsiteY8" fmla="*/ 779510 h 1141935"/>
                  <a:gd name="connsiteX9" fmla="*/ 725435 w 1228017"/>
                  <a:gd name="connsiteY9" fmla="*/ 741292 h 1141935"/>
                  <a:gd name="connsiteX10" fmla="*/ 774092 w 1228017"/>
                  <a:gd name="connsiteY10" fmla="*/ 654889 h 1141935"/>
                  <a:gd name="connsiteX11" fmla="*/ 834817 w 1228017"/>
                  <a:gd name="connsiteY11" fmla="*/ 565911 h 1141935"/>
                  <a:gd name="connsiteX12" fmla="*/ 749105 w 1228017"/>
                  <a:gd name="connsiteY12" fmla="*/ 704516 h 1141935"/>
                  <a:gd name="connsiteX13" fmla="*/ 774092 w 1228017"/>
                  <a:gd name="connsiteY13" fmla="*/ 654889 h 1141935"/>
                  <a:gd name="connsiteX14" fmla="*/ 897636 w 1228017"/>
                  <a:gd name="connsiteY14" fmla="*/ 505853 h 1141935"/>
                  <a:gd name="connsiteX15" fmla="*/ 945777 w 1228017"/>
                  <a:gd name="connsiteY15" fmla="*/ 522799 h 1141935"/>
                  <a:gd name="connsiteX16" fmla="*/ 919187 w 1228017"/>
                  <a:gd name="connsiteY16" fmla="*/ 574898 h 1141935"/>
                  <a:gd name="connsiteX17" fmla="*/ 873216 w 1228017"/>
                  <a:gd name="connsiteY17" fmla="*/ 538560 h 1141935"/>
                  <a:gd name="connsiteX18" fmla="*/ 897636 w 1228017"/>
                  <a:gd name="connsiteY18" fmla="*/ 505853 h 1141935"/>
                  <a:gd name="connsiteX19" fmla="*/ 904638 w 1228017"/>
                  <a:gd name="connsiteY19" fmla="*/ 759088 h 1141935"/>
                  <a:gd name="connsiteX20" fmla="*/ 922675 w 1228017"/>
                  <a:gd name="connsiteY20" fmla="*/ 725660 h 1141935"/>
                  <a:gd name="connsiteX21" fmla="*/ 904638 w 1228017"/>
                  <a:gd name="connsiteY21" fmla="*/ 759088 h 1141935"/>
                  <a:gd name="connsiteX22" fmla="*/ 698431 w 1228017"/>
                  <a:gd name="connsiteY22" fmla="*/ 1041835 h 1141935"/>
                  <a:gd name="connsiteX23" fmla="*/ 736598 w 1228017"/>
                  <a:gd name="connsiteY23" fmla="*/ 1004055 h 1141935"/>
                  <a:gd name="connsiteX24" fmla="*/ 698431 w 1228017"/>
                  <a:gd name="connsiteY24" fmla="*/ 1041835 h 1141935"/>
                  <a:gd name="connsiteX25" fmla="*/ 595405 w 1228017"/>
                  <a:gd name="connsiteY25" fmla="*/ 937997 h 1141935"/>
                  <a:gd name="connsiteX26" fmla="*/ 605535 w 1228017"/>
                  <a:gd name="connsiteY26" fmla="*/ 916828 h 1141935"/>
                  <a:gd name="connsiteX27" fmla="*/ 595405 w 1228017"/>
                  <a:gd name="connsiteY27" fmla="*/ 937997 h 1141935"/>
                  <a:gd name="connsiteX28" fmla="*/ 538272 w 1228017"/>
                  <a:gd name="connsiteY28" fmla="*/ 638870 h 1141935"/>
                  <a:gd name="connsiteX29" fmla="*/ 554706 w 1228017"/>
                  <a:gd name="connsiteY29" fmla="*/ 607966 h 1141935"/>
                  <a:gd name="connsiteX30" fmla="*/ 538272 w 1228017"/>
                  <a:gd name="connsiteY30" fmla="*/ 638870 h 1141935"/>
                  <a:gd name="connsiteX31" fmla="*/ 366019 w 1228017"/>
                  <a:gd name="connsiteY31" fmla="*/ 1057390 h 1141935"/>
                  <a:gd name="connsiteX32" fmla="*/ 388371 w 1228017"/>
                  <a:gd name="connsiteY32" fmla="*/ 995659 h 1141935"/>
                  <a:gd name="connsiteX33" fmla="*/ 366019 w 1228017"/>
                  <a:gd name="connsiteY33" fmla="*/ 1057390 h 1141935"/>
                  <a:gd name="connsiteX34" fmla="*/ 545688 w 1228017"/>
                  <a:gd name="connsiteY34" fmla="*/ 422541 h 1141935"/>
                  <a:gd name="connsiteX35" fmla="*/ 532458 w 1228017"/>
                  <a:gd name="connsiteY35" fmla="*/ 448578 h 1141935"/>
                  <a:gd name="connsiteX36" fmla="*/ 545688 w 1228017"/>
                  <a:gd name="connsiteY36" fmla="*/ 422541 h 1141935"/>
                  <a:gd name="connsiteX37" fmla="*/ 667965 w 1228017"/>
                  <a:gd name="connsiteY37" fmla="*/ 286459 h 1141935"/>
                  <a:gd name="connsiteX38" fmla="*/ 671480 w 1228017"/>
                  <a:gd name="connsiteY38" fmla="*/ 302530 h 1141935"/>
                  <a:gd name="connsiteX39" fmla="*/ 649050 w 1228017"/>
                  <a:gd name="connsiteY39" fmla="*/ 315844 h 1141935"/>
                  <a:gd name="connsiteX40" fmla="*/ 667965 w 1228017"/>
                  <a:gd name="connsiteY40" fmla="*/ 286459 h 1141935"/>
                  <a:gd name="connsiteX41" fmla="*/ 798486 w 1228017"/>
                  <a:gd name="connsiteY41" fmla="*/ 977992 h 1141935"/>
                  <a:gd name="connsiteX42" fmla="*/ 986449 w 1228017"/>
                  <a:gd name="connsiteY42" fmla="*/ 718036 h 1141935"/>
                  <a:gd name="connsiteX43" fmla="*/ 943890 w 1228017"/>
                  <a:gd name="connsiteY43" fmla="*/ 601064 h 1141935"/>
                  <a:gd name="connsiteX44" fmla="*/ 1008827 w 1228017"/>
                  <a:gd name="connsiteY44" fmla="*/ 473224 h 1141935"/>
                  <a:gd name="connsiteX45" fmla="*/ 1035495 w 1228017"/>
                  <a:gd name="connsiteY45" fmla="*/ 469567 h 1141935"/>
                  <a:gd name="connsiteX46" fmla="*/ 1228006 w 1228017"/>
                  <a:gd name="connsiteY46" fmla="*/ 143476 h 1141935"/>
                  <a:gd name="connsiteX47" fmla="*/ 1181700 w 1228017"/>
                  <a:gd name="connsiteY47" fmla="*/ -100 h 1141935"/>
                  <a:gd name="connsiteX48" fmla="*/ 1067950 w 1228017"/>
                  <a:gd name="connsiteY48" fmla="*/ 203585 h 1141935"/>
                  <a:gd name="connsiteX49" fmla="*/ 1105419 w 1228017"/>
                  <a:gd name="connsiteY49" fmla="*/ 307011 h 1141935"/>
                  <a:gd name="connsiteX50" fmla="*/ 1064126 w 1228017"/>
                  <a:gd name="connsiteY50" fmla="*/ 214916 h 1141935"/>
                  <a:gd name="connsiteX51" fmla="*/ 1027200 w 1228017"/>
                  <a:gd name="connsiteY51" fmla="*/ 277703 h 1141935"/>
                  <a:gd name="connsiteX52" fmla="*/ 1066219 w 1228017"/>
                  <a:gd name="connsiteY52" fmla="*/ 378683 h 1141935"/>
                  <a:gd name="connsiteX53" fmla="*/ 1020921 w 1228017"/>
                  <a:gd name="connsiteY53" fmla="*/ 287490 h 1141935"/>
                  <a:gd name="connsiteX54" fmla="*/ 1018957 w 1228017"/>
                  <a:gd name="connsiteY54" fmla="*/ 317364 h 1141935"/>
                  <a:gd name="connsiteX55" fmla="*/ 1008336 w 1228017"/>
                  <a:gd name="connsiteY55" fmla="*/ 307088 h 1141935"/>
                  <a:gd name="connsiteX56" fmla="*/ 1038751 w 1228017"/>
                  <a:gd name="connsiteY56" fmla="*/ 426739 h 1141935"/>
                  <a:gd name="connsiteX57" fmla="*/ 992548 w 1228017"/>
                  <a:gd name="connsiteY57" fmla="*/ 331580 h 1141935"/>
                  <a:gd name="connsiteX58" fmla="*/ 928799 w 1228017"/>
                  <a:gd name="connsiteY58" fmla="*/ 435933 h 1141935"/>
                  <a:gd name="connsiteX59" fmla="*/ 930918 w 1228017"/>
                  <a:gd name="connsiteY59" fmla="*/ 464931 h 1141935"/>
                  <a:gd name="connsiteX60" fmla="*/ 912029 w 1228017"/>
                  <a:gd name="connsiteY60" fmla="*/ 445925 h 1141935"/>
                  <a:gd name="connsiteX61" fmla="*/ 847092 w 1228017"/>
                  <a:gd name="connsiteY61" fmla="*/ 525349 h 1141935"/>
                  <a:gd name="connsiteX62" fmla="*/ 800682 w 1228017"/>
                  <a:gd name="connsiteY62" fmla="*/ 554399 h 1141935"/>
                  <a:gd name="connsiteX63" fmla="*/ 549978 w 1228017"/>
                  <a:gd name="connsiteY63" fmla="*/ 933207 h 1141935"/>
                  <a:gd name="connsiteX64" fmla="*/ 542665 w 1228017"/>
                  <a:gd name="connsiteY64" fmla="*/ 928468 h 1141935"/>
                  <a:gd name="connsiteX65" fmla="*/ 831122 w 1228017"/>
                  <a:gd name="connsiteY65" fmla="*/ 490968 h 1141935"/>
                  <a:gd name="connsiteX66" fmla="*/ 729543 w 1228017"/>
                  <a:gd name="connsiteY66" fmla="*/ 287850 h 1141935"/>
                  <a:gd name="connsiteX67" fmla="*/ 378448 w 1228017"/>
                  <a:gd name="connsiteY67" fmla="*/ 844203 h 1141935"/>
                  <a:gd name="connsiteX68" fmla="*/ 299299 w 1228017"/>
                  <a:gd name="connsiteY68" fmla="*/ 810903 h 1141935"/>
                  <a:gd name="connsiteX69" fmla="*/ 709698 w 1228017"/>
                  <a:gd name="connsiteY69" fmla="*/ 264801 h 1141935"/>
                  <a:gd name="connsiteX70" fmla="*/ 610496 w 1228017"/>
                  <a:gd name="connsiteY70" fmla="*/ 149554 h 1141935"/>
                  <a:gd name="connsiteX71" fmla="*/ 128519 w 1228017"/>
                  <a:gd name="connsiteY71" fmla="*/ 763929 h 1141935"/>
                  <a:gd name="connsiteX72" fmla="*/ -11 w 1228017"/>
                  <a:gd name="connsiteY72" fmla="*/ 775081 h 1141935"/>
                  <a:gd name="connsiteX73" fmla="*/ 121491 w 1228017"/>
                  <a:gd name="connsiteY73" fmla="*/ 780231 h 1141935"/>
                  <a:gd name="connsiteX74" fmla="*/ 112421 w 1228017"/>
                  <a:gd name="connsiteY74" fmla="*/ 815823 h 1141935"/>
                  <a:gd name="connsiteX75" fmla="*/ 29989 w 1228017"/>
                  <a:gd name="connsiteY75" fmla="*/ 960068 h 1141935"/>
                  <a:gd name="connsiteX76" fmla="*/ 77174 w 1228017"/>
                  <a:gd name="connsiteY76" fmla="*/ 972970 h 1141935"/>
                  <a:gd name="connsiteX77" fmla="*/ 209736 w 1228017"/>
                  <a:gd name="connsiteY77" fmla="*/ 874618 h 1141935"/>
                  <a:gd name="connsiteX78" fmla="*/ 229400 w 1228017"/>
                  <a:gd name="connsiteY78" fmla="*/ 887211 h 1141935"/>
                  <a:gd name="connsiteX79" fmla="*/ 288265 w 1228017"/>
                  <a:gd name="connsiteY79" fmla="*/ 828055 h 1141935"/>
                  <a:gd name="connsiteX80" fmla="*/ 372996 w 1228017"/>
                  <a:gd name="connsiteY80" fmla="*/ 858032 h 1141935"/>
                  <a:gd name="connsiteX81" fmla="*/ 329455 w 1228017"/>
                  <a:gd name="connsiteY81" fmla="*/ 958008 h 1141935"/>
                  <a:gd name="connsiteX82" fmla="*/ 347517 w 1228017"/>
                  <a:gd name="connsiteY82" fmla="*/ 973022 h 1141935"/>
                  <a:gd name="connsiteX83" fmla="*/ 317594 w 1228017"/>
                  <a:gd name="connsiteY83" fmla="*/ 1067898 h 1141935"/>
                  <a:gd name="connsiteX84" fmla="*/ 97071 w 1228017"/>
                  <a:gd name="connsiteY84" fmla="*/ 1044385 h 1141935"/>
                  <a:gd name="connsiteX85" fmla="*/ 270022 w 1228017"/>
                  <a:gd name="connsiteY85" fmla="*/ 1071992 h 1141935"/>
                  <a:gd name="connsiteX86" fmla="*/ 319791 w 1228017"/>
                  <a:gd name="connsiteY86" fmla="*/ 1096948 h 1141935"/>
                  <a:gd name="connsiteX87" fmla="*/ 240719 w 1228017"/>
                  <a:gd name="connsiteY87" fmla="*/ 1112091 h 1141935"/>
                  <a:gd name="connsiteX88" fmla="*/ 335993 w 1228017"/>
                  <a:gd name="connsiteY88" fmla="*/ 1141836 h 1141935"/>
                  <a:gd name="connsiteX89" fmla="*/ 454885 w 1228017"/>
                  <a:gd name="connsiteY89" fmla="*/ 1134908 h 1141935"/>
                  <a:gd name="connsiteX90" fmla="*/ 427132 w 1228017"/>
                  <a:gd name="connsiteY90" fmla="*/ 1124092 h 1141935"/>
                  <a:gd name="connsiteX91" fmla="*/ 567032 w 1228017"/>
                  <a:gd name="connsiteY91" fmla="*/ 1116752 h 1141935"/>
                  <a:gd name="connsiteX92" fmla="*/ 408682 w 1228017"/>
                  <a:gd name="connsiteY92" fmla="*/ 1088140 h 1141935"/>
                  <a:gd name="connsiteX93" fmla="*/ 437520 w 1228017"/>
                  <a:gd name="connsiteY93" fmla="*/ 1027078 h 1141935"/>
                  <a:gd name="connsiteX94" fmla="*/ 456978 w 1228017"/>
                  <a:gd name="connsiteY94" fmla="*/ 1029190 h 1141935"/>
                  <a:gd name="connsiteX95" fmla="*/ 537910 w 1228017"/>
                  <a:gd name="connsiteY95" fmla="*/ 935885 h 1141935"/>
                  <a:gd name="connsiteX96" fmla="*/ 577730 w 1228017"/>
                  <a:gd name="connsiteY96" fmla="*/ 992363 h 1141935"/>
                  <a:gd name="connsiteX97" fmla="*/ 621659 w 1228017"/>
                  <a:gd name="connsiteY97" fmla="*/ 1048042 h 1141935"/>
                  <a:gd name="connsiteX98" fmla="*/ 798486 w 1228017"/>
                  <a:gd name="connsiteY98" fmla="*/ 977992 h 1141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1228017" h="1141935">
                    <a:moveTo>
                      <a:pt x="629954" y="970395"/>
                    </a:moveTo>
                    <a:cubicBezTo>
                      <a:pt x="714504" y="843559"/>
                      <a:pt x="790630" y="711057"/>
                      <a:pt x="870090" y="591870"/>
                    </a:cubicBezTo>
                    <a:cubicBezTo>
                      <a:pt x="877919" y="576238"/>
                      <a:pt x="894793" y="601682"/>
                      <a:pt x="906783" y="604953"/>
                    </a:cubicBezTo>
                    <a:cubicBezTo>
                      <a:pt x="810605" y="708945"/>
                      <a:pt x="734530" y="904646"/>
                      <a:pt x="629954" y="970395"/>
                    </a:cubicBezTo>
                    <a:close/>
                    <a:moveTo>
                      <a:pt x="649877" y="858728"/>
                    </a:moveTo>
                    <a:cubicBezTo>
                      <a:pt x="657293" y="857955"/>
                      <a:pt x="637499" y="881030"/>
                      <a:pt x="633391" y="889761"/>
                    </a:cubicBezTo>
                    <a:cubicBezTo>
                      <a:pt x="625923" y="890534"/>
                      <a:pt x="645743" y="867484"/>
                      <a:pt x="649877" y="858728"/>
                    </a:cubicBezTo>
                    <a:close/>
                    <a:moveTo>
                      <a:pt x="725435" y="741292"/>
                    </a:moveTo>
                    <a:cubicBezTo>
                      <a:pt x="731766" y="742734"/>
                      <a:pt x="709672" y="768513"/>
                      <a:pt x="704297" y="779510"/>
                    </a:cubicBezTo>
                    <a:cubicBezTo>
                      <a:pt x="697966" y="777991"/>
                      <a:pt x="720060" y="752314"/>
                      <a:pt x="725435" y="741292"/>
                    </a:cubicBezTo>
                    <a:close/>
                    <a:moveTo>
                      <a:pt x="774092" y="654889"/>
                    </a:moveTo>
                    <a:cubicBezTo>
                      <a:pt x="789364" y="628620"/>
                      <a:pt x="814352" y="591201"/>
                      <a:pt x="834817" y="565911"/>
                    </a:cubicBezTo>
                    <a:cubicBezTo>
                      <a:pt x="817479" y="593492"/>
                      <a:pt x="767038" y="679381"/>
                      <a:pt x="749105" y="704516"/>
                    </a:cubicBezTo>
                    <a:cubicBezTo>
                      <a:pt x="714814" y="752572"/>
                      <a:pt x="767296" y="666478"/>
                      <a:pt x="774092" y="654889"/>
                    </a:cubicBezTo>
                    <a:close/>
                    <a:moveTo>
                      <a:pt x="897636" y="505853"/>
                    </a:moveTo>
                    <a:cubicBezTo>
                      <a:pt x="915130" y="517829"/>
                      <a:pt x="931952" y="527306"/>
                      <a:pt x="945777" y="522799"/>
                    </a:cubicBezTo>
                    <a:cubicBezTo>
                      <a:pt x="951332" y="536964"/>
                      <a:pt x="926525" y="557824"/>
                      <a:pt x="919187" y="574898"/>
                    </a:cubicBezTo>
                    <a:cubicBezTo>
                      <a:pt x="900995" y="563387"/>
                      <a:pt x="887765" y="550793"/>
                      <a:pt x="873216" y="538560"/>
                    </a:cubicBezTo>
                    <a:cubicBezTo>
                      <a:pt x="880659" y="524267"/>
                      <a:pt x="889470" y="516387"/>
                      <a:pt x="897636" y="505853"/>
                    </a:cubicBezTo>
                    <a:close/>
                    <a:moveTo>
                      <a:pt x="904638" y="759088"/>
                    </a:moveTo>
                    <a:cubicBezTo>
                      <a:pt x="903527" y="748786"/>
                      <a:pt x="912804" y="732252"/>
                      <a:pt x="922675" y="725660"/>
                    </a:cubicBezTo>
                    <a:cubicBezTo>
                      <a:pt x="924587" y="735060"/>
                      <a:pt x="909367" y="748168"/>
                      <a:pt x="904638" y="759088"/>
                    </a:cubicBezTo>
                    <a:close/>
                    <a:moveTo>
                      <a:pt x="698431" y="1041835"/>
                    </a:moveTo>
                    <a:cubicBezTo>
                      <a:pt x="703083" y="1030555"/>
                      <a:pt x="725822" y="1019069"/>
                      <a:pt x="736598" y="1004055"/>
                    </a:cubicBezTo>
                    <a:cubicBezTo>
                      <a:pt x="733962" y="1024374"/>
                      <a:pt x="710628" y="1033182"/>
                      <a:pt x="698431" y="1041835"/>
                    </a:cubicBezTo>
                    <a:close/>
                    <a:moveTo>
                      <a:pt x="595405" y="937997"/>
                    </a:moveTo>
                    <a:cubicBezTo>
                      <a:pt x="586826" y="941809"/>
                      <a:pt x="602770" y="922468"/>
                      <a:pt x="605535" y="916828"/>
                    </a:cubicBezTo>
                    <a:cubicBezTo>
                      <a:pt x="614062" y="913068"/>
                      <a:pt x="598093" y="932306"/>
                      <a:pt x="595405" y="937997"/>
                    </a:cubicBezTo>
                    <a:close/>
                    <a:moveTo>
                      <a:pt x="538272" y="638870"/>
                    </a:moveTo>
                    <a:cubicBezTo>
                      <a:pt x="535791" y="630294"/>
                      <a:pt x="550469" y="617959"/>
                      <a:pt x="554706" y="607966"/>
                    </a:cubicBezTo>
                    <a:cubicBezTo>
                      <a:pt x="557885" y="607425"/>
                      <a:pt x="546980" y="636501"/>
                      <a:pt x="538272" y="638870"/>
                    </a:cubicBezTo>
                    <a:close/>
                    <a:moveTo>
                      <a:pt x="366019" y="1057390"/>
                    </a:moveTo>
                    <a:cubicBezTo>
                      <a:pt x="364882" y="1038668"/>
                      <a:pt x="377286" y="1017086"/>
                      <a:pt x="388371" y="995659"/>
                    </a:cubicBezTo>
                    <a:cubicBezTo>
                      <a:pt x="385865" y="1015257"/>
                      <a:pt x="378423" y="1035757"/>
                      <a:pt x="366019" y="1057390"/>
                    </a:cubicBezTo>
                    <a:close/>
                    <a:moveTo>
                      <a:pt x="545688" y="422541"/>
                    </a:moveTo>
                    <a:cubicBezTo>
                      <a:pt x="549228" y="429546"/>
                      <a:pt x="535714" y="440182"/>
                      <a:pt x="532458" y="448578"/>
                    </a:cubicBezTo>
                    <a:cubicBezTo>
                      <a:pt x="521941" y="440105"/>
                      <a:pt x="542355" y="429546"/>
                      <a:pt x="545688" y="422541"/>
                    </a:cubicBezTo>
                    <a:close/>
                    <a:moveTo>
                      <a:pt x="667965" y="286459"/>
                    </a:moveTo>
                    <a:cubicBezTo>
                      <a:pt x="673237" y="290940"/>
                      <a:pt x="668637" y="297585"/>
                      <a:pt x="671480" y="302530"/>
                    </a:cubicBezTo>
                    <a:cubicBezTo>
                      <a:pt x="664968" y="311569"/>
                      <a:pt x="655149" y="305208"/>
                      <a:pt x="649050" y="315844"/>
                    </a:cubicBezTo>
                    <a:cubicBezTo>
                      <a:pt x="646466" y="303405"/>
                      <a:pt x="663392" y="298306"/>
                      <a:pt x="667965" y="286459"/>
                    </a:cubicBezTo>
                    <a:close/>
                    <a:moveTo>
                      <a:pt x="798486" y="977992"/>
                    </a:moveTo>
                    <a:cubicBezTo>
                      <a:pt x="849624" y="910441"/>
                      <a:pt x="950867" y="792232"/>
                      <a:pt x="986449" y="718036"/>
                    </a:cubicBezTo>
                    <a:cubicBezTo>
                      <a:pt x="1010094" y="668719"/>
                      <a:pt x="968878" y="634106"/>
                      <a:pt x="943890" y="601064"/>
                    </a:cubicBezTo>
                    <a:cubicBezTo>
                      <a:pt x="974485" y="556923"/>
                      <a:pt x="976217" y="511133"/>
                      <a:pt x="1008827" y="473224"/>
                    </a:cubicBezTo>
                    <a:cubicBezTo>
                      <a:pt x="1016967" y="468434"/>
                      <a:pt x="1028750" y="480589"/>
                      <a:pt x="1035495" y="469567"/>
                    </a:cubicBezTo>
                    <a:cubicBezTo>
                      <a:pt x="1115419" y="365858"/>
                      <a:pt x="1156325" y="252439"/>
                      <a:pt x="1228006" y="143476"/>
                    </a:cubicBezTo>
                    <a:cubicBezTo>
                      <a:pt x="1214208" y="95266"/>
                      <a:pt x="1201804" y="46720"/>
                      <a:pt x="1181700" y="-100"/>
                    </a:cubicBezTo>
                    <a:cubicBezTo>
                      <a:pt x="1143766" y="67761"/>
                      <a:pt x="1105626" y="135724"/>
                      <a:pt x="1067950" y="203585"/>
                    </a:cubicBezTo>
                    <a:cubicBezTo>
                      <a:pt x="1080018" y="238172"/>
                      <a:pt x="1101207" y="270698"/>
                      <a:pt x="1105419" y="307011"/>
                    </a:cubicBezTo>
                    <a:cubicBezTo>
                      <a:pt x="1087434" y="277266"/>
                      <a:pt x="1081930" y="244713"/>
                      <a:pt x="1064126" y="214916"/>
                    </a:cubicBezTo>
                    <a:cubicBezTo>
                      <a:pt x="1049268" y="236343"/>
                      <a:pt x="1043893" y="255813"/>
                      <a:pt x="1027200" y="277703"/>
                    </a:cubicBezTo>
                    <a:cubicBezTo>
                      <a:pt x="1039526" y="311492"/>
                      <a:pt x="1069682" y="341392"/>
                      <a:pt x="1066219" y="378683"/>
                    </a:cubicBezTo>
                    <a:cubicBezTo>
                      <a:pt x="1049965" y="348525"/>
                      <a:pt x="1040895" y="316823"/>
                      <a:pt x="1020921" y="287490"/>
                    </a:cubicBezTo>
                    <a:cubicBezTo>
                      <a:pt x="1003039" y="299851"/>
                      <a:pt x="1028311" y="313835"/>
                      <a:pt x="1018957" y="317364"/>
                    </a:cubicBezTo>
                    <a:cubicBezTo>
                      <a:pt x="1018052" y="314067"/>
                      <a:pt x="1013091" y="296426"/>
                      <a:pt x="1008336" y="307088"/>
                    </a:cubicBezTo>
                    <a:cubicBezTo>
                      <a:pt x="993013" y="352517"/>
                      <a:pt x="1048182" y="382623"/>
                      <a:pt x="1038751" y="426739"/>
                    </a:cubicBezTo>
                    <a:cubicBezTo>
                      <a:pt x="1019319" y="395912"/>
                      <a:pt x="1013324" y="362123"/>
                      <a:pt x="992548" y="331580"/>
                    </a:cubicBezTo>
                    <a:cubicBezTo>
                      <a:pt x="967793" y="367119"/>
                      <a:pt x="954511" y="400213"/>
                      <a:pt x="928799" y="435933"/>
                    </a:cubicBezTo>
                    <a:cubicBezTo>
                      <a:pt x="924381" y="446260"/>
                      <a:pt x="943218" y="459677"/>
                      <a:pt x="930918" y="464931"/>
                    </a:cubicBezTo>
                    <a:cubicBezTo>
                      <a:pt x="923476" y="458956"/>
                      <a:pt x="926551" y="443813"/>
                      <a:pt x="912029" y="445925"/>
                    </a:cubicBezTo>
                    <a:cubicBezTo>
                      <a:pt x="887842" y="460965"/>
                      <a:pt x="867273" y="492281"/>
                      <a:pt x="847092" y="525349"/>
                    </a:cubicBezTo>
                    <a:cubicBezTo>
                      <a:pt x="828461" y="530165"/>
                      <a:pt x="813654" y="538869"/>
                      <a:pt x="800682" y="554399"/>
                    </a:cubicBezTo>
                    <a:cubicBezTo>
                      <a:pt x="709930" y="661997"/>
                      <a:pt x="651557" y="841885"/>
                      <a:pt x="549978" y="933207"/>
                    </a:cubicBezTo>
                    <a:cubicBezTo>
                      <a:pt x="547549" y="931636"/>
                      <a:pt x="545068" y="930039"/>
                      <a:pt x="542665" y="928468"/>
                    </a:cubicBezTo>
                    <a:cubicBezTo>
                      <a:pt x="628610" y="774797"/>
                      <a:pt x="738355" y="646184"/>
                      <a:pt x="831122" y="490968"/>
                    </a:cubicBezTo>
                    <a:cubicBezTo>
                      <a:pt x="795902" y="423545"/>
                      <a:pt x="765487" y="355067"/>
                      <a:pt x="729543" y="287850"/>
                    </a:cubicBezTo>
                    <a:cubicBezTo>
                      <a:pt x="609773" y="478503"/>
                      <a:pt x="482379" y="657954"/>
                      <a:pt x="378448" y="844203"/>
                    </a:cubicBezTo>
                    <a:cubicBezTo>
                      <a:pt x="351523" y="830631"/>
                      <a:pt x="326561" y="826201"/>
                      <a:pt x="299299" y="810903"/>
                    </a:cubicBezTo>
                    <a:cubicBezTo>
                      <a:pt x="440672" y="649738"/>
                      <a:pt x="568221" y="425657"/>
                      <a:pt x="709698" y="264801"/>
                    </a:cubicBezTo>
                    <a:cubicBezTo>
                      <a:pt x="721559" y="216564"/>
                      <a:pt x="648947" y="186768"/>
                      <a:pt x="610496" y="149554"/>
                    </a:cubicBezTo>
                    <a:cubicBezTo>
                      <a:pt x="449251" y="351616"/>
                      <a:pt x="291857" y="571602"/>
                      <a:pt x="128519" y="763929"/>
                    </a:cubicBezTo>
                    <a:cubicBezTo>
                      <a:pt x="85882" y="762229"/>
                      <a:pt x="26785" y="736888"/>
                      <a:pt x="-11" y="775081"/>
                    </a:cubicBezTo>
                    <a:cubicBezTo>
                      <a:pt x="39137" y="770677"/>
                      <a:pt x="79784" y="772994"/>
                      <a:pt x="121491" y="780231"/>
                    </a:cubicBezTo>
                    <a:cubicBezTo>
                      <a:pt x="106891" y="794550"/>
                      <a:pt x="114643" y="804105"/>
                      <a:pt x="112421" y="815823"/>
                    </a:cubicBezTo>
                    <a:cubicBezTo>
                      <a:pt x="79500" y="858702"/>
                      <a:pt x="35648" y="921927"/>
                      <a:pt x="29989" y="960068"/>
                    </a:cubicBezTo>
                    <a:cubicBezTo>
                      <a:pt x="51670" y="970858"/>
                      <a:pt x="58853" y="964832"/>
                      <a:pt x="77174" y="972970"/>
                    </a:cubicBezTo>
                    <a:cubicBezTo>
                      <a:pt x="122679" y="946109"/>
                      <a:pt x="169890" y="926923"/>
                      <a:pt x="209736" y="874618"/>
                    </a:cubicBezTo>
                    <a:cubicBezTo>
                      <a:pt x="216299" y="878790"/>
                      <a:pt x="222863" y="883013"/>
                      <a:pt x="229400" y="887211"/>
                    </a:cubicBezTo>
                    <a:cubicBezTo>
                      <a:pt x="249246" y="868540"/>
                      <a:pt x="268549" y="847113"/>
                      <a:pt x="288265" y="828055"/>
                    </a:cubicBezTo>
                    <a:cubicBezTo>
                      <a:pt x="316354" y="837198"/>
                      <a:pt x="343745" y="843533"/>
                      <a:pt x="372996" y="858032"/>
                    </a:cubicBezTo>
                    <a:cubicBezTo>
                      <a:pt x="351316" y="892877"/>
                      <a:pt x="341290" y="925326"/>
                      <a:pt x="329455" y="958008"/>
                    </a:cubicBezTo>
                    <a:cubicBezTo>
                      <a:pt x="334390" y="963287"/>
                      <a:pt x="349249" y="966403"/>
                      <a:pt x="347517" y="973022"/>
                    </a:cubicBezTo>
                    <a:cubicBezTo>
                      <a:pt x="335889" y="1005034"/>
                      <a:pt x="329713" y="1035835"/>
                      <a:pt x="317594" y="1067898"/>
                    </a:cubicBezTo>
                    <a:cubicBezTo>
                      <a:pt x="240538" y="1043664"/>
                      <a:pt x="165988" y="1031431"/>
                      <a:pt x="97071" y="1044385"/>
                    </a:cubicBezTo>
                    <a:cubicBezTo>
                      <a:pt x="152060" y="1057313"/>
                      <a:pt x="212888" y="1059116"/>
                      <a:pt x="270022" y="1071992"/>
                    </a:cubicBezTo>
                    <a:cubicBezTo>
                      <a:pt x="286405" y="1075727"/>
                      <a:pt x="315811" y="1075006"/>
                      <a:pt x="319791" y="1096948"/>
                    </a:cubicBezTo>
                    <a:cubicBezTo>
                      <a:pt x="294777" y="1101712"/>
                      <a:pt x="255732" y="1093935"/>
                      <a:pt x="240719" y="1112091"/>
                    </a:cubicBezTo>
                    <a:cubicBezTo>
                      <a:pt x="273019" y="1121079"/>
                      <a:pt x="311082" y="1109850"/>
                      <a:pt x="335993" y="1141836"/>
                    </a:cubicBezTo>
                    <a:cubicBezTo>
                      <a:pt x="368862" y="1115413"/>
                      <a:pt x="425995" y="1148043"/>
                      <a:pt x="454885" y="1134908"/>
                    </a:cubicBezTo>
                    <a:cubicBezTo>
                      <a:pt x="447468" y="1136840"/>
                      <a:pt x="425065" y="1138952"/>
                      <a:pt x="427132" y="1124092"/>
                    </a:cubicBezTo>
                    <a:cubicBezTo>
                      <a:pt x="472870" y="1117576"/>
                      <a:pt x="521036" y="1122109"/>
                      <a:pt x="567032" y="1116752"/>
                    </a:cubicBezTo>
                    <a:cubicBezTo>
                      <a:pt x="531993" y="1111421"/>
                      <a:pt x="462120" y="1113147"/>
                      <a:pt x="408682" y="1088140"/>
                    </a:cubicBezTo>
                    <a:cubicBezTo>
                      <a:pt x="423178" y="1066739"/>
                      <a:pt x="433101" y="1046316"/>
                      <a:pt x="437520" y="1027078"/>
                    </a:cubicBezTo>
                    <a:cubicBezTo>
                      <a:pt x="442869" y="1022623"/>
                      <a:pt x="453024" y="1040187"/>
                      <a:pt x="456978" y="1029190"/>
                    </a:cubicBezTo>
                    <a:cubicBezTo>
                      <a:pt x="485687" y="1006038"/>
                      <a:pt x="508969" y="958008"/>
                      <a:pt x="537910" y="935885"/>
                    </a:cubicBezTo>
                    <a:cubicBezTo>
                      <a:pt x="566386" y="947758"/>
                      <a:pt x="568454" y="976267"/>
                      <a:pt x="577730" y="992363"/>
                    </a:cubicBezTo>
                    <a:cubicBezTo>
                      <a:pt x="589049" y="1011910"/>
                      <a:pt x="602511" y="1032332"/>
                      <a:pt x="621659" y="1048042"/>
                    </a:cubicBezTo>
                    <a:cubicBezTo>
                      <a:pt x="706571" y="1117550"/>
                      <a:pt x="746650" y="1046316"/>
                      <a:pt x="798486" y="97799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9" name="Freeform 118">
                <a:extLst>
                  <a:ext uri="{FF2B5EF4-FFF2-40B4-BE49-F238E27FC236}">
                    <a16:creationId xmlns:a16="http://schemas.microsoft.com/office/drawing/2014/main" id="{2F97FCD7-1AAF-EBE7-F89F-45D154F75D48}"/>
                  </a:ext>
                </a:extLst>
              </p:cNvPr>
              <p:cNvSpPr/>
              <p:nvPr/>
            </p:nvSpPr>
            <p:spPr>
              <a:xfrm rot="-1917689">
                <a:off x="5495934" y="2325758"/>
                <a:ext cx="395075" cy="751126"/>
              </a:xfrm>
              <a:custGeom>
                <a:avLst/>
                <a:gdLst>
                  <a:gd name="connsiteX0" fmla="*/ 316309 w 395075"/>
                  <a:gd name="connsiteY0" fmla="*/ 600109 h 751126"/>
                  <a:gd name="connsiteX1" fmla="*/ 296722 w 395075"/>
                  <a:gd name="connsiteY1" fmla="*/ 635983 h 751126"/>
                  <a:gd name="connsiteX2" fmla="*/ 288350 w 395075"/>
                  <a:gd name="connsiteY2" fmla="*/ 616797 h 751126"/>
                  <a:gd name="connsiteX3" fmla="*/ 316309 w 395075"/>
                  <a:gd name="connsiteY3" fmla="*/ 600109 h 751126"/>
                  <a:gd name="connsiteX4" fmla="*/ 395045 w 395075"/>
                  <a:gd name="connsiteY4" fmla="*/ 564054 h 751126"/>
                  <a:gd name="connsiteX5" fmla="*/ 277032 w 395075"/>
                  <a:gd name="connsiteY5" fmla="*/ 257175 h 751126"/>
                  <a:gd name="connsiteX6" fmla="*/ 234317 w 395075"/>
                  <a:gd name="connsiteY6" fmla="*/ 129618 h 751126"/>
                  <a:gd name="connsiteX7" fmla="*/ 182585 w 395075"/>
                  <a:gd name="connsiteY7" fmla="*/ -102 h 751126"/>
                  <a:gd name="connsiteX8" fmla="*/ -30 w 395075"/>
                  <a:gd name="connsiteY8" fmla="*/ 197530 h 751126"/>
                  <a:gd name="connsiteX9" fmla="*/ 56871 w 395075"/>
                  <a:gd name="connsiteY9" fmla="*/ 303016 h 751126"/>
                  <a:gd name="connsiteX10" fmla="*/ 77646 w 395075"/>
                  <a:gd name="connsiteY10" fmla="*/ 330135 h 751126"/>
                  <a:gd name="connsiteX11" fmla="*/ 157623 w 395075"/>
                  <a:gd name="connsiteY11" fmla="*/ 232709 h 751126"/>
                  <a:gd name="connsiteX12" fmla="*/ 88680 w 395075"/>
                  <a:gd name="connsiteY12" fmla="*/ 361348 h 751126"/>
                  <a:gd name="connsiteX13" fmla="*/ 271347 w 395075"/>
                  <a:gd name="connsiteY13" fmla="*/ 751024 h 751126"/>
                  <a:gd name="connsiteX14" fmla="*/ 395045 w 395075"/>
                  <a:gd name="connsiteY14" fmla="*/ 564054 h 75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075" h="751126">
                    <a:moveTo>
                      <a:pt x="316309" y="600109"/>
                    </a:moveTo>
                    <a:cubicBezTo>
                      <a:pt x="317756" y="610384"/>
                      <a:pt x="301994" y="624342"/>
                      <a:pt x="296722" y="635983"/>
                    </a:cubicBezTo>
                    <a:cubicBezTo>
                      <a:pt x="293492" y="629699"/>
                      <a:pt x="291554" y="623081"/>
                      <a:pt x="288350" y="616797"/>
                    </a:cubicBezTo>
                    <a:cubicBezTo>
                      <a:pt x="296774" y="607294"/>
                      <a:pt x="307420" y="607783"/>
                      <a:pt x="316309" y="600109"/>
                    </a:cubicBezTo>
                    <a:close/>
                    <a:moveTo>
                      <a:pt x="395045" y="564054"/>
                    </a:moveTo>
                    <a:cubicBezTo>
                      <a:pt x="350470" y="462894"/>
                      <a:pt x="333829" y="355656"/>
                      <a:pt x="277032" y="257175"/>
                    </a:cubicBezTo>
                    <a:cubicBezTo>
                      <a:pt x="274319" y="212004"/>
                      <a:pt x="250054" y="172008"/>
                      <a:pt x="234317" y="129618"/>
                    </a:cubicBezTo>
                    <a:cubicBezTo>
                      <a:pt x="218296" y="86713"/>
                      <a:pt x="202559" y="38322"/>
                      <a:pt x="182585" y="-102"/>
                    </a:cubicBezTo>
                    <a:cubicBezTo>
                      <a:pt x="114495" y="32888"/>
                      <a:pt x="57026" y="114295"/>
                      <a:pt x="-30" y="197530"/>
                    </a:cubicBezTo>
                    <a:cubicBezTo>
                      <a:pt x="24467" y="228280"/>
                      <a:pt x="40669" y="270953"/>
                      <a:pt x="56871" y="303016"/>
                    </a:cubicBezTo>
                    <a:cubicBezTo>
                      <a:pt x="62375" y="313807"/>
                      <a:pt x="69016" y="328100"/>
                      <a:pt x="77646" y="330135"/>
                    </a:cubicBezTo>
                    <a:cubicBezTo>
                      <a:pt x="103900" y="295908"/>
                      <a:pt x="127441" y="249346"/>
                      <a:pt x="157623" y="232709"/>
                    </a:cubicBezTo>
                    <a:cubicBezTo>
                      <a:pt x="159380" y="270206"/>
                      <a:pt x="111368" y="318520"/>
                      <a:pt x="88680" y="361348"/>
                    </a:cubicBezTo>
                    <a:cubicBezTo>
                      <a:pt x="152868" y="490450"/>
                      <a:pt x="216022" y="619861"/>
                      <a:pt x="271347" y="751024"/>
                    </a:cubicBezTo>
                    <a:cubicBezTo>
                      <a:pt x="310831" y="676416"/>
                      <a:pt x="366827" y="634824"/>
                      <a:pt x="395045" y="56405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0" name="Freeform 119">
                <a:extLst>
                  <a:ext uri="{FF2B5EF4-FFF2-40B4-BE49-F238E27FC236}">
                    <a16:creationId xmlns:a16="http://schemas.microsoft.com/office/drawing/2014/main" id="{1B7470E7-6FD3-6843-D857-42CF1D214191}"/>
                  </a:ext>
                </a:extLst>
              </p:cNvPr>
              <p:cNvSpPr/>
              <p:nvPr/>
            </p:nvSpPr>
            <p:spPr>
              <a:xfrm rot="-1917689">
                <a:off x="5665027" y="2786882"/>
                <a:ext cx="213111" cy="395419"/>
              </a:xfrm>
              <a:custGeom>
                <a:avLst/>
                <a:gdLst>
                  <a:gd name="connsiteX0" fmla="*/ 210447 w 213111"/>
                  <a:gd name="connsiteY0" fmla="*/ 391789 h 395419"/>
                  <a:gd name="connsiteX1" fmla="*/ 197346 w 213111"/>
                  <a:gd name="connsiteY1" fmla="*/ 341982 h 395419"/>
                  <a:gd name="connsiteX2" fmla="*/ 18866 w 213111"/>
                  <a:gd name="connsiteY2" fmla="*/ -102 h 395419"/>
                  <a:gd name="connsiteX3" fmla="*/ -24 w 213111"/>
                  <a:gd name="connsiteY3" fmla="*/ 29257 h 395419"/>
                  <a:gd name="connsiteX4" fmla="*/ 128765 w 213111"/>
                  <a:gd name="connsiteY4" fmla="*/ 260085 h 395419"/>
                  <a:gd name="connsiteX5" fmla="*/ 130497 w 213111"/>
                  <a:gd name="connsiteY5" fmla="*/ 270309 h 395419"/>
                  <a:gd name="connsiteX6" fmla="*/ 204866 w 213111"/>
                  <a:gd name="connsiteY6" fmla="*/ 395111 h 395419"/>
                  <a:gd name="connsiteX7" fmla="*/ 210447 w 213111"/>
                  <a:gd name="connsiteY7" fmla="*/ 391789 h 395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111" h="395419">
                    <a:moveTo>
                      <a:pt x="210447" y="391789"/>
                    </a:moveTo>
                    <a:cubicBezTo>
                      <a:pt x="219181" y="374405"/>
                      <a:pt x="204013" y="355785"/>
                      <a:pt x="197346" y="341982"/>
                    </a:cubicBezTo>
                    <a:cubicBezTo>
                      <a:pt x="141841" y="226220"/>
                      <a:pt x="82330" y="110999"/>
                      <a:pt x="18866" y="-102"/>
                    </a:cubicBezTo>
                    <a:cubicBezTo>
                      <a:pt x="12561" y="9684"/>
                      <a:pt x="6255" y="19496"/>
                      <a:pt x="-24" y="29257"/>
                    </a:cubicBezTo>
                    <a:cubicBezTo>
                      <a:pt x="44990" y="105745"/>
                      <a:pt x="77549" y="184937"/>
                      <a:pt x="128765" y="260085"/>
                    </a:cubicBezTo>
                    <a:cubicBezTo>
                      <a:pt x="128972" y="263099"/>
                      <a:pt x="129670" y="266627"/>
                      <a:pt x="130497" y="270309"/>
                    </a:cubicBezTo>
                    <a:cubicBezTo>
                      <a:pt x="159231" y="311051"/>
                      <a:pt x="177552" y="354060"/>
                      <a:pt x="204866" y="395111"/>
                    </a:cubicBezTo>
                    <a:cubicBezTo>
                      <a:pt x="207036" y="395755"/>
                      <a:pt x="209026" y="394956"/>
                      <a:pt x="210447" y="39178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1" name="Freeform 120">
                <a:extLst>
                  <a:ext uri="{FF2B5EF4-FFF2-40B4-BE49-F238E27FC236}">
                    <a16:creationId xmlns:a16="http://schemas.microsoft.com/office/drawing/2014/main" id="{FDB9C08F-FBE5-170B-2816-289B1A0C1A1E}"/>
                  </a:ext>
                </a:extLst>
              </p:cNvPr>
              <p:cNvSpPr/>
              <p:nvPr/>
            </p:nvSpPr>
            <p:spPr>
              <a:xfrm rot="-1917689">
                <a:off x="5827547" y="3030662"/>
                <a:ext cx="2661" cy="4893"/>
              </a:xfrm>
              <a:custGeom>
                <a:avLst/>
                <a:gdLst>
                  <a:gd name="connsiteX0" fmla="*/ 2639 w 2661"/>
                  <a:gd name="connsiteY0" fmla="*/ 4790 h 4893"/>
                  <a:gd name="connsiteX1" fmla="*/ 2432 w 2661"/>
                  <a:gd name="connsiteY1" fmla="*/ 3657 h 4893"/>
                  <a:gd name="connsiteX2" fmla="*/ -22 w 2661"/>
                  <a:gd name="connsiteY2" fmla="*/ -103 h 4893"/>
                  <a:gd name="connsiteX3" fmla="*/ 2639 w 2661"/>
                  <a:gd name="connsiteY3" fmla="*/ 4790 h 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1" h="4893">
                    <a:moveTo>
                      <a:pt x="2639" y="4790"/>
                    </a:moveTo>
                    <a:cubicBezTo>
                      <a:pt x="2536" y="4378"/>
                      <a:pt x="2536" y="4043"/>
                      <a:pt x="2432" y="3657"/>
                    </a:cubicBezTo>
                    <a:cubicBezTo>
                      <a:pt x="1554" y="2421"/>
                      <a:pt x="882" y="1133"/>
                      <a:pt x="-22" y="-103"/>
                    </a:cubicBezTo>
                    <a:cubicBezTo>
                      <a:pt x="856" y="1468"/>
                      <a:pt x="1735" y="3219"/>
                      <a:pt x="2639" y="47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2" name="Freeform 121">
                <a:extLst>
                  <a:ext uri="{FF2B5EF4-FFF2-40B4-BE49-F238E27FC236}">
                    <a16:creationId xmlns:a16="http://schemas.microsoft.com/office/drawing/2014/main" id="{96D61D63-5BCB-E5C7-AF3B-E93044009D65}"/>
                  </a:ext>
                </a:extLst>
              </p:cNvPr>
              <p:cNvSpPr/>
              <p:nvPr/>
            </p:nvSpPr>
            <p:spPr>
              <a:xfrm rot="-1917689">
                <a:off x="5862100" y="3005744"/>
                <a:ext cx="69896" cy="135900"/>
              </a:xfrm>
              <a:custGeom>
                <a:avLst/>
                <a:gdLst>
                  <a:gd name="connsiteX0" fmla="*/ 66286 w 69896"/>
                  <a:gd name="connsiteY0" fmla="*/ 135797 h 135900"/>
                  <a:gd name="connsiteX1" fmla="*/ 54218 w 69896"/>
                  <a:gd name="connsiteY1" fmla="*/ 100515 h 135900"/>
                  <a:gd name="connsiteX2" fmla="*/ -21 w 69896"/>
                  <a:gd name="connsiteY2" fmla="*/ -104 h 135900"/>
                  <a:gd name="connsiteX3" fmla="*/ 45536 w 69896"/>
                  <a:gd name="connsiteY3" fmla="*/ 108755 h 135900"/>
                  <a:gd name="connsiteX4" fmla="*/ 66286 w 69896"/>
                  <a:gd name="connsiteY4" fmla="*/ 135797 h 13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96" h="135900">
                    <a:moveTo>
                      <a:pt x="66286" y="135797"/>
                    </a:moveTo>
                    <a:cubicBezTo>
                      <a:pt x="77371" y="122096"/>
                      <a:pt x="59748" y="110507"/>
                      <a:pt x="54218" y="100515"/>
                    </a:cubicBezTo>
                    <a:cubicBezTo>
                      <a:pt x="35432" y="66520"/>
                      <a:pt x="17809" y="31856"/>
                      <a:pt x="-21" y="-104"/>
                    </a:cubicBezTo>
                    <a:cubicBezTo>
                      <a:pt x="7162" y="30105"/>
                      <a:pt x="31943" y="79294"/>
                      <a:pt x="45536" y="108755"/>
                    </a:cubicBezTo>
                    <a:cubicBezTo>
                      <a:pt x="50523" y="119598"/>
                      <a:pt x="57267" y="134689"/>
                      <a:pt x="66286" y="13579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3" name="Freeform 122">
                <a:extLst>
                  <a:ext uri="{FF2B5EF4-FFF2-40B4-BE49-F238E27FC236}">
                    <a16:creationId xmlns:a16="http://schemas.microsoft.com/office/drawing/2014/main" id="{1DFDA637-DBBC-E7AC-215E-3BA480AB08FA}"/>
                  </a:ext>
                </a:extLst>
              </p:cNvPr>
              <p:cNvSpPr/>
              <p:nvPr/>
            </p:nvSpPr>
            <p:spPr>
              <a:xfrm rot="-1917689">
                <a:off x="5629209" y="2848440"/>
                <a:ext cx="260704" cy="419756"/>
              </a:xfrm>
              <a:custGeom>
                <a:avLst/>
                <a:gdLst>
                  <a:gd name="connsiteX0" fmla="*/ 182722 w 260704"/>
                  <a:gd name="connsiteY0" fmla="*/ 321302 h 419756"/>
                  <a:gd name="connsiteX1" fmla="*/ 177218 w 260704"/>
                  <a:gd name="connsiteY1" fmla="*/ 286663 h 419756"/>
                  <a:gd name="connsiteX2" fmla="*/ 182722 w 260704"/>
                  <a:gd name="connsiteY2" fmla="*/ 321302 h 419756"/>
                  <a:gd name="connsiteX3" fmla="*/ 153884 w 260704"/>
                  <a:gd name="connsiteY3" fmla="*/ 247595 h 419756"/>
                  <a:gd name="connsiteX4" fmla="*/ 169672 w 260704"/>
                  <a:gd name="connsiteY4" fmla="*/ 271495 h 419756"/>
                  <a:gd name="connsiteX5" fmla="*/ 153884 w 260704"/>
                  <a:gd name="connsiteY5" fmla="*/ 247595 h 419756"/>
                  <a:gd name="connsiteX6" fmla="*/ 260682 w 260704"/>
                  <a:gd name="connsiteY6" fmla="*/ 378037 h 419756"/>
                  <a:gd name="connsiteX7" fmla="*/ 63675 w 260704"/>
                  <a:gd name="connsiteY7" fmla="*/ -102 h 419756"/>
                  <a:gd name="connsiteX8" fmla="*/ -22 w 260704"/>
                  <a:gd name="connsiteY8" fmla="*/ 104277 h 419756"/>
                  <a:gd name="connsiteX9" fmla="*/ 125563 w 260704"/>
                  <a:gd name="connsiteY9" fmla="*/ 340050 h 419756"/>
                  <a:gd name="connsiteX10" fmla="*/ 140705 w 260704"/>
                  <a:gd name="connsiteY10" fmla="*/ 370440 h 419756"/>
                  <a:gd name="connsiteX11" fmla="*/ 233912 w 260704"/>
                  <a:gd name="connsiteY11" fmla="*/ 419655 h 419756"/>
                  <a:gd name="connsiteX12" fmla="*/ 260682 w 260704"/>
                  <a:gd name="connsiteY12" fmla="*/ 378037 h 41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0704" h="419756">
                    <a:moveTo>
                      <a:pt x="182722" y="321302"/>
                    </a:moveTo>
                    <a:cubicBezTo>
                      <a:pt x="175383" y="311001"/>
                      <a:pt x="173652" y="299411"/>
                      <a:pt x="177218" y="286663"/>
                    </a:cubicBezTo>
                    <a:cubicBezTo>
                      <a:pt x="181094" y="297789"/>
                      <a:pt x="194686" y="306751"/>
                      <a:pt x="182722" y="321302"/>
                    </a:cubicBezTo>
                    <a:close/>
                    <a:moveTo>
                      <a:pt x="153884" y="247595"/>
                    </a:moveTo>
                    <a:cubicBezTo>
                      <a:pt x="164297" y="246127"/>
                      <a:pt x="164194" y="264953"/>
                      <a:pt x="169672" y="271495"/>
                    </a:cubicBezTo>
                    <a:cubicBezTo>
                      <a:pt x="157269" y="273323"/>
                      <a:pt x="159026" y="254291"/>
                      <a:pt x="153884" y="247595"/>
                    </a:cubicBezTo>
                    <a:close/>
                    <a:moveTo>
                      <a:pt x="260682" y="378037"/>
                    </a:moveTo>
                    <a:cubicBezTo>
                      <a:pt x="197838" y="251330"/>
                      <a:pt x="145330" y="122485"/>
                      <a:pt x="63675" y="-102"/>
                    </a:cubicBezTo>
                    <a:cubicBezTo>
                      <a:pt x="46284" y="33841"/>
                      <a:pt x="22717" y="69098"/>
                      <a:pt x="-22" y="104277"/>
                    </a:cubicBezTo>
                    <a:cubicBezTo>
                      <a:pt x="44242" y="179787"/>
                      <a:pt x="87448" y="263794"/>
                      <a:pt x="125563" y="340050"/>
                    </a:cubicBezTo>
                    <a:cubicBezTo>
                      <a:pt x="130912" y="350712"/>
                      <a:pt x="135718" y="365418"/>
                      <a:pt x="140705" y="370440"/>
                    </a:cubicBezTo>
                    <a:cubicBezTo>
                      <a:pt x="166158" y="396219"/>
                      <a:pt x="205694" y="393953"/>
                      <a:pt x="233912" y="419655"/>
                    </a:cubicBezTo>
                    <a:cubicBezTo>
                      <a:pt x="242801" y="405799"/>
                      <a:pt x="251742" y="391918"/>
                      <a:pt x="260682" y="37803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4" name="Freeform 123">
                <a:extLst>
                  <a:ext uri="{FF2B5EF4-FFF2-40B4-BE49-F238E27FC236}">
                    <a16:creationId xmlns:a16="http://schemas.microsoft.com/office/drawing/2014/main" id="{D5E353A6-BAEF-32C0-EFE8-544BF2921CE4}"/>
                  </a:ext>
                </a:extLst>
              </p:cNvPr>
              <p:cNvSpPr/>
              <p:nvPr/>
            </p:nvSpPr>
            <p:spPr>
              <a:xfrm rot="-1917689">
                <a:off x="5623603" y="3005208"/>
                <a:ext cx="154836" cy="239764"/>
              </a:xfrm>
              <a:custGeom>
                <a:avLst/>
                <a:gdLst>
                  <a:gd name="connsiteX0" fmla="*/ -21 w 154836"/>
                  <a:gd name="connsiteY0" fmla="*/ 43990 h 239764"/>
                  <a:gd name="connsiteX1" fmla="*/ 154815 w 154836"/>
                  <a:gd name="connsiteY1" fmla="*/ 239665 h 239764"/>
                  <a:gd name="connsiteX2" fmla="*/ 28326 w 154836"/>
                  <a:gd name="connsiteY2" fmla="*/ -100 h 239764"/>
                  <a:gd name="connsiteX3" fmla="*/ -21 w 154836"/>
                  <a:gd name="connsiteY3" fmla="*/ 4399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836" h="239764">
                    <a:moveTo>
                      <a:pt x="-21" y="43990"/>
                    </a:moveTo>
                    <a:cubicBezTo>
                      <a:pt x="40057" y="112855"/>
                      <a:pt x="49851" y="192665"/>
                      <a:pt x="154815" y="239665"/>
                    </a:cubicBezTo>
                    <a:cubicBezTo>
                      <a:pt x="118096" y="158542"/>
                      <a:pt x="74632" y="78938"/>
                      <a:pt x="28326" y="-100"/>
                    </a:cubicBezTo>
                    <a:cubicBezTo>
                      <a:pt x="18868" y="14605"/>
                      <a:pt x="9462" y="29285"/>
                      <a:pt x="-21" y="439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5" name="Freeform 124">
                <a:extLst>
                  <a:ext uri="{FF2B5EF4-FFF2-40B4-BE49-F238E27FC236}">
                    <a16:creationId xmlns:a16="http://schemas.microsoft.com/office/drawing/2014/main" id="{4D673BEB-E653-825E-4EB5-1E7196C327DE}"/>
                  </a:ext>
                </a:extLst>
              </p:cNvPr>
              <p:cNvSpPr/>
              <p:nvPr/>
            </p:nvSpPr>
            <p:spPr>
              <a:xfrm rot="-1917689">
                <a:off x="5725460" y="4230670"/>
                <a:ext cx="51655" cy="8881"/>
              </a:xfrm>
              <a:custGeom>
                <a:avLst/>
                <a:gdLst>
                  <a:gd name="connsiteX0" fmla="*/ 2 w 51655"/>
                  <a:gd name="connsiteY0" fmla="*/ 4876 h 8881"/>
                  <a:gd name="connsiteX1" fmla="*/ 51657 w 51655"/>
                  <a:gd name="connsiteY1" fmla="*/ -94 h 8881"/>
                  <a:gd name="connsiteX2" fmla="*/ 2 w 51655"/>
                  <a:gd name="connsiteY2" fmla="*/ 4876 h 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655" h="8881">
                    <a:moveTo>
                      <a:pt x="2" y="4876"/>
                    </a:moveTo>
                    <a:cubicBezTo>
                      <a:pt x="16126" y="4515"/>
                      <a:pt x="46101" y="16645"/>
                      <a:pt x="51657" y="-94"/>
                    </a:cubicBezTo>
                    <a:cubicBezTo>
                      <a:pt x="36385" y="4206"/>
                      <a:pt x="7341" y="-3340"/>
                      <a:pt x="2" y="487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6" name="Freeform 125">
                <a:extLst>
                  <a:ext uri="{FF2B5EF4-FFF2-40B4-BE49-F238E27FC236}">
                    <a16:creationId xmlns:a16="http://schemas.microsoft.com/office/drawing/2014/main" id="{12835A28-A5F2-346D-3582-0960D9CC0B41}"/>
                  </a:ext>
                </a:extLst>
              </p:cNvPr>
              <p:cNvSpPr/>
              <p:nvPr/>
            </p:nvSpPr>
            <p:spPr>
              <a:xfrm rot="-1917689">
                <a:off x="5519663" y="4263724"/>
                <a:ext cx="223546" cy="24702"/>
              </a:xfrm>
              <a:custGeom>
                <a:avLst/>
                <a:gdLst>
                  <a:gd name="connsiteX0" fmla="*/ 223548 w 223546"/>
                  <a:gd name="connsiteY0" fmla="*/ 19245 h 24702"/>
                  <a:gd name="connsiteX1" fmla="*/ 2 w 223546"/>
                  <a:gd name="connsiteY1" fmla="*/ 11082 h 24702"/>
                  <a:gd name="connsiteX2" fmla="*/ 203393 w 223546"/>
                  <a:gd name="connsiteY2" fmla="*/ 23598 h 24702"/>
                  <a:gd name="connsiteX3" fmla="*/ 223548 w 223546"/>
                  <a:gd name="connsiteY3" fmla="*/ 19245 h 2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546" h="24702">
                    <a:moveTo>
                      <a:pt x="223548" y="19245"/>
                    </a:moveTo>
                    <a:cubicBezTo>
                      <a:pt x="150755" y="18035"/>
                      <a:pt x="59203" y="-17685"/>
                      <a:pt x="2" y="11082"/>
                    </a:cubicBezTo>
                    <a:cubicBezTo>
                      <a:pt x="66748" y="22388"/>
                      <a:pt x="142693" y="26791"/>
                      <a:pt x="203393" y="23598"/>
                    </a:cubicBezTo>
                    <a:cubicBezTo>
                      <a:pt x="210163" y="23186"/>
                      <a:pt x="222282" y="26920"/>
                      <a:pt x="223548" y="1924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7" name="Freeform 126">
                <a:extLst>
                  <a:ext uri="{FF2B5EF4-FFF2-40B4-BE49-F238E27FC236}">
                    <a16:creationId xmlns:a16="http://schemas.microsoft.com/office/drawing/2014/main" id="{171EF946-0849-C0D6-F771-65ED0ECB7EC6}"/>
                  </a:ext>
                </a:extLst>
              </p:cNvPr>
              <p:cNvSpPr/>
              <p:nvPr/>
            </p:nvSpPr>
            <p:spPr>
              <a:xfrm rot="-1917689">
                <a:off x="5540538" y="4253345"/>
                <a:ext cx="63128" cy="11590"/>
              </a:xfrm>
              <a:custGeom>
                <a:avLst/>
                <a:gdLst>
                  <a:gd name="connsiteX0" fmla="*/ 63130 w 63128"/>
                  <a:gd name="connsiteY0" fmla="*/ 4794 h 11590"/>
                  <a:gd name="connsiteX1" fmla="*/ 1 w 63128"/>
                  <a:gd name="connsiteY1" fmla="*/ 5901 h 11590"/>
                  <a:gd name="connsiteX2" fmla="*/ 63130 w 63128"/>
                  <a:gd name="connsiteY2" fmla="*/ 4794 h 1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128" h="11590">
                    <a:moveTo>
                      <a:pt x="63130" y="4794"/>
                    </a:moveTo>
                    <a:cubicBezTo>
                      <a:pt x="43207" y="10434"/>
                      <a:pt x="17754" y="-9551"/>
                      <a:pt x="1" y="5901"/>
                    </a:cubicBezTo>
                    <a:cubicBezTo>
                      <a:pt x="21836" y="15610"/>
                      <a:pt x="51734" y="11000"/>
                      <a:pt x="63130" y="479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8" name="Freeform 127">
                <a:extLst>
                  <a:ext uri="{FF2B5EF4-FFF2-40B4-BE49-F238E27FC236}">
                    <a16:creationId xmlns:a16="http://schemas.microsoft.com/office/drawing/2014/main" id="{B23FF442-0AD6-DF1B-49A7-193B1196F7C6}"/>
                  </a:ext>
                </a:extLst>
              </p:cNvPr>
              <p:cNvSpPr/>
              <p:nvPr/>
            </p:nvSpPr>
            <p:spPr>
              <a:xfrm rot="-1917689">
                <a:off x="5867773" y="2258160"/>
                <a:ext cx="238350" cy="486122"/>
              </a:xfrm>
              <a:custGeom>
                <a:avLst/>
                <a:gdLst>
                  <a:gd name="connsiteX0" fmla="*/ 205296 w 238350"/>
                  <a:gd name="connsiteY0" fmla="*/ 191265 h 486122"/>
                  <a:gd name="connsiteX1" fmla="*/ 172091 w 238350"/>
                  <a:gd name="connsiteY1" fmla="*/ 280603 h 486122"/>
                  <a:gd name="connsiteX2" fmla="*/ 205296 w 238350"/>
                  <a:gd name="connsiteY2" fmla="*/ 191265 h 486122"/>
                  <a:gd name="connsiteX3" fmla="*/ 186355 w 238350"/>
                  <a:gd name="connsiteY3" fmla="*/ 123842 h 486122"/>
                  <a:gd name="connsiteX4" fmla="*/ 193539 w 238350"/>
                  <a:gd name="connsiteY4" fmla="*/ 166516 h 486122"/>
                  <a:gd name="connsiteX5" fmla="*/ 186355 w 238350"/>
                  <a:gd name="connsiteY5" fmla="*/ 123842 h 486122"/>
                  <a:gd name="connsiteX6" fmla="*/ 43612 w 238350"/>
                  <a:gd name="connsiteY6" fmla="*/ 291755 h 486122"/>
                  <a:gd name="connsiteX7" fmla="*/ 84802 w 238350"/>
                  <a:gd name="connsiteY7" fmla="*/ 238600 h 486122"/>
                  <a:gd name="connsiteX8" fmla="*/ 51571 w 238350"/>
                  <a:gd name="connsiteY8" fmla="*/ 327964 h 486122"/>
                  <a:gd name="connsiteX9" fmla="*/ 85319 w 238350"/>
                  <a:gd name="connsiteY9" fmla="*/ 453152 h 486122"/>
                  <a:gd name="connsiteX10" fmla="*/ 98885 w 238350"/>
                  <a:gd name="connsiteY10" fmla="*/ 486013 h 486122"/>
                  <a:gd name="connsiteX11" fmla="*/ 232455 w 238350"/>
                  <a:gd name="connsiteY11" fmla="*/ 122245 h 486122"/>
                  <a:gd name="connsiteX12" fmla="*/ 219069 w 238350"/>
                  <a:gd name="connsiteY12" fmla="*/ 99891 h 486122"/>
                  <a:gd name="connsiteX13" fmla="*/ 216253 w 238350"/>
                  <a:gd name="connsiteY13" fmla="*/ 77357 h 486122"/>
                  <a:gd name="connsiteX14" fmla="*/ 127439 w 238350"/>
                  <a:gd name="connsiteY14" fmla="*/ -109 h 486122"/>
                  <a:gd name="connsiteX15" fmla="*/ 83174 w 238350"/>
                  <a:gd name="connsiteY15" fmla="*/ 57913 h 486122"/>
                  <a:gd name="connsiteX16" fmla="*/ 113511 w 238350"/>
                  <a:gd name="connsiteY16" fmla="*/ 80756 h 486122"/>
                  <a:gd name="connsiteX17" fmla="*/ 78445 w 238350"/>
                  <a:gd name="connsiteY17" fmla="*/ 65279 h 486122"/>
                  <a:gd name="connsiteX18" fmla="*/ -32 w 238350"/>
                  <a:gd name="connsiteY18" fmla="*/ 160206 h 486122"/>
                  <a:gd name="connsiteX19" fmla="*/ 43612 w 238350"/>
                  <a:gd name="connsiteY19" fmla="*/ 291755 h 48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8350" h="486122">
                    <a:moveTo>
                      <a:pt x="205296" y="191265"/>
                    </a:moveTo>
                    <a:cubicBezTo>
                      <a:pt x="199456" y="219954"/>
                      <a:pt x="185683" y="250317"/>
                      <a:pt x="172091" y="280603"/>
                    </a:cubicBezTo>
                    <a:cubicBezTo>
                      <a:pt x="176122" y="252507"/>
                      <a:pt x="174572" y="212331"/>
                      <a:pt x="205296" y="191265"/>
                    </a:cubicBezTo>
                    <a:close/>
                    <a:moveTo>
                      <a:pt x="186355" y="123842"/>
                    </a:moveTo>
                    <a:cubicBezTo>
                      <a:pt x="198965" y="135895"/>
                      <a:pt x="198991" y="150548"/>
                      <a:pt x="193539" y="166516"/>
                    </a:cubicBezTo>
                    <a:cubicBezTo>
                      <a:pt x="190050" y="152532"/>
                      <a:pt x="183125" y="139294"/>
                      <a:pt x="186355" y="123842"/>
                    </a:cubicBezTo>
                    <a:close/>
                    <a:moveTo>
                      <a:pt x="43612" y="291755"/>
                    </a:moveTo>
                    <a:cubicBezTo>
                      <a:pt x="55499" y="276741"/>
                      <a:pt x="63923" y="235303"/>
                      <a:pt x="84802" y="238600"/>
                    </a:cubicBezTo>
                    <a:cubicBezTo>
                      <a:pt x="88936" y="265074"/>
                      <a:pt x="60176" y="298708"/>
                      <a:pt x="51571" y="327964"/>
                    </a:cubicBezTo>
                    <a:cubicBezTo>
                      <a:pt x="54491" y="368140"/>
                      <a:pt x="74388" y="415088"/>
                      <a:pt x="85319" y="453152"/>
                    </a:cubicBezTo>
                    <a:cubicBezTo>
                      <a:pt x="89040" y="465977"/>
                      <a:pt x="85939" y="484185"/>
                      <a:pt x="98885" y="486013"/>
                    </a:cubicBezTo>
                    <a:cubicBezTo>
                      <a:pt x="152194" y="362345"/>
                      <a:pt x="265246" y="221680"/>
                      <a:pt x="232455" y="122245"/>
                    </a:cubicBezTo>
                    <a:cubicBezTo>
                      <a:pt x="229974" y="114725"/>
                      <a:pt x="221937" y="108004"/>
                      <a:pt x="219069" y="99891"/>
                    </a:cubicBezTo>
                    <a:cubicBezTo>
                      <a:pt x="216433" y="92448"/>
                      <a:pt x="219405" y="84001"/>
                      <a:pt x="216253" y="77357"/>
                    </a:cubicBezTo>
                    <a:cubicBezTo>
                      <a:pt x="202428" y="47895"/>
                      <a:pt x="163176" y="20596"/>
                      <a:pt x="127439" y="-109"/>
                    </a:cubicBezTo>
                    <a:cubicBezTo>
                      <a:pt x="112891" y="19927"/>
                      <a:pt x="97645" y="37284"/>
                      <a:pt x="83174" y="57913"/>
                    </a:cubicBezTo>
                    <a:cubicBezTo>
                      <a:pt x="92037" y="65819"/>
                      <a:pt x="111314" y="71408"/>
                      <a:pt x="113511" y="80756"/>
                    </a:cubicBezTo>
                    <a:cubicBezTo>
                      <a:pt x="103330" y="79675"/>
                      <a:pt x="84053" y="76250"/>
                      <a:pt x="78445" y="65279"/>
                    </a:cubicBezTo>
                    <a:cubicBezTo>
                      <a:pt x="52501" y="97702"/>
                      <a:pt x="27255" y="133551"/>
                      <a:pt x="-32" y="160206"/>
                    </a:cubicBezTo>
                    <a:cubicBezTo>
                      <a:pt x="14206" y="204090"/>
                      <a:pt x="25886" y="248592"/>
                      <a:pt x="43612" y="29175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9" name="Freeform 128">
                <a:extLst>
                  <a:ext uri="{FF2B5EF4-FFF2-40B4-BE49-F238E27FC236}">
                    <a16:creationId xmlns:a16="http://schemas.microsoft.com/office/drawing/2014/main" id="{03A39ADF-E4E2-15C5-2076-269C221EF6F5}"/>
                  </a:ext>
                </a:extLst>
              </p:cNvPr>
              <p:cNvSpPr/>
              <p:nvPr/>
            </p:nvSpPr>
            <p:spPr>
              <a:xfrm rot="-1917689">
                <a:off x="5422447" y="2809993"/>
                <a:ext cx="142071" cy="222502"/>
              </a:xfrm>
              <a:custGeom>
                <a:avLst/>
                <a:gdLst>
                  <a:gd name="connsiteX0" fmla="*/ 90363 w 142071"/>
                  <a:gd name="connsiteY0" fmla="*/ 35667 h 222502"/>
                  <a:gd name="connsiteX1" fmla="*/ 46770 w 142071"/>
                  <a:gd name="connsiteY1" fmla="*/ 87303 h 222502"/>
                  <a:gd name="connsiteX2" fmla="*/ 86151 w 142071"/>
                  <a:gd name="connsiteY2" fmla="*/ 26086 h 222502"/>
                  <a:gd name="connsiteX3" fmla="*/ 61396 w 142071"/>
                  <a:gd name="connsiteY3" fmla="*/ -79 h 222502"/>
                  <a:gd name="connsiteX4" fmla="*/ -27 w 142071"/>
                  <a:gd name="connsiteY4" fmla="*/ 95441 h 222502"/>
                  <a:gd name="connsiteX5" fmla="*/ 74316 w 142071"/>
                  <a:gd name="connsiteY5" fmla="*/ 222405 h 222502"/>
                  <a:gd name="connsiteX6" fmla="*/ 142044 w 142071"/>
                  <a:gd name="connsiteY6" fmla="*/ 117125 h 222502"/>
                  <a:gd name="connsiteX7" fmla="*/ 90363 w 142071"/>
                  <a:gd name="connsiteY7" fmla="*/ 35667 h 22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2071" h="222502">
                    <a:moveTo>
                      <a:pt x="90363" y="35667"/>
                    </a:moveTo>
                    <a:cubicBezTo>
                      <a:pt x="74084" y="44784"/>
                      <a:pt x="64652" y="85448"/>
                      <a:pt x="46770" y="87303"/>
                    </a:cubicBezTo>
                    <a:cubicBezTo>
                      <a:pt x="60879" y="67241"/>
                      <a:pt x="76358" y="38577"/>
                      <a:pt x="86151" y="26086"/>
                    </a:cubicBezTo>
                    <a:cubicBezTo>
                      <a:pt x="76280" y="19030"/>
                      <a:pt x="74704" y="-775"/>
                      <a:pt x="61396" y="-79"/>
                    </a:cubicBezTo>
                    <a:cubicBezTo>
                      <a:pt x="47365" y="22532"/>
                      <a:pt x="19302" y="64794"/>
                      <a:pt x="-27" y="95441"/>
                    </a:cubicBezTo>
                    <a:cubicBezTo>
                      <a:pt x="24082" y="136518"/>
                      <a:pt x="46254" y="189080"/>
                      <a:pt x="74316" y="222405"/>
                    </a:cubicBezTo>
                    <a:cubicBezTo>
                      <a:pt x="96333" y="190986"/>
                      <a:pt x="132328" y="143677"/>
                      <a:pt x="142044" y="117125"/>
                    </a:cubicBezTo>
                    <a:cubicBezTo>
                      <a:pt x="126178" y="109116"/>
                      <a:pt x="122586" y="76692"/>
                      <a:pt x="90363" y="356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0" name="Freeform 129">
                <a:extLst>
                  <a:ext uri="{FF2B5EF4-FFF2-40B4-BE49-F238E27FC236}">
                    <a16:creationId xmlns:a16="http://schemas.microsoft.com/office/drawing/2014/main" id="{69DB62B5-8AD6-5166-5C70-A4FB22CB04B2}"/>
                  </a:ext>
                </a:extLst>
              </p:cNvPr>
              <p:cNvSpPr/>
              <p:nvPr/>
            </p:nvSpPr>
            <p:spPr>
              <a:xfrm rot="-1917689">
                <a:off x="5803477" y="3184122"/>
                <a:ext cx="111010" cy="234975"/>
              </a:xfrm>
              <a:custGeom>
                <a:avLst/>
                <a:gdLst>
                  <a:gd name="connsiteX0" fmla="*/ 110994 w 111010"/>
                  <a:gd name="connsiteY0" fmla="*/ 212879 h 234975"/>
                  <a:gd name="connsiteX1" fmla="*/ 15772 w 111010"/>
                  <a:gd name="connsiteY1" fmla="*/ -102 h 234975"/>
                  <a:gd name="connsiteX2" fmla="*/ 25746 w 111010"/>
                  <a:gd name="connsiteY2" fmla="*/ 65054 h 234975"/>
                  <a:gd name="connsiteX3" fmla="*/ 54377 w 111010"/>
                  <a:gd name="connsiteY3" fmla="*/ 128228 h 234975"/>
                  <a:gd name="connsiteX4" fmla="*/ -17 w 111010"/>
                  <a:gd name="connsiteY4" fmla="*/ 24415 h 234975"/>
                  <a:gd name="connsiteX5" fmla="*/ 96833 w 111010"/>
                  <a:gd name="connsiteY5" fmla="*/ 234873 h 234975"/>
                  <a:gd name="connsiteX6" fmla="*/ 110994 w 111010"/>
                  <a:gd name="connsiteY6" fmla="*/ 212879 h 2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010" h="234975">
                    <a:moveTo>
                      <a:pt x="110994" y="212879"/>
                    </a:moveTo>
                    <a:cubicBezTo>
                      <a:pt x="78849" y="141877"/>
                      <a:pt x="53344" y="69613"/>
                      <a:pt x="15772" y="-102"/>
                    </a:cubicBezTo>
                    <a:cubicBezTo>
                      <a:pt x="-3298" y="22921"/>
                      <a:pt x="17374" y="47568"/>
                      <a:pt x="25746" y="65054"/>
                    </a:cubicBezTo>
                    <a:cubicBezTo>
                      <a:pt x="36057" y="86661"/>
                      <a:pt x="49029" y="106955"/>
                      <a:pt x="54377" y="128228"/>
                    </a:cubicBezTo>
                    <a:cubicBezTo>
                      <a:pt x="34971" y="93898"/>
                      <a:pt x="22671" y="58024"/>
                      <a:pt x="-17" y="24415"/>
                    </a:cubicBezTo>
                    <a:cubicBezTo>
                      <a:pt x="23266" y="96473"/>
                      <a:pt x="66109" y="164308"/>
                      <a:pt x="96833" y="234873"/>
                    </a:cubicBezTo>
                    <a:cubicBezTo>
                      <a:pt x="101536" y="227507"/>
                      <a:pt x="106265" y="220193"/>
                      <a:pt x="110994" y="21287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</p:grpSp>
      <p:pic>
        <p:nvPicPr>
          <p:cNvPr id="268" name="Picture 267">
            <a:extLst>
              <a:ext uri="{FF2B5EF4-FFF2-40B4-BE49-F238E27FC236}">
                <a16:creationId xmlns:a16="http://schemas.microsoft.com/office/drawing/2014/main" id="{52BF0A12-B876-7C13-165F-0F38B7349C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0317" y="3768369"/>
            <a:ext cx="1335838" cy="1380487"/>
          </a:xfrm>
          <a:prstGeom prst="ellipse">
            <a:avLst/>
          </a:prstGeom>
          <a:solidFill>
            <a:schemeClr val="tx1"/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9" name="Picture 268">
            <a:extLst>
              <a:ext uri="{FF2B5EF4-FFF2-40B4-BE49-F238E27FC236}">
                <a16:creationId xmlns:a16="http://schemas.microsoft.com/office/drawing/2014/main" id="{92F37851-B8A7-C94F-0F9D-1E8C5405F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2875" y="3537963"/>
            <a:ext cx="1536225" cy="1623828"/>
          </a:xfrm>
          <a:prstGeom prst="ellipse">
            <a:avLst/>
          </a:prstGeom>
          <a:solidFill>
            <a:schemeClr val="tx1"/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0" name="Picture 269">
            <a:extLst>
              <a:ext uri="{FF2B5EF4-FFF2-40B4-BE49-F238E27FC236}">
                <a16:creationId xmlns:a16="http://schemas.microsoft.com/office/drawing/2014/main" id="{02B7D37C-FE08-09AD-3A73-CC41525A58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4937" y="929373"/>
            <a:ext cx="1465841" cy="14712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1" name="Picture 270">
            <a:extLst>
              <a:ext uri="{FF2B5EF4-FFF2-40B4-BE49-F238E27FC236}">
                <a16:creationId xmlns:a16="http://schemas.microsoft.com/office/drawing/2014/main" id="{087AEC94-FAA0-4BA2-C14E-794466AF17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8935" y="988323"/>
            <a:ext cx="1420419" cy="15605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72" name="TextBox 271">
            <a:extLst>
              <a:ext uri="{FF2B5EF4-FFF2-40B4-BE49-F238E27FC236}">
                <a16:creationId xmlns:a16="http://schemas.microsoft.com/office/drawing/2014/main" id="{8BEB5A57-97CE-4E43-0233-60202FA2D29F}"/>
              </a:ext>
            </a:extLst>
          </p:cNvPr>
          <p:cNvSpPr txBox="1"/>
          <p:nvPr/>
        </p:nvSpPr>
        <p:spPr>
          <a:xfrm>
            <a:off x="2215881" y="5267507"/>
            <a:ext cx="2141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spc="300" dirty="0">
                <a:latin typeface="Montserrat" pitchFamily="2" charset="77"/>
              </a:rPr>
              <a:t>Aniket Kumar</a:t>
            </a:r>
            <a:endParaRPr lang="en-LT" sz="1600" b="1" spc="300" dirty="0">
              <a:latin typeface="Montserrat" pitchFamily="2" charset="77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625186AF-4707-C570-DEE1-1F69A45DFE97}"/>
              </a:ext>
            </a:extLst>
          </p:cNvPr>
          <p:cNvSpPr txBox="1"/>
          <p:nvPr/>
        </p:nvSpPr>
        <p:spPr>
          <a:xfrm>
            <a:off x="8293418" y="2612034"/>
            <a:ext cx="3209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spc="300" dirty="0">
                <a:latin typeface="Montserrat" pitchFamily="2" charset="77"/>
              </a:rPr>
              <a:t>Kshitez Pratap Singh</a:t>
            </a:r>
            <a:endParaRPr lang="en-LT" sz="1600" b="1" spc="300" dirty="0">
              <a:latin typeface="Montserrat" pitchFamily="2" charset="77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1FB8B522-42F7-3789-A469-1CD7315F8311}"/>
              </a:ext>
            </a:extLst>
          </p:cNvPr>
          <p:cNvSpPr txBox="1"/>
          <p:nvPr/>
        </p:nvSpPr>
        <p:spPr>
          <a:xfrm>
            <a:off x="8957417" y="5267507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spc="300" dirty="0">
                <a:latin typeface="Montserrat" pitchFamily="2" charset="77"/>
              </a:rPr>
              <a:t>Rohit Raj</a:t>
            </a:r>
            <a:endParaRPr lang="en-LT" sz="1600" b="1" spc="300" dirty="0">
              <a:latin typeface="Montserrat" pitchFamily="2" charset="77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7493CBF9-E1C6-EB58-DC17-3900EC1589CA}"/>
              </a:ext>
            </a:extLst>
          </p:cNvPr>
          <p:cNvSpPr/>
          <p:nvPr/>
        </p:nvSpPr>
        <p:spPr>
          <a:xfrm>
            <a:off x="1359606" y="6437447"/>
            <a:ext cx="10832394" cy="445696"/>
          </a:xfrm>
          <a:custGeom>
            <a:avLst/>
            <a:gdLst/>
            <a:ahLst/>
            <a:cxnLst/>
            <a:rect l="l" t="t" r="r" b="b"/>
            <a:pathLst>
              <a:path w="18288000" h="1029469">
                <a:moveTo>
                  <a:pt x="0" y="0"/>
                </a:moveTo>
                <a:lnTo>
                  <a:pt x="18288000" y="0"/>
                </a:lnTo>
                <a:lnTo>
                  <a:pt x="18288000" y="1029469"/>
                </a:lnTo>
                <a:lnTo>
                  <a:pt x="0" y="102946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3432" r="-13432"/>
            </a:stretch>
          </a:blipFill>
        </p:spPr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45C41DBD-1A4C-5E05-C552-FF8A3106DB7E}"/>
              </a:ext>
            </a:extLst>
          </p:cNvPr>
          <p:cNvSpPr/>
          <p:nvPr/>
        </p:nvSpPr>
        <p:spPr>
          <a:xfrm>
            <a:off x="9919289" y="0"/>
            <a:ext cx="2272711" cy="712269"/>
          </a:xfrm>
          <a:custGeom>
            <a:avLst/>
            <a:gdLst/>
            <a:ahLst/>
            <a:cxnLst/>
            <a:rect l="l" t="t" r="r" b="b"/>
            <a:pathLst>
              <a:path w="3913666" h="1405852">
                <a:moveTo>
                  <a:pt x="0" y="0"/>
                </a:moveTo>
                <a:lnTo>
                  <a:pt x="3913666" y="0"/>
                </a:lnTo>
                <a:lnTo>
                  <a:pt x="3913666" y="1405852"/>
                </a:lnTo>
                <a:lnTo>
                  <a:pt x="0" y="140585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28378" t="-40084" r="-26590" b="-46530"/>
            </a:stretch>
          </a:blipFill>
        </p:spPr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26F9B8-072D-7F54-C3A6-61001F7CD7D5}"/>
              </a:ext>
            </a:extLst>
          </p:cNvPr>
          <p:cNvGrpSpPr/>
          <p:nvPr/>
        </p:nvGrpSpPr>
        <p:grpSpPr>
          <a:xfrm>
            <a:off x="-828000" y="5709190"/>
            <a:ext cx="827568" cy="828000"/>
            <a:chOff x="-837416" y="301500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06BA346-5015-B9B1-D5AF-D65CF5719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Coffee">
              <a:extLst>
                <a:ext uri="{FF2B5EF4-FFF2-40B4-BE49-F238E27FC236}">
                  <a16:creationId xmlns:a16="http://schemas.microsoft.com/office/drawing/2014/main" id="{2E439015-E9A3-8D1E-C52C-2079DE13F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1B266EC-39E5-2DB8-4DE3-DC54358862D1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CD386A5-E917-9FD4-4D56-09F50CB614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4" name="Graphic 33" descr="Upward trend">
              <a:extLst>
                <a:ext uri="{FF2B5EF4-FFF2-40B4-BE49-F238E27FC236}">
                  <a16:creationId xmlns:a16="http://schemas.microsoft.com/office/drawing/2014/main" id="{4651A921-0764-DF86-4A3C-E31EC3643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BFB2F7-C6CF-1EBB-88DE-4EC75194F87B}"/>
              </a:ext>
            </a:extLst>
          </p:cNvPr>
          <p:cNvGrpSpPr/>
          <p:nvPr/>
        </p:nvGrpSpPr>
        <p:grpSpPr>
          <a:xfrm>
            <a:off x="-883212" y="2979864"/>
            <a:ext cx="827568" cy="828000"/>
            <a:chOff x="-842559" y="428842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C6ECB1A-97FA-8291-AD62-FF136845E5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Single gear">
              <a:extLst>
                <a:ext uri="{FF2B5EF4-FFF2-40B4-BE49-F238E27FC236}">
                  <a16:creationId xmlns:a16="http://schemas.microsoft.com/office/drawing/2014/main" id="{814A722E-C5A0-8466-9FEC-111F4E71F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sp>
        <p:nvSpPr>
          <p:cNvPr id="40" name="Freeform 17">
            <a:extLst>
              <a:ext uri="{FF2B5EF4-FFF2-40B4-BE49-F238E27FC236}">
                <a16:creationId xmlns:a16="http://schemas.microsoft.com/office/drawing/2014/main" id="{E6EF5E24-7FF6-CE67-C557-535E9309A508}"/>
              </a:ext>
            </a:extLst>
          </p:cNvPr>
          <p:cNvSpPr/>
          <p:nvPr/>
        </p:nvSpPr>
        <p:spPr>
          <a:xfrm rot="10800000">
            <a:off x="0" y="-5693512"/>
            <a:ext cx="1359604" cy="20627788"/>
          </a:xfrm>
          <a:custGeom>
            <a:avLst/>
            <a:gdLst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7" fmla="*/ 0 w 1359568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9604" h="20627788">
                <a:moveTo>
                  <a:pt x="36" y="20627788"/>
                </a:moveTo>
                <a:lnTo>
                  <a:pt x="36" y="11151257"/>
                </a:lnTo>
                <a:cubicBezTo>
                  <a:pt x="-1812" y="10732246"/>
                  <a:pt x="562432" y="10818204"/>
                  <a:pt x="567694" y="10313894"/>
                </a:cubicBezTo>
                <a:cubicBezTo>
                  <a:pt x="572956" y="9809584"/>
                  <a:pt x="-5226" y="9888718"/>
                  <a:pt x="36" y="9476531"/>
                </a:cubicBezTo>
                <a:lnTo>
                  <a:pt x="36" y="0"/>
                </a:lnTo>
                <a:lnTo>
                  <a:pt x="1359604" y="0"/>
                </a:lnTo>
                <a:lnTo>
                  <a:pt x="1359604" y="20627788"/>
                </a:lnTo>
                <a:lnTo>
                  <a:pt x="36" y="20627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19" name="Graphic 18" descr="Lightbulb">
            <a:hlinkClick r:id="rId19" action="ppaction://hlinksldjump"/>
            <a:extLst>
              <a:ext uri="{FF2B5EF4-FFF2-40B4-BE49-F238E27FC236}">
                <a16:creationId xmlns:a16="http://schemas.microsoft.com/office/drawing/2014/main" id="{8A6B196E-6E74-2543-8537-661806F748D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83488" y="634043"/>
            <a:ext cx="618834" cy="618834"/>
          </a:xfrm>
          <a:prstGeom prst="rect">
            <a:avLst/>
          </a:prstGeom>
        </p:spPr>
      </p:pic>
      <p:pic>
        <p:nvPicPr>
          <p:cNvPr id="20" name="Graphic 19" descr="Upward trend">
            <a:hlinkClick r:id="rId22" action="ppaction://hlinksldjump"/>
            <a:extLst>
              <a:ext uri="{FF2B5EF4-FFF2-40B4-BE49-F238E27FC236}">
                <a16:creationId xmlns:a16="http://schemas.microsoft.com/office/drawing/2014/main" id="{06D8346F-0DD1-0441-B6A6-E94559A9582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83488" y="1862580"/>
            <a:ext cx="618834" cy="61883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67C9383-2B55-DA17-8BB0-EB4273296AB6}"/>
              </a:ext>
            </a:extLst>
          </p:cNvPr>
          <p:cNvGrpSpPr/>
          <p:nvPr/>
        </p:nvGrpSpPr>
        <p:grpSpPr>
          <a:xfrm>
            <a:off x="953471" y="4249456"/>
            <a:ext cx="828000" cy="828000"/>
            <a:chOff x="-828000" y="5462235"/>
            <a:chExt cx="828000" cy="82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0EF2BC-55F3-97D6-EC3A-8CED432DC1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546223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3" name="Graphic 12" descr="Users">
              <a:extLst>
                <a:ext uri="{FF2B5EF4-FFF2-40B4-BE49-F238E27FC236}">
                  <a16:creationId xmlns:a16="http://schemas.microsoft.com/office/drawing/2014/main" id="{96FE7A8E-EFE8-5C0F-84D1-1EAF63E77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-723417" y="5566818"/>
              <a:ext cx="618834" cy="618834"/>
            </a:xfrm>
            <a:prstGeom prst="rect">
              <a:avLst/>
            </a:prstGeom>
          </p:spPr>
        </p:pic>
      </p:grpSp>
      <p:pic>
        <p:nvPicPr>
          <p:cNvPr id="31" name="Graphic 30" descr="Coffee">
            <a:hlinkClick r:id="rId27" action="ppaction://hlinksldjump"/>
            <a:extLst>
              <a:ext uri="{FF2B5EF4-FFF2-40B4-BE49-F238E27FC236}">
                <a16:creationId xmlns:a16="http://schemas.microsoft.com/office/drawing/2014/main" id="{A3B44244-D1ED-E46F-F9FA-74A90689B30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74436" y="5759654"/>
            <a:ext cx="620915" cy="620915"/>
          </a:xfrm>
          <a:prstGeom prst="rect">
            <a:avLst/>
          </a:prstGeom>
        </p:spPr>
      </p:pic>
      <p:pic>
        <p:nvPicPr>
          <p:cNvPr id="35" name="Graphic 34" descr="Upward trend">
            <a:hlinkClick r:id="rId30" action="ppaction://hlinksldjump"/>
            <a:extLst>
              <a:ext uri="{FF2B5EF4-FFF2-40B4-BE49-F238E27FC236}">
                <a16:creationId xmlns:a16="http://schemas.microsoft.com/office/drawing/2014/main" id="{4AB62E0C-DC55-F7C5-7675-BE310F6D569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39" name="Graphic 38" descr="Single gear">
            <a:hlinkClick r:id="rId33" action="ppaction://hlinksldjump"/>
            <a:extLst>
              <a:ext uri="{FF2B5EF4-FFF2-40B4-BE49-F238E27FC236}">
                <a16:creationId xmlns:a16="http://schemas.microsoft.com/office/drawing/2014/main" id="{98FB30CF-7BD6-A0AF-0DC0-739D16AA231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60808" y="3054629"/>
            <a:ext cx="724649" cy="7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42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318</Words>
  <Application>Microsoft Office PowerPoint</Application>
  <PresentationFormat>Widescreen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Canva Sans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KUMAR</dc:creator>
  <cp:lastModifiedBy>ANIKET KUMAR</cp:lastModifiedBy>
  <cp:revision>15</cp:revision>
  <dcterms:created xsi:type="dcterms:W3CDTF">2020-07-14T16:36:24Z</dcterms:created>
  <dcterms:modified xsi:type="dcterms:W3CDTF">2023-06-02T17:52:36Z</dcterms:modified>
</cp:coreProperties>
</file>