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4E0CC55-B9A0-48BE-BC9B-687F4818272C}" type="slidenum">
              <a:rPr b="0" lang="en-US" sz="18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shrutimehta/zomato-restaurants-data" TargetMode="External"/><Relationship Id="rId2" Type="http://schemas.openxmlformats.org/officeDocument/2006/relationships/hyperlink" Target="https://developer.foursquare.com/" TargetMode="External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shrutimehta/zomato-restaurants-data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84000" y="1317240"/>
            <a:ext cx="7516800" cy="16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400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ffffff"/>
                </a:solidFill>
                <a:latin typeface="Roboto"/>
                <a:ea typeface="Roboto"/>
              </a:rPr>
              <a:t>Explore Zomato restaurants dataset in the city of New Delhi</a:t>
            </a:r>
            <a:endParaRPr b="0" lang="en-IN" sz="4200" spc="-1" strike="noStrike">
              <a:latin typeface="Arial"/>
            </a:endParaRPr>
          </a:p>
          <a:p>
            <a:pPr>
              <a:lnSpc>
                <a:spcPct val="104000"/>
              </a:lnSpc>
              <a:spcBef>
                <a:spcPts val="649"/>
              </a:spcBef>
              <a:tabLst>
                <a:tab algn="l" pos="0"/>
              </a:tabLst>
            </a:pP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76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0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81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Cluster 1: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57" name="Google Shape;87;p15" descr=""/>
          <p:cNvPicPr/>
          <p:nvPr/>
        </p:nvPicPr>
        <p:blipFill>
          <a:blip r:embed="rId1"/>
          <a:stretch/>
        </p:blipFill>
        <p:spPr>
          <a:xfrm>
            <a:off x="180000" y="1922760"/>
            <a:ext cx="8640000" cy="277560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0" y="1181880"/>
            <a:ext cx="914364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The Indian restaurants are most recommended venues nearby the locations.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Cluster 2: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0" y="1181880"/>
            <a:ext cx="914364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It is recommended for the Hotel and Nightclubs venues areas: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1" name="Google Shape;95;p16" descr=""/>
          <p:cNvPicPr/>
          <p:nvPr/>
        </p:nvPicPr>
        <p:blipFill>
          <a:blip r:embed="rId1"/>
          <a:stretch/>
        </p:blipFill>
        <p:spPr>
          <a:xfrm>
            <a:off x="0" y="2298600"/>
            <a:ext cx="9143640" cy="28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Cluster 3: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0" y="1181880"/>
            <a:ext cx="914364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It seems like pizza place,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4" name="Google Shape;102;p17" descr=""/>
          <p:cNvPicPr/>
          <p:nvPr/>
        </p:nvPicPr>
        <p:blipFill>
          <a:blip r:embed="rId1"/>
          <a:stretch/>
        </p:blipFill>
        <p:spPr>
          <a:xfrm>
            <a:off x="0" y="2298600"/>
            <a:ext cx="9143640" cy="28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Cluster 4: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0" y="1181880"/>
            <a:ext cx="914364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It’s most recommended for cafes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7" name="Google Shape;109;p18" descr=""/>
          <p:cNvPicPr/>
          <p:nvPr/>
        </p:nvPicPr>
        <p:blipFill>
          <a:blip r:embed="rId1"/>
          <a:stretch/>
        </p:blipFill>
        <p:spPr>
          <a:xfrm>
            <a:off x="0" y="2298600"/>
            <a:ext cx="9143640" cy="28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Cluster 5: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0" y="1181880"/>
            <a:ext cx="914364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Fast food, cafes are the most recommended venues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70" name="Google Shape;116;p19" descr=""/>
          <p:cNvPicPr/>
          <p:nvPr/>
        </p:nvPicPr>
        <p:blipFill>
          <a:blip r:embed="rId1"/>
          <a:stretch/>
        </p:blipFill>
        <p:spPr>
          <a:xfrm>
            <a:off x="0" y="2298600"/>
            <a:ext cx="9143640" cy="28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0" y="1181880"/>
            <a:ext cx="9143640" cy="39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49160" indent="-317160">
              <a:lnSpc>
                <a:spcPct val="158000"/>
              </a:lnSpc>
              <a:spcBef>
                <a:spcPts val="1400"/>
              </a:spcBef>
              <a:buClr>
                <a:srgbClr val="000000"/>
              </a:buClr>
              <a:buFont typeface="Georgia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Chanakyapuri, Pitampura, Safdarjung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 are some of the best neighborhoods for Chinese cuisine.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Panchsheel park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Nehru place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 have the best Chinese Restaurant.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Connaught place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Rajouri garden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Malviya nagar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 are the best places for edible person.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Greater kailash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Feroze shah road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Saket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 have best rated restaurants in New Delhi.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97440" y="532800"/>
            <a:ext cx="819864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a3990"/>
                </a:solidFill>
                <a:latin typeface="Roboto"/>
                <a:ea typeface="Roboto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5760" y="1042920"/>
            <a:ext cx="8140320" cy="35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8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8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8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So as part of this project , we will list and visualize all major parts of New Delhi City 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8000"/>
              </a:lnSpc>
              <a:spcBef>
                <a:spcPts val="3200"/>
              </a:spcBef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717480" y="1097640"/>
            <a:ext cx="770904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8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For this project we need the following data :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spcBef>
                <a:spcPts val="3200"/>
              </a:spcBef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New Delhi Restaurants data that contains list Locality, Restaurant name,Rating along with their latitude and longitude.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Data source : </a:t>
            </a:r>
            <a:r>
              <a:rPr b="0" lang="en-US" sz="14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1"/>
              </a:rPr>
              <a:t>Zomato kaggel dataset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Description : This data set contains the required information. And we will use this data set to explore various locality of new delhi city.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Nearby places in each locality of new delhi city.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Data source : </a:t>
            </a:r>
            <a:r>
              <a:rPr b="0" lang="en-US" sz="14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2"/>
              </a:rPr>
              <a:t>Fousquare API</a:t>
            </a:r>
            <a:endParaRPr b="0" lang="en-IN" sz="1400" spc="-1" strike="noStrike">
              <a:latin typeface="Arial"/>
            </a:endParaRPr>
          </a:p>
          <a:p>
            <a:pPr marL="749160" indent="-3171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Description : By using this api we will get all the venues in each neighborhood.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7440" y="542160"/>
            <a:ext cx="80308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Approach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17480" y="1097640"/>
            <a:ext cx="770904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49160" indent="-329760">
              <a:lnSpc>
                <a:spcPct val="158000"/>
              </a:lnSpc>
              <a:spcBef>
                <a:spcPts val="1400"/>
              </a:spcBef>
              <a:buClr>
                <a:srgbClr val="000000"/>
              </a:buClr>
              <a:buFont typeface="Georgia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Collect the new delhi city data from </a:t>
            </a:r>
            <a:r>
              <a:rPr b="0" lang="en-US" sz="16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1"/>
              </a:rPr>
              <a:t>Zomato kaggel dataset</a:t>
            </a:r>
            <a:endParaRPr b="0" lang="en-IN" sz="1600" spc="-1" strike="noStrike">
              <a:latin typeface="Arial"/>
            </a:endParaRPr>
          </a:p>
          <a:p>
            <a:pPr marL="749160" indent="-3297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Using FourSquare API we will find all venues for each neighborhood.</a:t>
            </a:r>
            <a:endParaRPr b="0" lang="en-IN" sz="1600" spc="-1" strike="noStrike">
              <a:latin typeface="Arial"/>
            </a:endParaRPr>
          </a:p>
          <a:p>
            <a:pPr marL="749160" indent="-3297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Filter out all venues that are nearby by locality.</a:t>
            </a:r>
            <a:endParaRPr b="0" lang="en-IN" sz="1600" spc="-1" strike="noStrike">
              <a:latin typeface="Arial"/>
            </a:endParaRPr>
          </a:p>
          <a:p>
            <a:pPr marL="749160" indent="-3297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Using aggregative rating for each resturant to find the best places.</a:t>
            </a:r>
            <a:endParaRPr b="0" lang="en-IN" sz="1600" spc="-1" strike="noStrike">
              <a:latin typeface="Arial"/>
            </a:endParaRPr>
          </a:p>
          <a:p>
            <a:pPr marL="749160" indent="-3297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Visualize the Ranking of neighborhoods using folium library(python)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97440" y="542160"/>
            <a:ext cx="8030880" cy="39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4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4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Results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6;p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1;p1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66;p1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71;p1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2021-03-15T14:11:05Z</dcterms:modified>
  <cp:revision>1</cp:revision>
  <dc:subject/>
  <dc:title/>
</cp:coreProperties>
</file>