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57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82" r:id="rId15"/>
    <p:sldId id="283" r:id="rId16"/>
    <p:sldId id="280" r:id="rId17"/>
    <p:sldId id="281" r:id="rId18"/>
    <p:sldId id="284" r:id="rId19"/>
    <p:sldId id="260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135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3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3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155E-AB58-467E-A45D-A9B97211505E}" type="datetimeFigureOut">
              <a:rPr lang="en-US" smtClean="0"/>
              <a:t>18-Jan-21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7DEAE-0371-42BB-AA2B-B6690ED0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0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Artificial Intelligence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676400"/>
            <a:ext cx="7432964" cy="449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968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010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4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-838200"/>
            <a:ext cx="8077200" cy="731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49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048" y="1782306"/>
            <a:ext cx="6341904" cy="416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8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vs. Deep Learning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4823895" cy="42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953000" y="2286000"/>
            <a:ext cx="4038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Most machine learning methods work well because of human-designed representations and input 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ML becomes just optimizing weights to best make a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7421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DL useful?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 smtClean="0"/>
              <a:t>Manually </a:t>
            </a:r>
            <a:r>
              <a:rPr lang="en-US" dirty="0"/>
              <a:t>designed features are often over-specified, incomplete and take a long time to design and validate</a:t>
            </a:r>
          </a:p>
          <a:p>
            <a:r>
              <a:rPr lang="en-US" dirty="0" smtClean="0"/>
              <a:t>Learned </a:t>
            </a:r>
            <a:r>
              <a:rPr lang="en-US" dirty="0"/>
              <a:t>Features are easy to adapt, fast to learn</a:t>
            </a:r>
          </a:p>
          <a:p>
            <a:r>
              <a:rPr lang="en-US" dirty="0" smtClean="0"/>
              <a:t>Deep </a:t>
            </a:r>
            <a:r>
              <a:rPr lang="en-US" dirty="0"/>
              <a:t>learning provides a very flexible, (almost?) universal, learnable framework for representing world, visual and linguistic information.</a:t>
            </a:r>
          </a:p>
          <a:p>
            <a:r>
              <a:rPr lang="en-US" dirty="0" smtClean="0"/>
              <a:t>Can </a:t>
            </a:r>
            <a:r>
              <a:rPr lang="en-US" dirty="0"/>
              <a:t>learn both unsupervised and supervised</a:t>
            </a:r>
          </a:p>
          <a:p>
            <a:r>
              <a:rPr lang="en-US" dirty="0" smtClean="0"/>
              <a:t>Effective </a:t>
            </a:r>
            <a:r>
              <a:rPr lang="en-US" dirty="0"/>
              <a:t>end-to-end joint system learning</a:t>
            </a:r>
          </a:p>
          <a:p>
            <a:r>
              <a:rPr lang="en-US" dirty="0" smtClean="0"/>
              <a:t>Utilize </a:t>
            </a:r>
            <a:r>
              <a:rPr lang="en-US" dirty="0"/>
              <a:t>large amounts of training </a:t>
            </a:r>
            <a:r>
              <a:rPr lang="en-US" dirty="0" smtClean="0"/>
              <a:t>data</a:t>
            </a:r>
          </a:p>
          <a:p>
            <a:r>
              <a:rPr lang="en-US" dirty="0"/>
              <a:t>In ~2010 DL started outperforming other ML techniques </a:t>
            </a:r>
          </a:p>
          <a:p>
            <a:r>
              <a:rPr lang="en-US" dirty="0"/>
              <a:t>first in speech and vision, then 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IDFont+F6"/>
              </a:rPr>
              <a:t>What precisely is a Neural Network??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306" y="1600201"/>
            <a:ext cx="6996094" cy="463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52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our brains work?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375638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22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Three main areas where Deep learning is being prominently applied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980" y="2050806"/>
            <a:ext cx="6578039" cy="362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7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0772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3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Optimization parameter </a:t>
            </a:r>
          </a:p>
          <a:p>
            <a:r>
              <a:rPr lang="en-US" sz="3600" dirty="0" smtClean="0"/>
              <a:t>Optimization Tech.</a:t>
            </a:r>
          </a:p>
          <a:p>
            <a:r>
              <a:rPr lang="en-US" sz="3600" dirty="0" smtClean="0"/>
              <a:t>Disadvantage of ANN when layers goes on increasing</a:t>
            </a:r>
          </a:p>
          <a:p>
            <a:r>
              <a:rPr lang="en-US" sz="3600" dirty="0" smtClean="0"/>
              <a:t>Activation Function</a:t>
            </a:r>
          </a:p>
          <a:p>
            <a:r>
              <a:rPr lang="en-US" sz="3600" dirty="0" smtClean="0"/>
              <a:t>Deep Learning </a:t>
            </a:r>
          </a:p>
          <a:p>
            <a:r>
              <a:rPr lang="en-US" sz="3600" dirty="0" smtClean="0"/>
              <a:t>CNN </a:t>
            </a:r>
          </a:p>
          <a:p>
            <a:r>
              <a:rPr lang="en-US" sz="3600" dirty="0" smtClean="0"/>
              <a:t>Lab Session : ANN an CNN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751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Deeper?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447" y="1676400"/>
            <a:ext cx="6443105" cy="378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3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AI: </a:t>
            </a:r>
            <a:r>
              <a:rPr lang="en-US" dirty="0"/>
              <a:t>Artificial </a:t>
            </a:r>
            <a:r>
              <a:rPr lang="en-US" dirty="0" smtClean="0"/>
              <a:t>Intelligence any </a:t>
            </a:r>
            <a:r>
              <a:rPr lang="en-US" dirty="0"/>
              <a:t>Technique which</a:t>
            </a:r>
          </a:p>
          <a:p>
            <a:pPr marL="0" indent="0">
              <a:buNone/>
            </a:pPr>
            <a:r>
              <a:rPr lang="en-US" dirty="0" smtClean="0"/>
              <a:t>  enables </a:t>
            </a:r>
            <a:r>
              <a:rPr lang="en-US" dirty="0"/>
              <a:t>computers </a:t>
            </a:r>
            <a:r>
              <a:rPr lang="en-US" dirty="0" smtClean="0"/>
              <a:t>to mimic </a:t>
            </a:r>
            <a:r>
              <a:rPr lang="en-US" dirty="0"/>
              <a:t>human </a:t>
            </a:r>
            <a:r>
              <a:rPr lang="en-US" dirty="0" err="1" smtClean="0"/>
              <a:t>behaviour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ML: </a:t>
            </a:r>
            <a:r>
              <a:rPr lang="en-US" dirty="0"/>
              <a:t>Subset of </a:t>
            </a:r>
            <a:r>
              <a:rPr lang="en-US" dirty="0" smtClean="0"/>
              <a:t>Artificial Intelligence </a:t>
            </a:r>
            <a:r>
              <a:rPr lang="en-US" dirty="0"/>
              <a:t>which uses</a:t>
            </a:r>
          </a:p>
          <a:p>
            <a:pPr marL="0" indent="0">
              <a:buNone/>
            </a:pPr>
            <a:r>
              <a:rPr lang="en-US" dirty="0" smtClean="0"/>
              <a:t>    statistical </a:t>
            </a:r>
            <a:r>
              <a:rPr lang="en-US" dirty="0"/>
              <a:t>methods </a:t>
            </a:r>
            <a:r>
              <a:rPr lang="en-US" dirty="0" smtClean="0"/>
              <a:t>to enable </a:t>
            </a:r>
            <a:r>
              <a:rPr lang="en-US" dirty="0"/>
              <a:t>machines </a:t>
            </a:r>
            <a:r>
              <a:rPr lang="en-US" dirty="0" smtClean="0"/>
              <a:t>to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improve </a:t>
            </a:r>
            <a:r>
              <a:rPr lang="en-US" dirty="0"/>
              <a:t>with </a:t>
            </a:r>
            <a:r>
              <a:rPr lang="en-US" dirty="0" smtClean="0"/>
              <a:t>experiences</a:t>
            </a:r>
          </a:p>
          <a:p>
            <a:r>
              <a:rPr lang="en-US" dirty="0" smtClean="0"/>
              <a:t>Deep Learning: </a:t>
            </a:r>
            <a:r>
              <a:rPr lang="en-US" dirty="0"/>
              <a:t>Subset of </a:t>
            </a:r>
            <a:r>
              <a:rPr lang="en-US" dirty="0" smtClean="0"/>
              <a:t>Machine learning </a:t>
            </a:r>
            <a:r>
              <a:rPr lang="en-US" dirty="0"/>
              <a:t>which makes </a:t>
            </a:r>
            <a:r>
              <a:rPr lang="en-US" dirty="0" smtClean="0"/>
              <a:t>the computation </a:t>
            </a:r>
            <a:r>
              <a:rPr lang="en-US" dirty="0"/>
              <a:t>of </a:t>
            </a:r>
            <a:r>
              <a:rPr lang="en-US" dirty="0" smtClean="0"/>
              <a:t>Multi-Layer </a:t>
            </a:r>
            <a:r>
              <a:rPr lang="en-US" dirty="0"/>
              <a:t>neural </a:t>
            </a:r>
            <a:r>
              <a:rPr lang="en-US" dirty="0" smtClean="0"/>
              <a:t>networks feasible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1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89957"/>
            <a:ext cx="7620000" cy="5034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8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04470"/>
            <a:ext cx="6705600" cy="5003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30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105678" cy="4667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3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"/>
            <a:ext cx="7010400" cy="559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42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2390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2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6403331" cy="4866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9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225</Words>
  <Application>Microsoft Office PowerPoint</Application>
  <PresentationFormat>On-screen Show (4:3)</PresentationFormat>
  <Paragraphs>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Artificial Intelligence </vt:lpstr>
      <vt:lpstr>PowerPoint Presentation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vs. Deep Learning </vt:lpstr>
      <vt:lpstr>Why is DL useful? </vt:lpstr>
      <vt:lpstr>What precisely is a Neural Network?? </vt:lpstr>
      <vt:lpstr>How do our brains work?</vt:lpstr>
      <vt:lpstr>Three main areas where Deep learning is being prominently applied</vt:lpstr>
      <vt:lpstr>PowerPoint Presentation</vt:lpstr>
      <vt:lpstr>Why Deeper?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smiat</dc:creator>
  <cp:lastModifiedBy>smiat</cp:lastModifiedBy>
  <cp:revision>21</cp:revision>
  <dcterms:created xsi:type="dcterms:W3CDTF">2021-01-06T10:07:08Z</dcterms:created>
  <dcterms:modified xsi:type="dcterms:W3CDTF">2021-01-18T10:58:22Z</dcterms:modified>
</cp:coreProperties>
</file>