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2B20-5A6F-6C88-08E9-725B1F344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A4728-BE38-3FD6-DEFF-8CAB45A95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F869-498E-31E7-ECA2-5C0A2B10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39E8-D987-BC28-8212-F1439EDC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92CF-C680-2E02-E625-828083E2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7948-DA2D-0DDC-933F-257A2EDD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7DFDA-0877-9D72-8A6C-37642AA4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3BF5-5338-4815-030F-B28F47BF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CB36C-9212-51AB-154A-2D45161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4616-8C70-DC0E-3F3B-CEA40977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57C9B-E988-63C8-D3F7-134BF3186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A262B-1B81-986F-7420-D49CE52F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F6B1-FFC0-D032-CA31-56BA1251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51DDA-A1F3-47B5-6043-E46B1196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0F67-93C5-6212-7EB4-8D98144B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5FDD-2E10-5281-A12F-51C62053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F6DC-1055-F5B5-6424-98C6904E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048C-D092-00A4-E9D7-247390CB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AF8E-62A6-292A-E165-4B1F70BB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46FE-4D14-689B-34EC-7F7302B4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371D-94A8-AD58-C24E-7D332E6B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E736-9CCA-0A21-2096-8D805E5DC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B9C0-CE3A-5A9A-3BA6-406B3E3D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2075-29AA-48D0-6E79-B97470F1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5107-A948-9B31-B132-15DF9D16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828E-E481-D952-E539-238CF1A1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8E51-7179-0C33-516B-4DF3EF5A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4C94-C710-1A1E-D626-BF367FC1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77514-663E-F937-844E-EE234F59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F219-9782-D746-118F-FFB0ACE5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D5E4-B56B-850A-496A-AB56E86C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34F-D3A1-D388-72C2-9FCAB2FC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DFF21-0911-19FB-94F3-A4173151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F4CD3-04AA-CF79-534C-F34AE9FA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6628B-EFFF-72FD-2D7A-B05569EB0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34759-03EB-2654-89C6-C44C71508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0EC8F-C794-9B3A-C41A-6F5330FD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15D74-2BDA-9EE6-61BA-1851F46C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CCCC9-F7CF-69B4-065F-7E281D35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79FB-71CA-E12D-06C6-BDC16129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A1F00-7894-582F-9045-A55AA78E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C07D0-DD3F-3F6F-1DFF-A2EFCF6A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2C388-9FDA-AEC9-BBDE-49294575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4FE49-37E1-D5E4-7ADC-52881918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F4B1E-D721-6698-8638-3EFD799F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C4F9-B112-47D6-5FB4-0AFC3195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7128-C705-CE4C-47DA-B62886A5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AEF3-1A8B-7748-2B47-5F2F7729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45540-E724-4696-D23B-50087953D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466E8-6471-B9BA-CE7C-39EDBE99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A0779-B88B-2973-5707-DBDB8E5A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3A640-F138-2ECD-AB3E-3B4E769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1E21-7C2C-6CED-E813-3A58723A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F3540-8075-69C1-1206-5BACA456F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C541B-EF26-BD82-C5B5-3AEF81328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948AA-4DFA-8C9E-9C17-7C89C683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024D2-6942-7B68-E466-2DE887FE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EB1D4-846E-9AD4-9F2C-7028E32E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3B699-7875-8001-6788-E4CF9CA9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7BA3-F023-FC39-1D49-0DCFECF23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FE87A-61B1-D449-C197-A4D288967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D5D9-0573-4A4F-9BAD-6B501302A16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413C-828A-8391-E2C5-4FA688ACB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B77D-F27B-0422-4CDD-66E8FADF5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43EC-AEEB-47F4-8E72-5777111B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C694-FA60-A1E4-7497-7DD8EE71F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D59B1-0CB3-6B1C-3081-2CB060100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6260-8FF5-186D-BE54-EC9FC82F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Trained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951B-4279-7E14-2AE6-2F6624B644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was trained on greyscale images and shape of images are 32*32*1.</a:t>
            </a:r>
          </a:p>
          <a:p>
            <a:r>
              <a:rPr lang="en-US" dirty="0"/>
              <a:t>To recognize digits written in Bank Cheques.</a:t>
            </a:r>
          </a:p>
          <a:p>
            <a:r>
              <a:rPr lang="en-US" dirty="0"/>
              <a:t>In this architecture, the image shrinks from 32*32*1 to 5*5*16</a:t>
            </a:r>
          </a:p>
          <a:p>
            <a:r>
              <a:rPr lang="en-US" dirty="0"/>
              <a:t>During that time GPU not available.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DB2F97-C8B7-0A5A-22A5-8D5103F88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1515" y="2404533"/>
            <a:ext cx="2182969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0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C130-9D64-9C5D-A0AD-159F480C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79E9A6-728E-C681-28C4-A1A2A55A5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1964267"/>
            <a:ext cx="8331200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CF59-4893-2E11-73A0-58D383A8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8F5FC-7275-3A2C-1D34-6D9CA9790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58194"/>
            <a:ext cx="7620000" cy="3886200"/>
          </a:xfrm>
        </p:spPr>
      </p:pic>
    </p:spTree>
    <p:extLst>
      <p:ext uri="{BB962C8B-B14F-4D97-AF65-F5344CB8AC3E}">
        <p14:creationId xmlns:p14="http://schemas.microsoft.com/office/powerpoint/2010/main" val="8497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A2A7-0525-72CB-67BE-1A4AC27E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Features of LeNet-5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52CB-7C00-8F4E-54E5-26AD3147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Every convolutional layer includes three parts: convolution, pooling, and nonlinear activation functions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Using convolution to extract spatial features (Convolution was called receptive fields originally)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Subsampling average pooling layer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tanh activation function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Using MLP as the last classifier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Sparse connection between layers to reduce the complexity of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2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3495-F81B-CE3D-34AA-E544B451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in CNN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5CFCEB-3EC6-472A-4289-97D00D371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1690688"/>
            <a:ext cx="7823199" cy="36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4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C27B-C29F-3924-2902-6C16519C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073F-707F-FA63-20E8-97950714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Pixels on </a:t>
            </a:r>
            <a:r>
              <a:rPr lang="en-US"/>
              <a:t>corner are not cover.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missing important information at the edges.</a:t>
            </a:r>
          </a:p>
        </p:txBody>
      </p:sp>
    </p:spTree>
    <p:extLst>
      <p:ext uri="{BB962C8B-B14F-4D97-AF65-F5344CB8AC3E}">
        <p14:creationId xmlns:p14="http://schemas.microsoft.com/office/powerpoint/2010/main" val="130103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1492-D7A6-D24C-82B3-CA4FC021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7649-E550-1E11-580E-D0C96069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7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LeNet Trained On:</vt:lpstr>
      <vt:lpstr>PowerPoint Presentation</vt:lpstr>
      <vt:lpstr>PowerPoint Presentation</vt:lpstr>
      <vt:lpstr>Features of LeNet-5 </vt:lpstr>
      <vt:lpstr>Padding in CNN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Kulkarni</dc:creator>
  <cp:lastModifiedBy>Smita Kulkarni</cp:lastModifiedBy>
  <cp:revision>2</cp:revision>
  <dcterms:created xsi:type="dcterms:W3CDTF">2022-07-15T10:44:51Z</dcterms:created>
  <dcterms:modified xsi:type="dcterms:W3CDTF">2022-07-15T10:58:59Z</dcterms:modified>
</cp:coreProperties>
</file>