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6" r:id="rId5"/>
    <p:sldId id="260" r:id="rId6"/>
    <p:sldId id="261" r:id="rId7"/>
    <p:sldId id="264" r:id="rId8"/>
    <p:sldId id="263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DB7D-8318-4791-92C7-BA0262CBA5D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5A4A-CA83-45E4-98C8-7E1772E59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13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DB7D-8318-4791-92C7-BA0262CBA5D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5A4A-CA83-45E4-98C8-7E1772E59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09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DB7D-8318-4791-92C7-BA0262CBA5D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5A4A-CA83-45E4-98C8-7E1772E59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40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DB7D-8318-4791-92C7-BA0262CBA5D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5A4A-CA83-45E4-98C8-7E1772E59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70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DB7D-8318-4791-92C7-BA0262CBA5D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5A4A-CA83-45E4-98C8-7E1772E59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48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DB7D-8318-4791-92C7-BA0262CBA5D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5A4A-CA83-45E4-98C8-7E1772E59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70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DB7D-8318-4791-92C7-BA0262CBA5D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5A4A-CA83-45E4-98C8-7E1772E59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63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DB7D-8318-4791-92C7-BA0262CBA5D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5A4A-CA83-45E4-98C8-7E1772E59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49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DB7D-8318-4791-92C7-BA0262CBA5D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5A4A-CA83-45E4-98C8-7E1772E59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67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DB7D-8318-4791-92C7-BA0262CBA5D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5A4A-CA83-45E4-98C8-7E1772E59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13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DB7D-8318-4791-92C7-BA0262CBA5D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5A4A-CA83-45E4-98C8-7E1772E59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38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CDB7D-8318-4791-92C7-BA0262CBA5D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65A4A-CA83-45E4-98C8-7E1772E59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45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/>
              <a:t>ResNet</a:t>
            </a:r>
            <a:endParaRPr lang="en-IN" dirty="0"/>
          </a:p>
        </p:txBody>
      </p:sp>
      <p:pic>
        <p:nvPicPr>
          <p:cNvPr id="1026" name="Picture 2" descr="https://miro.medium.com/max/700/1*_nmPcwwnsHE-AC69ASkj9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565" y="1345817"/>
            <a:ext cx="7747452" cy="551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397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The-architecture-of-Inception-V3.png (566×28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250" y="2152816"/>
            <a:ext cx="7473133" cy="369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52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base element of </a:t>
            </a:r>
            <a:r>
              <a:rPr lang="en-US" dirty="0" err="1"/>
              <a:t>ResNet</a:t>
            </a:r>
            <a:r>
              <a:rPr lang="en-US" dirty="0"/>
              <a:t> is the residual block.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we go deeper into the network with a large number of layers, computation becomes more complex.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layers put on top of each other and every layer try to learn some underlying mapping of the desired function and instead of having these blocks, we try and fit a residual mapping.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86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700/1*8PKbjxkDj_Zq3KYZzXv8oQ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297" y="2438799"/>
            <a:ext cx="8830491" cy="393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1553" y="634276"/>
            <a:ext cx="108900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292929"/>
                </a:solidFill>
                <a:effectLst/>
                <a:latin typeface="charter"/>
              </a:rPr>
              <a:t>as we go deeper into the network it is so hard to learn H(X) as we have a large number of layers.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92929"/>
              </a:solidFill>
              <a:latin typeface="char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292929"/>
                </a:solidFill>
                <a:effectLst/>
                <a:latin typeface="charter"/>
              </a:rPr>
              <a:t>So here we used skip connection and learning F(x) direct input of x as the final output. So F(x) is called as a Residual.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460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https://lh3.googleusercontent.com/NPuDMZDi_u7AtBmXUJEgYJQTVEkC6fBGi-lMJqQMIZeuExuxLRS2rXGFStBp_n_OeoBn9_ds413Yk-GDl3JvRb7N_FG5JI7JX11xt5zPaXysSYlb5NyQLCzqzp_jolPn_bBEx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34" y="338364"/>
            <a:ext cx="11165931" cy="581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08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ResNet</a:t>
            </a:r>
            <a:r>
              <a:rPr lang="en-US" dirty="0"/>
              <a:t>, stacks all these blocks together very deeply. </a:t>
            </a:r>
            <a:endParaRPr lang="en-US" dirty="0" smtClean="0"/>
          </a:p>
          <a:p>
            <a:r>
              <a:rPr lang="en-US" dirty="0" smtClean="0"/>
              <a:t>Another </a:t>
            </a:r>
            <a:r>
              <a:rPr lang="en-US" dirty="0"/>
              <a:t>thing with this very deep architecture is that it is enabling up to 150 layers deep of this, and then what we do is we stack all these layers periodically.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also double the number of filters and </a:t>
            </a:r>
            <a:r>
              <a:rPr lang="en-US" dirty="0" err="1"/>
              <a:t>downsample</a:t>
            </a:r>
            <a:r>
              <a:rPr lang="en-US" dirty="0"/>
              <a:t> spatially using stride two.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end, only fully connected layer 1000 to output classes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53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Hyperparameters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dirty="0"/>
              <a:t>In </a:t>
            </a:r>
            <a:r>
              <a:rPr lang="en-US" dirty="0" err="1"/>
              <a:t>ResNet</a:t>
            </a:r>
            <a:r>
              <a:rPr lang="en-US" dirty="0"/>
              <a:t>, it uses Batch Normalization after every </a:t>
            </a:r>
            <a:r>
              <a:rPr lang="en-US" dirty="0" err="1"/>
              <a:t>conv</a:t>
            </a:r>
            <a:r>
              <a:rPr lang="en-US" dirty="0"/>
              <a:t> layer.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also uses </a:t>
            </a:r>
            <a:r>
              <a:rPr lang="en-US" dirty="0" smtClean="0"/>
              <a:t>SGD </a:t>
            </a:r>
            <a:r>
              <a:rPr lang="en-US" dirty="0"/>
              <a:t>+ Momentum.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learning rate is 0.1 and is divided by 10 as validation error becomes constant. </a:t>
            </a:r>
            <a:endParaRPr lang="en-US" dirty="0" smtClean="0"/>
          </a:p>
          <a:p>
            <a:r>
              <a:rPr lang="en-US" dirty="0" smtClean="0"/>
              <a:t>Moreover</a:t>
            </a:r>
            <a:r>
              <a:rPr lang="en-US" dirty="0"/>
              <a:t>, batch-size is 256 and weight decay is 1e-5. </a:t>
            </a:r>
            <a:r>
              <a:rPr lang="en-US" dirty="0" smtClean="0"/>
              <a:t>T</a:t>
            </a:r>
          </a:p>
          <a:p>
            <a:r>
              <a:rPr lang="en-US" dirty="0" smtClean="0"/>
              <a:t>he </a:t>
            </a:r>
            <a:r>
              <a:rPr lang="en-US" dirty="0"/>
              <a:t>important part is there is no dropout is used in </a:t>
            </a:r>
            <a:r>
              <a:rPr lang="en-US" dirty="0" err="1"/>
              <a:t>ResNet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961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Increasing </a:t>
            </a:r>
            <a:r>
              <a:rPr lang="en-US" dirty="0"/>
              <a:t>the depth (number of layers) is not the only way to make a model bigger.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about increasing </a:t>
            </a:r>
            <a:r>
              <a:rPr lang="en-US" b="1" dirty="0"/>
              <a:t>both</a:t>
            </a:r>
            <a:r>
              <a:rPr lang="en-US" dirty="0"/>
              <a:t> the depth and width of the network while keeping computations to a constant level</a:t>
            </a:r>
            <a:r>
              <a:rPr lang="en-US" dirty="0" smtClean="0"/>
              <a:t>?</a:t>
            </a:r>
          </a:p>
          <a:p>
            <a:r>
              <a:rPr lang="en-US" dirty="0"/>
              <a:t>The main purpose is dimension reduction, by reducing the output channels of each convolution block. Then we can process the input with different kernel sizes</a:t>
            </a:r>
            <a:r>
              <a:rPr lang="en-US" dirty="0" smtClean="0"/>
              <a:t>.</a:t>
            </a:r>
          </a:p>
          <a:p>
            <a:r>
              <a:rPr lang="en-US" dirty="0"/>
              <a:t>This in turn allows to not only increase the depth, but also the width of the famous </a:t>
            </a:r>
            <a:r>
              <a:rPr lang="en-US" dirty="0" err="1"/>
              <a:t>GoogleNet</a:t>
            </a:r>
            <a:r>
              <a:rPr lang="en-US" dirty="0"/>
              <a:t> by using Inception modules. The core building block, called the inception module, looks like this: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41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InceptionNet</a:t>
            </a:r>
            <a:endParaRPr lang="en-IN" dirty="0"/>
          </a:p>
        </p:txBody>
      </p:sp>
      <p:pic>
        <p:nvPicPr>
          <p:cNvPr id="4098" name="Picture 2" descr="inception-mod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1927021"/>
            <a:ext cx="889635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8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a larger kernel is preferred for information that resides globally, and a smaller kernel is preferred for information that is distributed locally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err="1"/>
              <a:t>InceptionNet</a:t>
            </a:r>
            <a:r>
              <a:rPr lang="en-US" dirty="0"/>
              <a:t>/</a:t>
            </a:r>
            <a:r>
              <a:rPr lang="en-US" dirty="0" err="1"/>
              <a:t>GoogLeNet</a:t>
            </a:r>
            <a:r>
              <a:rPr lang="en-US" dirty="0"/>
              <a:t> architecture consists of 9 inception modules stacked together, with max-pooling layers between (to halve the spatial dimensions). It consists of 22 layers (27 with the pooling layers). It uses global average pooling after the last inception module.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36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345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charter</vt:lpstr>
      <vt:lpstr>Office Theme</vt:lpstr>
      <vt:lpstr>ResNet</vt:lpstr>
      <vt:lpstr>PowerPoint Presentation</vt:lpstr>
      <vt:lpstr>PowerPoint Presentation</vt:lpstr>
      <vt:lpstr>PowerPoint Presentation</vt:lpstr>
      <vt:lpstr>PowerPoint Presentation</vt:lpstr>
      <vt:lpstr>Hyperparameters</vt:lpstr>
      <vt:lpstr>PowerPoint Presentation</vt:lpstr>
      <vt:lpstr>InceptionNet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2022-08-29T00:00:55Z</dcterms:created>
  <dcterms:modified xsi:type="dcterms:W3CDTF">2022-09-01T14:26:59Z</dcterms:modified>
</cp:coreProperties>
</file>