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bKMfDHIKDiBk2cE8cbYvKDfLq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onkeylearn.com/blog/no-code-machine-learning/" TargetMode="External"/><Relationship Id="rId4" Type="http://schemas.openxmlformats.org/officeDocument/2006/relationships/hyperlink" Target="https://www.youtube.com/watch?v=aHaOIvR00So" TargetMode="External"/><Relationship Id="rId5" Type="http://schemas.openxmlformats.org/officeDocument/2006/relationships/hyperlink" Target="https://www.youtube.com/watch?v=_XbzJWlfNPUTimeseries" TargetMode="External"/><Relationship Id="rId6" Type="http://schemas.openxmlformats.org/officeDocument/2006/relationships/hyperlink" Target="https://www.youtube.com/watch?v=sFH6tgylE2k-Timeser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dium.com/analytics-vidhya/introduction-to-nlp-with-disaster-tweets-3b672a75748c" TargetMode="External"/><Relationship Id="rId4" Type="http://schemas.openxmlformats.org/officeDocument/2006/relationships/hyperlink" Target="https://medium.com/analytics-vidhya/introduction-to-nlp-with-disaster-tweets-3b672a75748c" TargetMode="External"/><Relationship Id="rId5" Type="http://schemas.openxmlformats.org/officeDocument/2006/relationships/hyperlink" Target="https://link.springer.com/chapter/10.1007/978-981-16-1395-1_1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Unit 6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Without code</a:t>
            </a:r>
            <a:br>
              <a:rPr lang="en-US"/>
            </a:b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https://monkeylearn.com/blog/no-code-machine-learning/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https://app.monkeylearn.com/main/module-create/classifier/wizard/data-source/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Power BI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https://www.youtube.com/watch?v=3u7MQz1EyPY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Tableau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https://www.youtube.com/watch?v=aHaOIvR00So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https://www.youtube.com/watch?v=UWT14hhjsL0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https://www.youtube.com/watch?v=_XbzJWlfNPU -Time series</a:t>
            </a:r>
            <a:r>
              <a:rPr lang="en-US" u="sng"/>
              <a:t>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SPSS Data Analysis Tools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https://www.youtube.com/watch?v=sFH6tgylE2k- Timeseries</a:t>
            </a:r>
            <a:r>
              <a:rPr lang="en-US"/>
              <a:t> data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Model of Image Caption Generator - python based project"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015" y="-205092"/>
            <a:ext cx="12259542" cy="746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Emotion recognition – CNN and LSTM 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mages"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83" y="1303698"/>
            <a:ext cx="11790775" cy="565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Emotion recognition – CNN and LSTM 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CNN-</a:t>
            </a:r>
            <a:r>
              <a:rPr b="1" lang="en-US"/>
              <a:t>Face Feature-Image </a:t>
            </a:r>
            <a:r>
              <a:rPr lang="en-US"/>
              <a:t>- Sad/Happy/Neutral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Person image –RCNN –Image classification –Sad/Happy/Neutral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Speech data, Face Image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Tweet Classification </a:t>
            </a:r>
            <a:endParaRPr b="1"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316871" y="1861839"/>
            <a:ext cx="110369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Disaster Tweet Classification 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https://medium.com/analytics-vidhya/introduction-to-nlp-with-disaster-tweets-3b672a75748c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Classification of Covid-19 Tweets Using Deep Learning Techniques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https://link.springer.com/chapter/10.1007/978-981-16-1395-1_10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Examples </a:t>
            </a:r>
            <a:endParaRPr b="1"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72428" y="1825625"/>
            <a:ext cx="1198678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/>
              <a:t>User emotion detection for news article impact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Input: News article, face images of the user while reading news, history of articles read by user</a:t>
            </a:r>
            <a:br>
              <a:rPr lang="en-US"/>
            </a:br>
            <a:r>
              <a:rPr lang="en-US"/>
              <a:t>Output: Prediction of emotions of a user for different articles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/>
              <a:t>Question answering system for automated customer relationship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Input: Questions from customers spoken/written in regional languages</a:t>
            </a:r>
            <a:br>
              <a:rPr lang="en-US"/>
            </a:br>
            <a:r>
              <a:rPr lang="en-US"/>
              <a:t>Output: Answers (spoken/written) from the automated system in regional language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9" name="Google Shape;12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130" y="458551"/>
            <a:ext cx="11152878" cy="627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2021-11-02T15:22:37Z</dcterms:created>
  <dc:creator>Lenovo</dc:creator>
</cp:coreProperties>
</file>